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5E775-1E53-4BAE-A442-6314DCFFF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E6F75C-7748-4D66-98FF-FF91CCF2D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27037-AA40-4B38-B418-89CC4F9D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9ACC-5407-4BD3-B166-BE68DED88D8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14C6F-227C-40EE-B18E-2E76DF0A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B5985-F6B2-459B-8D99-7D63C5AF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9EF-7624-4248-962C-0715BD8D6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E00E8-C235-42E8-B7AE-5DBE4184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EA7416-2EDF-4650-9658-0DC949B76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A9785-B7E0-4F41-B2D3-D0C45CCE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9ACC-5407-4BD3-B166-BE68DED88D8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5C808-2570-4D62-8F4C-16FAAA54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413-E8C6-438A-BC39-10CE7FA3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9EF-7624-4248-962C-0715BD8D6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7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651667-5D3E-4D21-B026-D744340CA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049223-F4D9-4DEE-BBE9-8AC81DB27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8D76A-C69B-4A1D-A35A-8C510D61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9ACC-5407-4BD3-B166-BE68DED88D8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0F2AC-3B0A-4BDD-860B-7ECC3105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810D9-BBB7-4034-9C37-2FC4D1D5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9EF-7624-4248-962C-0715BD8D6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1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837CE-83BA-42DB-B713-67D897C5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37986-5C70-4BF7-A9CB-D65DC96C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0B7B2-3060-4E98-A86D-BD8EC8AB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9ACC-5407-4BD3-B166-BE68DED88D8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93E-334F-4391-99C8-2B6403F6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DBE82-1BC4-439D-B35D-AC6626BD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9EF-7624-4248-962C-0715BD8D6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24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8F09E-0E8D-4F0C-8B71-EA28A0D5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E2217-5899-435C-B4F6-D70C11E48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B67BC-A05C-44A3-8265-5F655950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9ACC-5407-4BD3-B166-BE68DED88D8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947E8-7746-4C20-86A7-EF3565E3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92346-09FA-4705-BACE-94BCB7E3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9EF-7624-4248-962C-0715BD8D6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0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CA837-6ECA-4F72-B0A3-45EF5E40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A26AC-277A-4A1D-9638-88AC6A8C3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9A9BF2-5500-4399-92F6-74A661E5F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12B0F-F7B8-4929-95EB-4F3C0ECC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9ACC-5407-4BD3-B166-BE68DED88D8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829891-E5ED-423F-A935-8EB7C572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FA041-6ADB-4A83-9394-50F71B29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9EF-7624-4248-962C-0715BD8D6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3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50FA2-F289-4D03-A85F-57D3BBE4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B33C5-7300-4A72-A6B3-EA203A69C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B97107-E810-43EA-9C29-4A7BF128D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8EF7B6-02BB-445F-944E-83DC9B798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DF9F6-E76C-4D9F-8127-A67D684A9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0D430B-8E36-458D-B4AA-A343BDBF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9ACC-5407-4BD3-B166-BE68DED88D8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4CB780-63EE-4B78-945C-3D2C025F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CA1C6C-1091-463D-8CC1-96A3D36E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9EF-7624-4248-962C-0715BD8D6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7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BD519-021B-4CC5-8934-065A487F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048994-CD53-4B76-9BB2-B956FF28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9ACC-5407-4BD3-B166-BE68DED88D8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2749EC-0C4C-409F-8B0C-A080129C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169D23-237A-45EF-8389-5DEDEE03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9EF-7624-4248-962C-0715BD8D6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9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58C43D-604A-49E0-B66E-6499AA17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9ACC-5407-4BD3-B166-BE68DED88D8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C7E0C-BBC0-4319-AF41-C8A97FAE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E992F1-A73D-47CB-90EA-1A3A797E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9EF-7624-4248-962C-0715BD8D6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70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E8DAE-7DAF-445E-995C-F64B6316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3CFFA-401E-4846-AB0F-A0636221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4257B2-DB88-463C-A48F-1F7B21B3B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A2D98-DA46-48C1-9D31-697E8537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9ACC-5407-4BD3-B166-BE68DED88D8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4DB2B-9552-4950-9FD2-A1E82A5E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85D4F-7E21-437D-A811-CD5342BB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9EF-7624-4248-962C-0715BD8D6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4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2B877-8E63-45F5-B442-1AA94907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81B79-ADE6-4D7E-8E4A-C2BB61099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3BC652-7D42-4D79-A897-559E26C12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E52B1-5396-40ED-A357-EE3C9D98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9ACC-5407-4BD3-B166-BE68DED88D8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039F5-4C7C-4D7D-B29F-95E25597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934B0-66F6-4A75-A67B-FBDBE566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D9EF-7624-4248-962C-0715BD8D6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8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EE0092-2370-4B76-98A2-E105617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73822-DCD7-479E-90B2-CCA6F6724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33B8B-7904-4B9D-BA0D-76EECE3C2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69ACC-5407-4BD3-B166-BE68DED88D8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B0589-F3C5-4D37-842B-8F81934B7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4597B-0048-4F03-A352-FBD368B5D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3D9EF-7624-4248-962C-0715BD8D6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5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4C845-2D78-4B55-A240-54EE8FED6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D2B0AF-2CF9-4EB7-A34A-37BFCE3AB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0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KDP-14</dc:creator>
  <cp:lastModifiedBy>KDP-14</cp:lastModifiedBy>
  <cp:revision>1</cp:revision>
  <dcterms:created xsi:type="dcterms:W3CDTF">2024-08-08T00:36:46Z</dcterms:created>
  <dcterms:modified xsi:type="dcterms:W3CDTF">2024-08-08T00:37:14Z</dcterms:modified>
</cp:coreProperties>
</file>