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51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43E7-D982-6FED-8507-99D983AB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435F7-219F-FF03-E1F8-FA6CF9B0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AE44-AFFD-C1A5-9F6D-AF8F9EC9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8DCCB-9F13-BFB5-C5EF-0D501AE0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A9E0-E704-4C88-BA28-483A7D71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9F3D-553E-B7EC-458F-71636ED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4E6C-BE8A-E8D8-3FAB-BE9925579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5612-25C8-D502-CE24-BDE97337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FA30-0BA3-9F13-A67B-868F98D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2BAC-E684-A50C-8860-00FC47B8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8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C2E34-5E2F-B746-C4D9-08EA324FA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134FE-F6E9-7B1A-A49D-D0F0A4971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3B33-B61D-EC6F-C9AB-77D654B4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3A14-DF62-A666-9F94-E6008E7C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0651-ACC0-4634-702A-9E28A6D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5E0-944C-AF68-77B0-45F1FE16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91C-746C-98CE-9D37-3F1C62F9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75E9-C937-A180-7F92-C8E832D6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67A6-3237-4FBA-1DFB-A0B3CDA6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FD8B-E166-D416-A8B3-9B5EBF53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D528-BB7A-1AF4-8760-E4E156A9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EA223-F244-14CF-D2B7-F96C8474E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4CE3-3092-282D-E7F6-F083AF29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2AF1-3D9F-DB20-CABC-8CF70220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7B8E-4776-9D0A-B3B3-A63DBCC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CE04-36F8-9B41-B5BE-ACED3DAD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2918-CA33-B5AD-CC00-3253C368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92D1-074C-9946-40BB-02410CF6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0045-8674-E8C9-F181-542D3F7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714B3-A758-B08B-063C-9B930CF6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6FDC-E876-52B2-F4B7-0F264126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2F27-C681-EFEE-BE0A-10051E0B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E2D5-D774-BEF8-DD41-B594C9075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83F4-6E23-1B51-600B-2E20189F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7F091-62A9-4B6B-5484-251C07A0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E5CBE-98A5-AE45-1E53-F19F583C2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4FC2-C09C-43FC-40BA-E1850B58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BD7-8C45-C022-F6F9-E2709742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3C2BC-5155-1AB6-D922-2EC20D6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9199-C2E4-6C05-53A8-F97F88C1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29C1A-0531-A588-25E0-8C13400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25F1-CCF1-8BC7-021C-A508DD4E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83303-D231-4250-1F0D-9FD37B1E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B8273-27B7-2F77-9C6A-C19F066E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309B0-D4D3-7466-BD2E-3A73DD9E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F0D69-3389-4C85-BE6C-D8990249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370D-CD88-2E7E-35BC-0B3D111F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9F69-6295-B0E4-70B2-17B70B7E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8161F-D5DE-BE5C-2EC8-F15B88DCE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20A6B-84DB-1F18-6535-1F731E50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32A9-4B4B-B190-C0CA-50369D37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10C2-A2B7-2B6C-E599-C34E071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802E-472A-A125-9D0C-F3504D64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0CEA4-1CE3-3C6B-1536-7F8B2A65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D66BF-CE58-EB43-7526-3188B3F6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4ADE-3808-8489-A184-DE45ADAC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8CEE8-8EBD-C2C1-EB6B-CCC79370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6E04-5927-2FF3-EC6F-7A30F90B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C99FB-C173-9B58-5619-B0B249F5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2F2A-486C-F10F-FD50-5EC4CE1A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5A0F-3F47-AAB8-235F-D45AB8B01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57AE-B442-4168-A886-07F4A09FF1F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7A36-E64E-DB1D-8B60-5C41BEBAD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CD07-EC50-D261-79DC-4C4DD6D67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055B5-7836-480E-9C61-1E28CEFF0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1584AF-6D1F-A4F6-A81F-BB40A93FE0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62164-3FCE-1486-E41C-D7E5C3033DB4}"/>
              </a:ext>
            </a:extLst>
          </p:cNvPr>
          <p:cNvSpPr/>
          <p:nvPr/>
        </p:nvSpPr>
        <p:spPr>
          <a:xfrm>
            <a:off x="274320" y="274320"/>
            <a:ext cx="11631168" cy="6309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A6C41-EB56-60F6-98DD-93B43F58031F}"/>
              </a:ext>
            </a:extLst>
          </p:cNvPr>
          <p:cNvSpPr/>
          <p:nvPr/>
        </p:nvSpPr>
        <p:spPr>
          <a:xfrm>
            <a:off x="285057" y="280512"/>
            <a:ext cx="2623693" cy="143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78061A-E370-5936-6A1A-93BD9F9D6720}"/>
              </a:ext>
            </a:extLst>
          </p:cNvPr>
          <p:cNvSpPr/>
          <p:nvPr/>
        </p:nvSpPr>
        <p:spPr>
          <a:xfrm>
            <a:off x="346526" y="344647"/>
            <a:ext cx="2498726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76FBEA-8836-A222-541E-CD10457CAE29}"/>
              </a:ext>
            </a:extLst>
          </p:cNvPr>
          <p:cNvSpPr/>
          <p:nvPr/>
        </p:nvSpPr>
        <p:spPr>
          <a:xfrm>
            <a:off x="346526" y="411957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C6C79-CFB2-1355-6D18-BB91470D9271}"/>
              </a:ext>
            </a:extLst>
          </p:cNvPr>
          <p:cNvSpPr/>
          <p:nvPr/>
        </p:nvSpPr>
        <p:spPr>
          <a:xfrm>
            <a:off x="346526" y="1003142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C90BB-75A6-CCD6-C0CB-B27D6708603D}"/>
              </a:ext>
            </a:extLst>
          </p:cNvPr>
          <p:cNvSpPr/>
          <p:nvPr/>
        </p:nvSpPr>
        <p:spPr>
          <a:xfrm>
            <a:off x="377764" y="438310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FF623-DC16-AF38-5327-84037C86B6B9}"/>
              </a:ext>
            </a:extLst>
          </p:cNvPr>
          <p:cNvSpPr/>
          <p:nvPr/>
        </p:nvSpPr>
        <p:spPr>
          <a:xfrm>
            <a:off x="907575" y="584499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81B28-E832-9A46-EB51-0B033B1AF738}"/>
              </a:ext>
            </a:extLst>
          </p:cNvPr>
          <p:cNvSpPr/>
          <p:nvPr/>
        </p:nvSpPr>
        <p:spPr>
          <a:xfrm>
            <a:off x="1166718" y="503079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547F8-8BF7-D07A-91A7-CDA30B7E8762}"/>
              </a:ext>
            </a:extLst>
          </p:cNvPr>
          <p:cNvSpPr/>
          <p:nvPr/>
        </p:nvSpPr>
        <p:spPr>
          <a:xfrm>
            <a:off x="2462569" y="522129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903132-5ECB-F183-E448-E58651D120DF}"/>
              </a:ext>
            </a:extLst>
          </p:cNvPr>
          <p:cNvSpPr/>
          <p:nvPr/>
        </p:nvSpPr>
        <p:spPr>
          <a:xfrm>
            <a:off x="377764" y="1035984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53DD8A-7D94-3DBE-AACE-2896EC502536}"/>
              </a:ext>
            </a:extLst>
          </p:cNvPr>
          <p:cNvSpPr/>
          <p:nvPr/>
        </p:nvSpPr>
        <p:spPr>
          <a:xfrm>
            <a:off x="907575" y="1182173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0E900-794F-5F7B-1564-82ED638596B2}"/>
              </a:ext>
            </a:extLst>
          </p:cNvPr>
          <p:cNvSpPr/>
          <p:nvPr/>
        </p:nvSpPr>
        <p:spPr>
          <a:xfrm>
            <a:off x="1166718" y="1100753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54A75A-3920-CBCA-5B1D-4AB6DB75A320}"/>
              </a:ext>
            </a:extLst>
          </p:cNvPr>
          <p:cNvSpPr/>
          <p:nvPr/>
        </p:nvSpPr>
        <p:spPr>
          <a:xfrm>
            <a:off x="2462569" y="1119803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181B49-2367-6F65-8246-77405B43B38F}"/>
              </a:ext>
            </a:extLst>
          </p:cNvPr>
          <p:cNvSpPr/>
          <p:nvPr/>
        </p:nvSpPr>
        <p:spPr>
          <a:xfrm>
            <a:off x="285057" y="1724920"/>
            <a:ext cx="2623693" cy="143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9A3E7C-3EE3-B94C-D43B-0899236BEDC3}"/>
              </a:ext>
            </a:extLst>
          </p:cNvPr>
          <p:cNvSpPr/>
          <p:nvPr/>
        </p:nvSpPr>
        <p:spPr>
          <a:xfrm>
            <a:off x="346526" y="1789055"/>
            <a:ext cx="2498726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C74796-821A-BE6D-5272-AC68294EB3D3}"/>
              </a:ext>
            </a:extLst>
          </p:cNvPr>
          <p:cNvSpPr/>
          <p:nvPr/>
        </p:nvSpPr>
        <p:spPr>
          <a:xfrm>
            <a:off x="346526" y="1856365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6FAA7B-75BC-2747-EC76-39144E405E46}"/>
              </a:ext>
            </a:extLst>
          </p:cNvPr>
          <p:cNvSpPr/>
          <p:nvPr/>
        </p:nvSpPr>
        <p:spPr>
          <a:xfrm>
            <a:off x="346526" y="2447550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1B3E3-BE4E-03FE-F576-A087FFCF49F8}"/>
              </a:ext>
            </a:extLst>
          </p:cNvPr>
          <p:cNvSpPr/>
          <p:nvPr/>
        </p:nvSpPr>
        <p:spPr>
          <a:xfrm>
            <a:off x="377764" y="1882718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296190-3D7C-2FFE-CCA7-F82C4A7435C0}"/>
              </a:ext>
            </a:extLst>
          </p:cNvPr>
          <p:cNvSpPr/>
          <p:nvPr/>
        </p:nvSpPr>
        <p:spPr>
          <a:xfrm>
            <a:off x="907575" y="2028907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77FCE2-8029-A4B5-72F8-E9D4E64F4BFF}"/>
              </a:ext>
            </a:extLst>
          </p:cNvPr>
          <p:cNvSpPr/>
          <p:nvPr/>
        </p:nvSpPr>
        <p:spPr>
          <a:xfrm>
            <a:off x="1166718" y="1947487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1BFCF7-480E-4EE2-65A0-9497C642C27A}"/>
              </a:ext>
            </a:extLst>
          </p:cNvPr>
          <p:cNvSpPr/>
          <p:nvPr/>
        </p:nvSpPr>
        <p:spPr>
          <a:xfrm>
            <a:off x="2462569" y="1966537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BDB1A0-7AC5-D019-7CB9-91C83F886062}"/>
              </a:ext>
            </a:extLst>
          </p:cNvPr>
          <p:cNvSpPr/>
          <p:nvPr/>
        </p:nvSpPr>
        <p:spPr>
          <a:xfrm>
            <a:off x="377764" y="2480392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DF3DF3-CD97-FF1F-163C-0F018C25D8A4}"/>
              </a:ext>
            </a:extLst>
          </p:cNvPr>
          <p:cNvSpPr/>
          <p:nvPr/>
        </p:nvSpPr>
        <p:spPr>
          <a:xfrm>
            <a:off x="907575" y="2626581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E1CE41-41BE-CD6E-A2D6-68A737F45E4D}"/>
              </a:ext>
            </a:extLst>
          </p:cNvPr>
          <p:cNvSpPr/>
          <p:nvPr/>
        </p:nvSpPr>
        <p:spPr>
          <a:xfrm>
            <a:off x="1166718" y="2545161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140DCD-E9F6-2522-D8FD-916742985284}"/>
              </a:ext>
            </a:extLst>
          </p:cNvPr>
          <p:cNvSpPr/>
          <p:nvPr/>
        </p:nvSpPr>
        <p:spPr>
          <a:xfrm>
            <a:off x="2462569" y="2564211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BAB0E3-3013-8C48-E540-3B46BD043FC8}"/>
              </a:ext>
            </a:extLst>
          </p:cNvPr>
          <p:cNvSpPr/>
          <p:nvPr/>
        </p:nvSpPr>
        <p:spPr>
          <a:xfrm>
            <a:off x="2906721" y="1008640"/>
            <a:ext cx="2623693" cy="143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CEDDD6-C564-C728-6774-3749E4B6E580}"/>
              </a:ext>
            </a:extLst>
          </p:cNvPr>
          <p:cNvSpPr/>
          <p:nvPr/>
        </p:nvSpPr>
        <p:spPr>
          <a:xfrm>
            <a:off x="2968190" y="1072775"/>
            <a:ext cx="2498726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ED44B6-729B-4958-E250-7BD71691D74E}"/>
              </a:ext>
            </a:extLst>
          </p:cNvPr>
          <p:cNvSpPr/>
          <p:nvPr/>
        </p:nvSpPr>
        <p:spPr>
          <a:xfrm>
            <a:off x="2968190" y="1140085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32C537-7DB4-2AC2-E191-CD9F300DD2D2}"/>
              </a:ext>
            </a:extLst>
          </p:cNvPr>
          <p:cNvSpPr/>
          <p:nvPr/>
        </p:nvSpPr>
        <p:spPr>
          <a:xfrm>
            <a:off x="2968190" y="1731270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229379-3636-5ADC-69F3-06FD92B6E702}"/>
              </a:ext>
            </a:extLst>
          </p:cNvPr>
          <p:cNvSpPr/>
          <p:nvPr/>
        </p:nvSpPr>
        <p:spPr>
          <a:xfrm>
            <a:off x="2999428" y="1166438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75EA15-2BA5-43DB-8CDA-6D97763AF293}"/>
              </a:ext>
            </a:extLst>
          </p:cNvPr>
          <p:cNvSpPr/>
          <p:nvPr/>
        </p:nvSpPr>
        <p:spPr>
          <a:xfrm>
            <a:off x="3529239" y="1312627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4381FA-D6D1-E512-8830-8170F38920AE}"/>
              </a:ext>
            </a:extLst>
          </p:cNvPr>
          <p:cNvSpPr/>
          <p:nvPr/>
        </p:nvSpPr>
        <p:spPr>
          <a:xfrm>
            <a:off x="3788382" y="1231207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5635FD-5224-84A0-21B6-D09B578CA2E9}"/>
              </a:ext>
            </a:extLst>
          </p:cNvPr>
          <p:cNvSpPr/>
          <p:nvPr/>
        </p:nvSpPr>
        <p:spPr>
          <a:xfrm>
            <a:off x="5084233" y="1250257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A8201C-2D8B-75D6-7216-1CF0758ADB57}"/>
              </a:ext>
            </a:extLst>
          </p:cNvPr>
          <p:cNvSpPr/>
          <p:nvPr/>
        </p:nvSpPr>
        <p:spPr>
          <a:xfrm>
            <a:off x="2999428" y="1764112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007374-274B-F3A6-AEBE-8C6E6C6472FB}"/>
              </a:ext>
            </a:extLst>
          </p:cNvPr>
          <p:cNvSpPr/>
          <p:nvPr/>
        </p:nvSpPr>
        <p:spPr>
          <a:xfrm>
            <a:off x="3529239" y="1910301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12EDD6-A20D-B109-CFDD-C5C608FA44B2}"/>
              </a:ext>
            </a:extLst>
          </p:cNvPr>
          <p:cNvSpPr/>
          <p:nvPr/>
        </p:nvSpPr>
        <p:spPr>
          <a:xfrm>
            <a:off x="3788382" y="1828881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79AAF5-B054-752A-BBAE-686BB05A886E}"/>
              </a:ext>
            </a:extLst>
          </p:cNvPr>
          <p:cNvSpPr/>
          <p:nvPr/>
        </p:nvSpPr>
        <p:spPr>
          <a:xfrm>
            <a:off x="5084233" y="1847931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496260-AED3-3538-D0FE-CB56BD05685A}"/>
              </a:ext>
            </a:extLst>
          </p:cNvPr>
          <p:cNvSpPr/>
          <p:nvPr/>
        </p:nvSpPr>
        <p:spPr>
          <a:xfrm>
            <a:off x="9283250" y="280512"/>
            <a:ext cx="2623693" cy="143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FB4B60-E44E-4369-E812-92A598F2DE0A}"/>
              </a:ext>
            </a:extLst>
          </p:cNvPr>
          <p:cNvSpPr/>
          <p:nvPr/>
        </p:nvSpPr>
        <p:spPr>
          <a:xfrm>
            <a:off x="9344719" y="344647"/>
            <a:ext cx="2498726" cy="132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62FA9A-E98D-17B5-3A82-15CF177A9D81}"/>
              </a:ext>
            </a:extLst>
          </p:cNvPr>
          <p:cNvSpPr/>
          <p:nvPr/>
        </p:nvSpPr>
        <p:spPr>
          <a:xfrm>
            <a:off x="9344719" y="411957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6F7D1B-8756-A41E-8920-58B2386207BF}"/>
              </a:ext>
            </a:extLst>
          </p:cNvPr>
          <p:cNvSpPr/>
          <p:nvPr/>
        </p:nvSpPr>
        <p:spPr>
          <a:xfrm>
            <a:off x="9344719" y="1003142"/>
            <a:ext cx="2498726" cy="596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8619E4-E1CF-55D5-2F4F-BFA30B40A455}"/>
              </a:ext>
            </a:extLst>
          </p:cNvPr>
          <p:cNvSpPr/>
          <p:nvPr/>
        </p:nvSpPr>
        <p:spPr>
          <a:xfrm>
            <a:off x="9375957" y="438310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92AB2B-B2FC-5AE7-EC5B-4CA67ABE75C2}"/>
              </a:ext>
            </a:extLst>
          </p:cNvPr>
          <p:cNvSpPr/>
          <p:nvPr/>
        </p:nvSpPr>
        <p:spPr>
          <a:xfrm>
            <a:off x="9905768" y="584499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DB161F8-3707-80E1-1B71-3BC40D0518B5}"/>
              </a:ext>
            </a:extLst>
          </p:cNvPr>
          <p:cNvSpPr/>
          <p:nvPr/>
        </p:nvSpPr>
        <p:spPr>
          <a:xfrm>
            <a:off x="10164911" y="503079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700122-1AE8-3C4F-A8CD-7FA5B5115E03}"/>
              </a:ext>
            </a:extLst>
          </p:cNvPr>
          <p:cNvSpPr/>
          <p:nvPr/>
        </p:nvSpPr>
        <p:spPr>
          <a:xfrm>
            <a:off x="11460762" y="522129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F63941-E44C-43B4-866F-E07A252E001D}"/>
              </a:ext>
            </a:extLst>
          </p:cNvPr>
          <p:cNvSpPr/>
          <p:nvPr/>
        </p:nvSpPr>
        <p:spPr>
          <a:xfrm>
            <a:off x="9375957" y="1035984"/>
            <a:ext cx="502443" cy="53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A6B716-1D73-F288-C7EB-B868C0EF6BC5}"/>
              </a:ext>
            </a:extLst>
          </p:cNvPr>
          <p:cNvSpPr/>
          <p:nvPr/>
        </p:nvSpPr>
        <p:spPr>
          <a:xfrm>
            <a:off x="9905768" y="1182173"/>
            <a:ext cx="231775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2FC24AE-BBA3-84B8-1CF5-ADC8732F52C1}"/>
              </a:ext>
            </a:extLst>
          </p:cNvPr>
          <p:cNvSpPr/>
          <p:nvPr/>
        </p:nvSpPr>
        <p:spPr>
          <a:xfrm>
            <a:off x="10164911" y="1100753"/>
            <a:ext cx="1267997" cy="40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BA468A-1A5B-038C-660C-AA7F759D5D7D}"/>
              </a:ext>
            </a:extLst>
          </p:cNvPr>
          <p:cNvSpPr/>
          <p:nvPr/>
        </p:nvSpPr>
        <p:spPr>
          <a:xfrm>
            <a:off x="11460762" y="1119803"/>
            <a:ext cx="354829" cy="359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B8449-60CA-744D-A189-74289F11297D}"/>
              </a:ext>
            </a:extLst>
          </p:cNvPr>
          <p:cNvSpPr txBox="1"/>
          <p:nvPr/>
        </p:nvSpPr>
        <p:spPr>
          <a:xfrm>
            <a:off x="-56845" y="-58941"/>
            <a:ext cx="184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bracket_wrapper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E9096E-A604-55F1-5A45-BF012D86C214}"/>
              </a:ext>
            </a:extLst>
          </p:cNvPr>
          <p:cNvSpPr txBox="1"/>
          <p:nvPr/>
        </p:nvSpPr>
        <p:spPr>
          <a:xfrm>
            <a:off x="5106168" y="310992"/>
            <a:ext cx="197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bracket_container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DA02C-DACC-6A82-7F67-14F06F194D74}"/>
              </a:ext>
            </a:extLst>
          </p:cNvPr>
          <p:cNvSpPr txBox="1"/>
          <p:nvPr/>
        </p:nvSpPr>
        <p:spPr>
          <a:xfrm>
            <a:off x="190502" y="243315"/>
            <a:ext cx="47077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err="1">
                <a:solidFill>
                  <a:schemeClr val="bg1"/>
                </a:solidFill>
              </a:rPr>
              <a:t>game_wrapper</a:t>
            </a: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574913-0FDC-4FF9-03EC-E3C074071D12}"/>
              </a:ext>
            </a:extLst>
          </p:cNvPr>
          <p:cNvSpPr txBox="1"/>
          <p:nvPr/>
        </p:nvSpPr>
        <p:spPr>
          <a:xfrm>
            <a:off x="248774" y="305907"/>
            <a:ext cx="50244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err="1">
                <a:solidFill>
                  <a:schemeClr val="bg1"/>
                </a:solidFill>
              </a:rPr>
              <a:t>game_container</a:t>
            </a:r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07AA55-6C61-B786-9A48-7F1C5E5E4B92}"/>
              </a:ext>
            </a:extLst>
          </p:cNvPr>
          <p:cNvSpPr txBox="1"/>
          <p:nvPr/>
        </p:nvSpPr>
        <p:spPr>
          <a:xfrm>
            <a:off x="1344668" y="387157"/>
            <a:ext cx="50244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err="1"/>
              <a:t>team_container</a:t>
            </a:r>
            <a:endParaRPr lang="en-US" sz="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5DF354-5676-9E0D-7457-7DCC22608D82}"/>
              </a:ext>
            </a:extLst>
          </p:cNvPr>
          <p:cNvSpPr txBox="1"/>
          <p:nvPr/>
        </p:nvSpPr>
        <p:spPr>
          <a:xfrm>
            <a:off x="470218" y="625450"/>
            <a:ext cx="3175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logo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A94D4F-31CB-3053-34BD-8BD64AA2F6F0}"/>
              </a:ext>
            </a:extLst>
          </p:cNvPr>
          <p:cNvSpPr txBox="1"/>
          <p:nvPr/>
        </p:nvSpPr>
        <p:spPr>
          <a:xfrm>
            <a:off x="864695" y="617335"/>
            <a:ext cx="3175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327A68-1094-2493-B8C0-583C5A27FD2A}"/>
              </a:ext>
            </a:extLst>
          </p:cNvPr>
          <p:cNvSpPr txBox="1"/>
          <p:nvPr/>
        </p:nvSpPr>
        <p:spPr>
          <a:xfrm>
            <a:off x="1172680" y="616778"/>
            <a:ext cx="126154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team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2ECB1C-7F60-24FA-A1AC-B86727223749}"/>
              </a:ext>
            </a:extLst>
          </p:cNvPr>
          <p:cNvSpPr txBox="1"/>
          <p:nvPr/>
        </p:nvSpPr>
        <p:spPr>
          <a:xfrm>
            <a:off x="2462083" y="612067"/>
            <a:ext cx="36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420612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Welch</dc:creator>
  <cp:lastModifiedBy>David Welch</cp:lastModifiedBy>
  <cp:revision>1</cp:revision>
  <dcterms:created xsi:type="dcterms:W3CDTF">2024-11-01T12:37:53Z</dcterms:created>
  <dcterms:modified xsi:type="dcterms:W3CDTF">2024-11-01T12:56:45Z</dcterms:modified>
</cp:coreProperties>
</file>