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4" r:id="rId6"/>
    <p:sldId id="266" r:id="rId7"/>
    <p:sldId id="262" r:id="rId8"/>
    <p:sldId id="263" r:id="rId9"/>
    <p:sldId id="265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919D241-5B52-2B4C-817C-DF8962706F44}">
          <p14:sldIdLst>
            <p14:sldId id="256"/>
            <p14:sldId id="257"/>
            <p14:sldId id="258"/>
            <p14:sldId id="261"/>
            <p14:sldId id="264"/>
            <p14:sldId id="266"/>
            <p14:sldId id="262"/>
            <p14:sldId id="263"/>
            <p14:sldId id="265"/>
            <p14:sldId id="268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78529"/>
  </p:normalViewPr>
  <p:slideViewPr>
    <p:cSldViewPr snapToGrid="0" snapToObjects="1">
      <p:cViewPr varScale="1">
        <p:scale>
          <a:sx n="65" d="100"/>
          <a:sy n="65" d="100"/>
        </p:scale>
        <p:origin x="792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34011-8322-2849-84B3-AE0075A05923}" type="datetimeFigureOut">
              <a:rPr kumimoji="1" lang="zh-CN" altLang="en-US" smtClean="0"/>
              <a:t>2020/10/9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D1E1B-72BF-944A-BD86-FFC6BF871A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759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别看今天的标题起的挺大的，其实今天的内容都不复杂</a:t>
            </a:r>
            <a:endParaRPr kumimoji="1" lang="en-US" altLang="zh-CN" dirty="0"/>
          </a:p>
          <a:p>
            <a:r>
              <a:rPr kumimoji="1" lang="zh-CN" altLang="en-US" dirty="0"/>
              <a:t>总的来说，主要内容是</a:t>
            </a:r>
            <a:endParaRPr kumimoji="1" lang="en-US" altLang="zh-CN" dirty="0"/>
          </a:p>
          <a:p>
            <a:r>
              <a:rPr kumimoji="1" lang="en-US" altLang="zh-CN" dirty="0"/>
              <a:t>	1.</a:t>
            </a:r>
            <a:r>
              <a:rPr kumimoji="1" lang="zh-CN" altLang="en-US" dirty="0"/>
              <a:t> 把</a:t>
            </a:r>
            <a:r>
              <a:rPr kumimoji="1" lang="en-US" altLang="zh-CN" dirty="0"/>
              <a:t>go</a:t>
            </a:r>
            <a:r>
              <a:rPr kumimoji="1" lang="zh-CN" altLang="en-US" dirty="0"/>
              <a:t>和世界上最好的语言</a:t>
            </a:r>
            <a:r>
              <a:rPr kumimoji="1" lang="en-US" altLang="zh-CN" dirty="0"/>
              <a:t>php</a:t>
            </a:r>
            <a:r>
              <a:rPr kumimoji="1" lang="zh-CN" altLang="en-US" dirty="0"/>
              <a:t>做一个简单对比</a:t>
            </a:r>
            <a:endParaRPr kumimoji="1" lang="en-US" altLang="zh-CN" dirty="0"/>
          </a:p>
          <a:p>
            <a:r>
              <a:rPr kumimoji="1" lang="en-US" altLang="zh-CN" dirty="0"/>
              <a:t>	2.</a:t>
            </a:r>
            <a:r>
              <a:rPr kumimoji="1" lang="zh-CN" altLang="en-US" dirty="0"/>
              <a:t> 通过几个案例，了解下</a:t>
            </a:r>
            <a:r>
              <a:rPr kumimoji="1" lang="en-US" altLang="zh-CN" dirty="0"/>
              <a:t>go</a:t>
            </a:r>
            <a:r>
              <a:rPr kumimoji="1" lang="zh-CN" altLang="en-US" dirty="0"/>
              <a:t>在某些场景下的优势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最后分享一些我自己学习的方式方法，希望能够激发出大家的兴趣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D1E1B-72BF-944A-BD86-FFC6BF871AC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7289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D1E1B-72BF-944A-BD86-FFC6BF871AC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786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D1E1B-72BF-944A-BD86-FFC6BF871AC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029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</a:t>
            </a:r>
            <a:r>
              <a:rPr kumimoji="1" lang="en-US" altLang="zh-CN" dirty="0"/>
              <a:t>go</a:t>
            </a:r>
            <a:r>
              <a:rPr kumimoji="1" lang="zh-CN" altLang="en-US" dirty="0"/>
              <a:t>语言的一个吉祥物，是一个地鼠，据说是</a:t>
            </a:r>
            <a:r>
              <a:rPr kumimoji="1" lang="en-US" altLang="zh-CN" dirty="0"/>
              <a:t>go</a:t>
            </a:r>
            <a:r>
              <a:rPr kumimoji="1" lang="zh-CN" altLang="en-US" dirty="0"/>
              <a:t>语言之父的老婆画的</a:t>
            </a:r>
            <a:endParaRPr kumimoji="1" lang="en-US" altLang="zh-CN" dirty="0"/>
          </a:p>
          <a:p>
            <a:r>
              <a:rPr kumimoji="1" lang="zh-CN" altLang="en-US" dirty="0"/>
              <a:t>接下来看一些用</a:t>
            </a:r>
            <a:r>
              <a:rPr kumimoji="1" lang="en-US" altLang="zh-CN" dirty="0"/>
              <a:t>go</a:t>
            </a:r>
            <a:r>
              <a:rPr kumimoji="1" lang="zh-CN" altLang="en-US" dirty="0"/>
              <a:t>语言开发的工具</a:t>
            </a:r>
            <a:endParaRPr kumimoji="1" lang="en-US" altLang="zh-CN" dirty="0"/>
          </a:p>
          <a:p>
            <a:r>
              <a:rPr kumimoji="1" lang="en-US" altLang="zh-CN" dirty="0" err="1"/>
              <a:t>Traefic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consul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codis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Go</a:t>
            </a:r>
            <a:r>
              <a:rPr kumimoji="1" lang="zh-CN" altLang="en-US" dirty="0"/>
              <a:t>其实离我们也没有那么遥远，对吧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D1E1B-72BF-944A-BD86-FFC6BF871AC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24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接下来是一个小的思考点。</a:t>
            </a:r>
            <a:endParaRPr kumimoji="1" lang="en-US" altLang="zh-CN" dirty="0"/>
          </a:p>
          <a:p>
            <a:r>
              <a:rPr kumimoji="1" lang="zh-CN" altLang="en-US" dirty="0"/>
              <a:t>切入点：为什么</a:t>
            </a:r>
            <a:r>
              <a:rPr kumimoji="1" lang="en-US" altLang="zh-CN" dirty="0"/>
              <a:t>php</a:t>
            </a:r>
            <a:r>
              <a:rPr kumimoji="1" lang="zh-CN" altLang="en-US" dirty="0"/>
              <a:t>写出来的工具？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首先，</a:t>
            </a:r>
            <a:r>
              <a:rPr kumimoji="1" lang="en-US" altLang="zh-CN" dirty="0"/>
              <a:t>php</a:t>
            </a:r>
            <a:r>
              <a:rPr kumimoji="1" lang="zh-CN" altLang="en-US" dirty="0"/>
              <a:t>代码不能被编译为二进制可执行文件</a:t>
            </a:r>
            <a:endParaRPr kumimoji="1" lang="en-US" altLang="zh-CN" dirty="0"/>
          </a:p>
          <a:p>
            <a:r>
              <a:rPr kumimoji="1" lang="zh-CN" altLang="en-US" dirty="0"/>
              <a:t>那代码不能编译，要运行是不是就必须用</a:t>
            </a:r>
            <a:r>
              <a:rPr kumimoji="1" lang="en-US" altLang="zh-CN" dirty="0"/>
              <a:t>php</a:t>
            </a:r>
            <a:r>
              <a:rPr kumimoji="1" lang="zh-CN" altLang="en-US" dirty="0"/>
              <a:t>命令，那是不是就需要安装</a:t>
            </a:r>
            <a:r>
              <a:rPr kumimoji="1" lang="en-US" altLang="zh-CN" dirty="0"/>
              <a:t>php</a:t>
            </a:r>
            <a:r>
              <a:rPr kumimoji="1" lang="zh-CN" altLang="en-US" dirty="0"/>
              <a:t>环境</a:t>
            </a:r>
            <a:endParaRPr kumimoji="1" lang="en-US" altLang="zh-CN" dirty="0"/>
          </a:p>
          <a:p>
            <a:r>
              <a:rPr kumimoji="1" lang="zh-CN" altLang="en-US" dirty="0"/>
              <a:t>最小粒度为进程调度，管理子进程比较麻烦，而且占用太多系统资源，执行效率不高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这几条已经够致命了啊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D1E1B-72BF-944A-BD86-FFC6BF871AC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8304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1.Go</a:t>
            </a:r>
            <a:r>
              <a:rPr kumimoji="1" lang="zh-CN" altLang="en-US" dirty="0"/>
              <a:t>代码是要编译成二进制可执行文件，才能运行的，不需要</a:t>
            </a:r>
            <a:r>
              <a:rPr kumimoji="1" lang="en-US" altLang="zh-CN" dirty="0"/>
              <a:t>go</a:t>
            </a:r>
            <a:r>
              <a:rPr kumimoji="1" lang="zh-CN" altLang="en-US" dirty="0"/>
              <a:t>环境</a:t>
            </a:r>
            <a:endParaRPr kumimoji="1" lang="en-US" altLang="zh-CN" dirty="0"/>
          </a:p>
          <a:p>
            <a:r>
              <a:rPr kumimoji="1" lang="en-US" altLang="zh-CN" dirty="0"/>
              <a:t>2.Php</a:t>
            </a:r>
            <a:r>
              <a:rPr kumimoji="1" lang="zh-CN" altLang="en-US" dirty="0"/>
              <a:t>虽然是动态的，但是他的</a:t>
            </a:r>
            <a:r>
              <a:rPr kumimoji="1" lang="en-US" altLang="zh-CN" dirty="0" err="1"/>
              <a:t>zend_value</a:t>
            </a:r>
            <a:r>
              <a:rPr kumimoji="1" lang="zh-CN" altLang="en-US" dirty="0"/>
              <a:t>用一个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来标记变量的真实类型，在代码运行时就需要做类型判断，运行效率会有差距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关键字</a:t>
            </a:r>
            <a:r>
              <a:rPr kumimoji="1" lang="en-US" altLang="zh-CN" dirty="0"/>
              <a:t>go</a:t>
            </a:r>
            <a:r>
              <a:rPr kumimoji="1" lang="zh-CN" altLang="en-US" dirty="0"/>
              <a:t>就可以开启一个新的协程，非常简单的就能写出并发代码</a:t>
            </a:r>
            <a:endParaRPr kumimoji="1" lang="en-US" altLang="zh-CN" dirty="0"/>
          </a:p>
          <a:p>
            <a:r>
              <a:rPr kumimoji="1" lang="en-US" altLang="zh-CN" dirty="0"/>
              <a:t>4.Go</a:t>
            </a:r>
            <a:r>
              <a:rPr kumimoji="1" lang="zh-CN" altLang="en-US" dirty="0"/>
              <a:t>只有</a:t>
            </a:r>
            <a:r>
              <a:rPr kumimoji="1" lang="en-US" altLang="zh-CN" dirty="0"/>
              <a:t>25</a:t>
            </a:r>
            <a:r>
              <a:rPr kumimoji="1" lang="zh-CN" altLang="en-US" dirty="0"/>
              <a:t>个关键字，非常容易学习，而且官方提供了很多好用的包，包括</a:t>
            </a:r>
            <a:r>
              <a:rPr kumimoji="1" lang="en-US" altLang="zh-CN" dirty="0"/>
              <a:t>net/http</a:t>
            </a:r>
            <a:r>
              <a:rPr kumimoji="1" lang="zh-CN" altLang="en-US" dirty="0"/>
              <a:t>包，下面案例的时候我们会使用到</a:t>
            </a:r>
            <a:endParaRPr kumimoji="1" lang="en-US" altLang="zh-CN" dirty="0"/>
          </a:p>
          <a:p>
            <a:r>
              <a:rPr kumimoji="1" lang="en-US" altLang="zh-CN" dirty="0"/>
              <a:t>5.</a:t>
            </a:r>
            <a:r>
              <a:rPr kumimoji="1" lang="zh-CN" altLang="en-US" dirty="0"/>
              <a:t>对内存做了一定的保护，基本不需要程序员自己去申请释放内存</a:t>
            </a:r>
            <a:endParaRPr kumimoji="1" lang="en-US" altLang="zh-CN" dirty="0"/>
          </a:p>
          <a:p>
            <a:r>
              <a:rPr kumimoji="1" lang="en-US" altLang="zh-CN" dirty="0"/>
              <a:t>6.Go</a:t>
            </a:r>
            <a:r>
              <a:rPr kumimoji="1" lang="zh-CN" altLang="en-US" dirty="0"/>
              <a:t>的协程本身占用资源比进程和线程都低很多，而且协程的切换天然要比进程和现成切换开销小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接下我们和最熟悉的语言</a:t>
            </a:r>
            <a:r>
              <a:rPr kumimoji="1" lang="en-US" altLang="zh-CN" dirty="0"/>
              <a:t>php</a:t>
            </a:r>
            <a:r>
              <a:rPr kumimoji="1" lang="zh-CN" altLang="en-US" dirty="0"/>
              <a:t>，再加上一些代码和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来了解一下用</a:t>
            </a:r>
            <a:r>
              <a:rPr kumimoji="1" lang="en-US" altLang="zh-CN" dirty="0"/>
              <a:t>go</a:t>
            </a:r>
            <a:r>
              <a:rPr kumimoji="1" lang="zh-CN" altLang="en-US" dirty="0"/>
              <a:t>的并发和</a:t>
            </a:r>
            <a:r>
              <a:rPr kumimoji="1" lang="en-US" altLang="zh-CN" dirty="0"/>
              <a:t>php</a:t>
            </a:r>
            <a:r>
              <a:rPr kumimoji="1" lang="zh-CN" altLang="en-US" dirty="0"/>
              <a:t>的并发都是怎么实现的，来看看</a:t>
            </a:r>
            <a:r>
              <a:rPr kumimoji="1" lang="en-US" altLang="zh-CN" dirty="0"/>
              <a:t>go</a:t>
            </a:r>
            <a:r>
              <a:rPr kumimoji="1" lang="zh-CN" altLang="en-US" dirty="0"/>
              <a:t>在这方面有什么样的优势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在此之前我们需要稍微了解一下</a:t>
            </a:r>
            <a:r>
              <a:rPr kumimoji="1" lang="en-US" altLang="zh-CN" dirty="0"/>
              <a:t>go</a:t>
            </a:r>
            <a:r>
              <a:rPr kumimoji="1" lang="zh-CN" altLang="en-US" dirty="0"/>
              <a:t>的</a:t>
            </a:r>
            <a:r>
              <a:rPr kumimoji="1" lang="en-US" altLang="zh-CN" dirty="0"/>
              <a:t>goroutines</a:t>
            </a:r>
            <a:r>
              <a:rPr kumimoji="1" lang="zh-CN" altLang="en-US" dirty="0"/>
              <a:t>和</a:t>
            </a:r>
            <a:r>
              <a:rPr kumimoji="1" lang="en-US" altLang="zh-CN" dirty="0"/>
              <a:t>channel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D1E1B-72BF-944A-BD86-FFC6BF871AC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1489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接下来我们会结合一些代码，更清晰来理解一下</a:t>
            </a:r>
            <a:r>
              <a:rPr kumimoji="1" lang="en-US" altLang="zh-CN" dirty="0"/>
              <a:t>go</a:t>
            </a:r>
            <a:r>
              <a:rPr kumimoji="1" lang="zh-CN" altLang="en-US" dirty="0"/>
              <a:t>与</a:t>
            </a:r>
            <a:r>
              <a:rPr kumimoji="1" lang="en-US" altLang="zh-CN" dirty="0"/>
              <a:t>php</a:t>
            </a:r>
            <a:r>
              <a:rPr kumimoji="1" lang="zh-CN" altLang="en-US" dirty="0"/>
              <a:t>之间的一些区别，以及</a:t>
            </a:r>
            <a:r>
              <a:rPr kumimoji="1" lang="en-US" altLang="zh-CN" dirty="0"/>
              <a:t>go</a:t>
            </a:r>
            <a:r>
              <a:rPr kumimoji="1" lang="zh-CN" altLang="en-US" dirty="0"/>
              <a:t>在并发编程方面的优势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但是在开始之前我们先要了解</a:t>
            </a:r>
            <a:r>
              <a:rPr kumimoji="1" lang="en-US" altLang="zh-CN" dirty="0"/>
              <a:t>go</a:t>
            </a:r>
            <a:r>
              <a:rPr kumimoji="1" lang="zh-CN" altLang="en-US" dirty="0"/>
              <a:t>的</a:t>
            </a:r>
            <a:r>
              <a:rPr kumimoji="1" lang="en-US" altLang="zh-CN" dirty="0"/>
              <a:t>goroutine</a:t>
            </a:r>
            <a:r>
              <a:rPr kumimoji="1" lang="zh-CN" altLang="en-US" dirty="0"/>
              <a:t>与</a:t>
            </a:r>
            <a:r>
              <a:rPr kumimoji="1" lang="en-US" altLang="zh-CN" dirty="0"/>
              <a:t>channel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D1E1B-72BF-944A-BD86-FFC6BF871AC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296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简单的解释一下这两句话的意思。。。</a:t>
            </a:r>
            <a:endParaRPr kumimoji="1" lang="en-US" altLang="zh-CN" dirty="0"/>
          </a:p>
          <a:p>
            <a:r>
              <a:rPr kumimoji="1" lang="zh-CN" altLang="en-US" dirty="0"/>
              <a:t>大家知道如果你用原生的</a:t>
            </a:r>
            <a:r>
              <a:rPr kumimoji="1" lang="en-US" altLang="zh-CN" dirty="0"/>
              <a:t>php</a:t>
            </a:r>
            <a:r>
              <a:rPr kumimoji="1" lang="zh-CN" altLang="en-US" dirty="0"/>
              <a:t>去写一个并发脚本的的话，你不是用到</a:t>
            </a:r>
            <a:r>
              <a:rPr kumimoji="1" lang="en-US" altLang="zh-CN" dirty="0"/>
              <a:t>fork</a:t>
            </a:r>
            <a:r>
              <a:rPr kumimoji="1" lang="zh-CN" altLang="en-US" dirty="0"/>
              <a:t>，那么这个</a:t>
            </a:r>
            <a:r>
              <a:rPr kumimoji="1" lang="en-US" altLang="zh-CN" dirty="0"/>
              <a:t>php</a:t>
            </a:r>
            <a:r>
              <a:rPr kumimoji="1" lang="zh-CN" altLang="en-US" dirty="0"/>
              <a:t>脚本的并发体是什么呢？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接下来我们看下利用</a:t>
            </a:r>
            <a:r>
              <a:rPr kumimoji="1" lang="en-US" altLang="zh-CN" dirty="0"/>
              <a:t>go</a:t>
            </a:r>
            <a:r>
              <a:rPr kumimoji="1" lang="zh-CN" altLang="en-US" dirty="0"/>
              <a:t>来做一些</a:t>
            </a:r>
            <a:r>
              <a:rPr kumimoji="1" lang="en-US" altLang="zh-CN" dirty="0"/>
              <a:t>php</a:t>
            </a:r>
            <a:r>
              <a:rPr kumimoji="1" lang="zh-CN" altLang="en-US" dirty="0"/>
              <a:t>不容易做到的事情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D1E1B-72BF-944A-BD86-FFC6BF871AC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2605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先看一下左边的</a:t>
            </a:r>
            <a:r>
              <a:rPr kumimoji="1" lang="en-US" altLang="zh-CN" dirty="0"/>
              <a:t>php</a:t>
            </a:r>
            <a:r>
              <a:rPr kumimoji="1" lang="zh-CN" altLang="en-US" dirty="0"/>
              <a:t>代码。讲解一下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go</a:t>
            </a:r>
            <a:r>
              <a:rPr kumimoji="1" lang="zh-CN" altLang="en-US" dirty="0"/>
              <a:t>代码只需要使用关键字</a:t>
            </a:r>
            <a:r>
              <a:rPr kumimoji="1" lang="en-US" altLang="zh-CN" dirty="0"/>
              <a:t>go</a:t>
            </a:r>
            <a:r>
              <a:rPr kumimoji="1" lang="zh-CN" altLang="en-US" dirty="0"/>
              <a:t>创建一个协程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想象一个场景如果</a:t>
            </a:r>
            <a:r>
              <a:rPr kumimoji="1" lang="en-US" altLang="zh-CN" dirty="0"/>
              <a:t>for</a:t>
            </a:r>
            <a:r>
              <a:rPr kumimoji="1" lang="zh-CN" altLang="en-US" dirty="0"/>
              <a:t>一个数组，然后并发的进行请求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思考问题，如何控制并发数量？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D1E1B-72BF-944A-BD86-FFC6BF871AC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860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这是一个并发处理数据的脚本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考虑用</a:t>
            </a:r>
            <a:r>
              <a:rPr kumimoji="1" lang="en-US" altLang="zh-CN" dirty="0"/>
              <a:t>php</a:t>
            </a:r>
            <a:r>
              <a:rPr kumimoji="1" lang="zh-CN" altLang="en-US" dirty="0"/>
              <a:t>如何编写实现相同功能的脚本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按并发进程数将数据平均分</a:t>
            </a:r>
            <a:endParaRPr kumimoji="1" lang="en-US" altLang="zh-CN" dirty="0"/>
          </a:p>
          <a:p>
            <a:pPr marL="228600" indent="-228600">
              <a:buAutoNum type="arabicPeriod"/>
            </a:pPr>
            <a:endParaRPr kumimoji="1" lang="en-US" altLang="zh-CN" dirty="0"/>
          </a:p>
          <a:p>
            <a:pPr marL="228600" indent="-228600">
              <a:buAutoNum type="arabicPeriod"/>
            </a:pP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延展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en-US" altLang="zh-CN" dirty="0"/>
              <a:t>channel</a:t>
            </a:r>
            <a:r>
              <a:rPr kumimoji="1" lang="zh-CN" altLang="en-US" dirty="0"/>
              <a:t>的缓冲与</a:t>
            </a:r>
            <a:r>
              <a:rPr kumimoji="1" lang="en-US" altLang="zh-CN" dirty="0"/>
              <a:t>select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D1E1B-72BF-944A-BD86-FFC6BF871AC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9619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在一个获取广告信息的接口中，需要请求第三方的三个接口，来拼接完整数据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在某个微服务框架中获取用户完整信息，需要获取基础信息（昵称，头像），账户信息（余额，等级），等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D1E1B-72BF-944A-BD86-FFC6BF871AC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518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7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0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16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3472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25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34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29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70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8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5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4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9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3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0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1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08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ooks.studygolang.com/gopl-zh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udygolang.com/pkgdoc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91805-1E54-7E48-9F20-1D3F5801B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10379242" cy="1825096"/>
          </a:xfrm>
        </p:spPr>
        <p:txBody>
          <a:bodyPr>
            <a:normAutofit/>
          </a:bodyPr>
          <a:lstStyle/>
          <a:p>
            <a:r>
              <a:rPr lang="en" altLang="zh-CN" sz="4400" dirty="0"/>
              <a:t>The </a:t>
            </a:r>
            <a:r>
              <a:rPr lang="en" altLang="zh-CN" sz="4400" b="1" dirty="0"/>
              <a:t>Go</a:t>
            </a:r>
            <a:r>
              <a:rPr lang="en" altLang="zh-CN" sz="4400" dirty="0"/>
              <a:t> programming language</a:t>
            </a:r>
            <a:endParaRPr kumimoji="1"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5FE825-7E66-E042-9538-CEB67948A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share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caogj</a:t>
            </a:r>
          </a:p>
        </p:txBody>
      </p:sp>
    </p:spTree>
    <p:extLst>
      <p:ext uri="{BB962C8B-B14F-4D97-AF65-F5344CB8AC3E}">
        <p14:creationId xmlns:p14="http://schemas.microsoft.com/office/powerpoint/2010/main" val="1741261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2DB33-BA61-1743-9DB3-5541DB276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Go</a:t>
            </a:r>
            <a:r>
              <a:rPr kumimoji="1" lang="zh-CN" altLang="en-US" sz="2400" dirty="0"/>
              <a:t>语言圣经（</a:t>
            </a:r>
            <a:r>
              <a:rPr kumimoji="1" lang="en" altLang="zh-CN" sz="2400" dirty="0">
                <a:hlinkClick r:id="rId3"/>
              </a:rPr>
              <a:t>http://books.studygolang.com/gopl-zh/</a:t>
            </a:r>
            <a:r>
              <a:rPr kumimoji="1" lang="zh-CN" altLang="en-US" sz="2400" dirty="0"/>
              <a:t>）</a:t>
            </a:r>
            <a:br>
              <a:rPr kumimoji="1" lang="en" altLang="zh-CN" sz="2400" dirty="0"/>
            </a:br>
            <a:r>
              <a:rPr kumimoji="1" lang="en" altLang="zh-CN" sz="2400" dirty="0"/>
              <a:t>go</a:t>
            </a:r>
            <a:r>
              <a:rPr kumimoji="1" lang="zh-CN" altLang="en" sz="2400" dirty="0"/>
              <a:t>语言</a:t>
            </a:r>
            <a:r>
              <a:rPr kumimoji="1" lang="zh-CN" altLang="en-US" sz="2400" dirty="0"/>
              <a:t>标准库文档（</a:t>
            </a:r>
            <a:r>
              <a:rPr kumimoji="1" lang="en" altLang="zh-CN" sz="2400" dirty="0">
                <a:hlinkClick r:id="rId4"/>
              </a:rPr>
              <a:t>https://studygolang.com/pkgdoc</a:t>
            </a:r>
            <a:r>
              <a:rPr kumimoji="1"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3359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F0DF7-5A56-2742-B748-1A8B16481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CN" dirty="0"/>
              <a:t>thank you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1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D57EF16-9125-EA47-8089-D933D285380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3000"/>
          </a:blip>
          <a:stretch>
            <a:fillRect/>
          </a:stretch>
        </p:blipFill>
        <p:spPr>
          <a:xfrm>
            <a:off x="2906909" y="228600"/>
            <a:ext cx="6378181" cy="6400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0B2F9A-AD7B-EE47-B786-3B2DA0A18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08" y="1286010"/>
            <a:ext cx="2807455" cy="15530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A1799C4-8C3A-5F4F-873A-12E08322C0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7196" y="3593729"/>
            <a:ext cx="2258042" cy="231414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525C8AF-91ED-5E45-B33B-F6B696B633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7196" y="1342719"/>
            <a:ext cx="3106118" cy="15530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D622DF5-6B0A-ED40-8C8D-18B5161A09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842" y="3590207"/>
            <a:ext cx="2781421" cy="231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6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D10A110-6C68-2846-A24A-008D9F448460}"/>
              </a:ext>
            </a:extLst>
          </p:cNvPr>
          <p:cNvSpPr txBox="1"/>
          <p:nvPr/>
        </p:nvSpPr>
        <p:spPr>
          <a:xfrm>
            <a:off x="10972800" y="57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6257888-6935-084A-99E5-5288C55704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62200" y="2782486"/>
            <a:ext cx="8610600" cy="1293028"/>
          </a:xfrm>
        </p:spPr>
        <p:txBody>
          <a:bodyPr>
            <a:noAutofit/>
          </a:bodyPr>
          <a:lstStyle/>
          <a:p>
            <a:pPr algn="l"/>
            <a:r>
              <a:rPr kumimoji="1" lang="zh-CN" altLang="en-US" sz="4400" dirty="0"/>
              <a:t>与我们熟悉的</a:t>
            </a:r>
            <a:r>
              <a:rPr kumimoji="1" lang="en-US" altLang="zh-CN" sz="4400" dirty="0"/>
              <a:t>PHP</a:t>
            </a:r>
            <a:r>
              <a:rPr kumimoji="1" lang="zh-CN" altLang="en-US" sz="4400" dirty="0"/>
              <a:t>相比有什么不同？</a:t>
            </a:r>
            <a:br>
              <a:rPr kumimoji="1" lang="en-US" altLang="zh-CN" sz="4400" dirty="0"/>
            </a:br>
            <a:r>
              <a:rPr kumimoji="1" lang="zh-CN" altLang="en-US" sz="4400" dirty="0"/>
              <a:t>上面的工具为什么不是</a:t>
            </a:r>
            <a:r>
              <a:rPr kumimoji="1" lang="en-US" altLang="zh-CN" sz="4400" dirty="0"/>
              <a:t>php</a:t>
            </a:r>
            <a:r>
              <a:rPr kumimoji="1" lang="zh-CN" altLang="en-US" sz="4400" dirty="0"/>
              <a:t>写的？</a:t>
            </a:r>
          </a:p>
        </p:txBody>
      </p:sp>
    </p:spTree>
    <p:extLst>
      <p:ext uri="{BB962C8B-B14F-4D97-AF65-F5344CB8AC3E}">
        <p14:creationId xmlns:p14="http://schemas.microsoft.com/office/powerpoint/2010/main" val="96888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2A3577B-CB74-DC43-882A-AF67335E215C}"/>
              </a:ext>
            </a:extLst>
          </p:cNvPr>
          <p:cNvSpPr txBox="1"/>
          <p:nvPr/>
        </p:nvSpPr>
        <p:spPr>
          <a:xfrm>
            <a:off x="2743200" y="1905506"/>
            <a:ext cx="917665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dirty="0"/>
              <a:t>编译型</a:t>
            </a: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dirty="0"/>
              <a:t>静态语言</a:t>
            </a: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dirty="0"/>
              <a:t>语言级协程支持</a:t>
            </a: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dirty="0"/>
              <a:t>语法简单易上手</a:t>
            </a: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dirty="0"/>
              <a:t>有指针，但是没指针运算，而且有</a:t>
            </a:r>
            <a:r>
              <a:rPr kumimoji="1" lang="en-US" altLang="zh-CN" sz="3200" dirty="0" err="1"/>
              <a:t>gc</a:t>
            </a: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dirty="0"/>
              <a:t>高并发性能</a:t>
            </a: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21784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33303F-F399-EE4F-8090-58EC757DDE53}"/>
              </a:ext>
            </a:extLst>
          </p:cNvPr>
          <p:cNvSpPr txBox="1"/>
          <p:nvPr/>
        </p:nvSpPr>
        <p:spPr>
          <a:xfrm>
            <a:off x="3336472" y="2721114"/>
            <a:ext cx="7407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/>
              <a:t>Goroutine</a:t>
            </a:r>
            <a:r>
              <a:rPr kumimoji="1" lang="zh-CN" altLang="en-US" sz="4000" dirty="0"/>
              <a:t>与</a:t>
            </a:r>
            <a:r>
              <a:rPr kumimoji="1" lang="en-US" altLang="zh-CN" sz="4000" dirty="0"/>
              <a:t>Channel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6676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82489-C8A0-6340-8C91-459D4FE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233" y="824505"/>
            <a:ext cx="10151533" cy="2604495"/>
          </a:xfrm>
        </p:spPr>
        <p:txBody>
          <a:bodyPr/>
          <a:lstStyle/>
          <a:p>
            <a:r>
              <a:rPr kumimoji="1" lang="en-US" altLang="zh-CN" dirty="0"/>
              <a:t>Goroutine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</a:t>
            </a:r>
            <a:r>
              <a:rPr kumimoji="1" lang="en-US" altLang="zh-CN" dirty="0"/>
              <a:t>Go</a:t>
            </a:r>
            <a:r>
              <a:rPr kumimoji="1" lang="zh-CN" altLang="en-US" dirty="0"/>
              <a:t>语言中的并发体</a:t>
            </a:r>
            <a:br>
              <a:rPr kumimoji="1" lang="en-US" altLang="zh-CN" dirty="0"/>
            </a:br>
            <a:r>
              <a:rPr kumimoji="1" lang="en-US" altLang="zh-CN" dirty="0"/>
              <a:t>Channel</a:t>
            </a:r>
            <a:r>
              <a:rPr kumimoji="1" lang="zh-CN" altLang="en-US" dirty="0"/>
              <a:t>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</a:t>
            </a:r>
            <a:r>
              <a:rPr kumimoji="1" lang="en-US" altLang="zh-CN" dirty="0"/>
              <a:t>Goroutine</a:t>
            </a:r>
            <a:r>
              <a:rPr kumimoji="1" lang="zh-CN" altLang="en-US" dirty="0"/>
              <a:t>之间的通信机制</a:t>
            </a:r>
          </a:p>
        </p:txBody>
      </p:sp>
    </p:spTree>
    <p:extLst>
      <p:ext uri="{BB962C8B-B14F-4D97-AF65-F5344CB8AC3E}">
        <p14:creationId xmlns:p14="http://schemas.microsoft.com/office/powerpoint/2010/main" val="40427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F457CB9E-2B52-4248-8673-092DE9939B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1143001"/>
            <a:ext cx="5332167" cy="5075237"/>
          </a:xfrm>
          <a:prstGeom prst="rect">
            <a:avLst/>
          </a:prstGeom>
        </p:spPr>
      </p:pic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B3FA982D-F534-9742-861C-D30076B1B8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42391" y="1143001"/>
            <a:ext cx="4992529" cy="507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4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B6C779C-22E8-F04A-96A7-47FBBBDEC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806450"/>
            <a:ext cx="50292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3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3A80DC9-74B8-B846-9078-2E1DB5104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470" y="832223"/>
            <a:ext cx="6081059" cy="519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02901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{A79A0932-2217-F349-A33E-22108F74B12C}tf10001079</Template>
  <TotalTime>30583</TotalTime>
  <Words>793</Words>
  <Application>Microsoft Macintosh PowerPoint</Application>
  <PresentationFormat>宽屏</PresentationFormat>
  <Paragraphs>79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Arial</vt:lpstr>
      <vt:lpstr>Century Gothic</vt:lpstr>
      <vt:lpstr>水汽尾迹</vt:lpstr>
      <vt:lpstr>The Go programming language</vt:lpstr>
      <vt:lpstr>PowerPoint 演示文稿</vt:lpstr>
      <vt:lpstr>与我们熟悉的PHP相比有什么不同？ 上面的工具为什么不是php写的？</vt:lpstr>
      <vt:lpstr>PowerPoint 演示文稿</vt:lpstr>
      <vt:lpstr>PowerPoint 演示文稿</vt:lpstr>
      <vt:lpstr>Goroutine —— Go语言中的并发体 Channel —— Goroutine之间的通信机制</vt:lpstr>
      <vt:lpstr>PowerPoint 演示文稿</vt:lpstr>
      <vt:lpstr>PowerPoint 演示文稿</vt:lpstr>
      <vt:lpstr>PowerPoint 演示文稿</vt:lpstr>
      <vt:lpstr>Go语言圣经（http://books.studygolang.com/gopl-zh/） go语言标准库文档（https://studygolang.com/pkgdoc）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 guojun</dc:creator>
  <cp:lastModifiedBy>cao guojun</cp:lastModifiedBy>
  <cp:revision>56</cp:revision>
  <dcterms:created xsi:type="dcterms:W3CDTF">2020-09-30T07:13:56Z</dcterms:created>
  <dcterms:modified xsi:type="dcterms:W3CDTF">2020-10-21T12:57:47Z</dcterms:modified>
</cp:coreProperties>
</file>