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413E-8376-4188-9B4F-8F29E5B37DE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EAF9-3634-42F6-AA6F-72F70ED354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0" y="603504"/>
            <a:ext cx="914400" cy="914400"/>
          </a:xfrm>
          <a:prstGeom prst="rect">
            <a:avLst/>
          </a:prstGeom>
        </p:spPr>
      </p:pic>
      <p:pic>
        <p:nvPicPr>
          <p:cNvPr id="6" name="Graphic 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508" y="603504"/>
            <a:ext cx="914400" cy="914400"/>
          </a:xfrm>
          <a:prstGeom prst="rect">
            <a:avLst/>
          </a:prstGeom>
        </p:spPr>
      </p:pic>
      <p:pic>
        <p:nvPicPr>
          <p:cNvPr id="7" name="Graphic 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404" y="603504"/>
            <a:ext cx="914400" cy="914400"/>
          </a:xfrm>
          <a:prstGeom prst="rect">
            <a:avLst/>
          </a:prstGeom>
        </p:spPr>
      </p:pic>
      <p:pic>
        <p:nvPicPr>
          <p:cNvPr id="8" name="Graphic 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060" y="603504"/>
            <a:ext cx="914400" cy="914400"/>
          </a:xfrm>
          <a:prstGeom prst="rect">
            <a:avLst/>
          </a:prstGeom>
        </p:spPr>
      </p:pic>
      <p:pic>
        <p:nvPicPr>
          <p:cNvPr id="10" name="Graphic 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164" y="371856"/>
            <a:ext cx="231648" cy="231648"/>
          </a:xfrm>
          <a:prstGeom prst="rect">
            <a:avLst/>
          </a:prstGeom>
        </p:spPr>
      </p:pic>
      <p:pic>
        <p:nvPicPr>
          <p:cNvPr id="11" name="Graphic 1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12" y="371856"/>
            <a:ext cx="231648" cy="231648"/>
          </a:xfrm>
          <a:prstGeom prst="rect">
            <a:avLst/>
          </a:prstGeom>
        </p:spPr>
      </p:pic>
      <p:pic>
        <p:nvPicPr>
          <p:cNvPr id="12" name="Graphic 1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980" y="371856"/>
            <a:ext cx="231648" cy="231648"/>
          </a:xfrm>
          <a:prstGeom prst="rect">
            <a:avLst/>
          </a:prstGeom>
        </p:spPr>
      </p:pic>
      <p:pic>
        <p:nvPicPr>
          <p:cNvPr id="13" name="Graphic 1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956" y="371856"/>
            <a:ext cx="231648" cy="231648"/>
          </a:xfrm>
          <a:prstGeom prst="rect">
            <a:avLst/>
          </a:prstGeom>
        </p:spPr>
      </p:pic>
      <p:pic>
        <p:nvPicPr>
          <p:cNvPr id="14" name="Graphic 1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6604" y="371856"/>
            <a:ext cx="231648" cy="231648"/>
          </a:xfrm>
          <a:prstGeom prst="rect">
            <a:avLst/>
          </a:prstGeom>
        </p:spPr>
      </p:pic>
      <p:pic>
        <p:nvPicPr>
          <p:cNvPr id="15" name="Graphic 1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484" y="371856"/>
            <a:ext cx="231648" cy="231648"/>
          </a:xfrm>
          <a:prstGeom prst="rect">
            <a:avLst/>
          </a:prstGeom>
        </p:spPr>
      </p:pic>
      <p:pic>
        <p:nvPicPr>
          <p:cNvPr id="16" name="Graphic 1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1040" y="3895344"/>
            <a:ext cx="914400" cy="914400"/>
          </a:xfrm>
          <a:prstGeom prst="rect">
            <a:avLst/>
          </a:prstGeom>
        </p:spPr>
      </p:pic>
      <p:pic>
        <p:nvPicPr>
          <p:cNvPr id="17" name="Graphic 1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508" y="3895344"/>
            <a:ext cx="914400" cy="91440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404" y="3895344"/>
            <a:ext cx="914400" cy="914400"/>
          </a:xfrm>
          <a:prstGeom prst="rect">
            <a:avLst/>
          </a:prstGeom>
        </p:spPr>
      </p:pic>
      <p:pic>
        <p:nvPicPr>
          <p:cNvPr id="19" name="Graphic 18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060" y="3895344"/>
            <a:ext cx="914400" cy="914400"/>
          </a:xfrm>
          <a:prstGeom prst="rect">
            <a:avLst/>
          </a:prstGeom>
        </p:spPr>
      </p:pic>
      <p:pic>
        <p:nvPicPr>
          <p:cNvPr id="20" name="Graphic 1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164" y="3663696"/>
            <a:ext cx="231648" cy="231648"/>
          </a:xfrm>
          <a:prstGeom prst="rect">
            <a:avLst/>
          </a:prstGeom>
        </p:spPr>
      </p:pic>
      <p:pic>
        <p:nvPicPr>
          <p:cNvPr id="21" name="Graphic 2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12" y="3663696"/>
            <a:ext cx="231648" cy="231648"/>
          </a:xfrm>
          <a:prstGeom prst="rect">
            <a:avLst/>
          </a:prstGeom>
        </p:spPr>
      </p:pic>
      <p:pic>
        <p:nvPicPr>
          <p:cNvPr id="22" name="Graphic 2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980" y="3663696"/>
            <a:ext cx="231648" cy="231648"/>
          </a:xfrm>
          <a:prstGeom prst="rect">
            <a:avLst/>
          </a:prstGeom>
        </p:spPr>
      </p:pic>
      <p:pic>
        <p:nvPicPr>
          <p:cNvPr id="23" name="Graphic 2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956" y="3663696"/>
            <a:ext cx="231648" cy="231648"/>
          </a:xfrm>
          <a:prstGeom prst="rect">
            <a:avLst/>
          </a:prstGeom>
        </p:spPr>
      </p:pic>
      <p:pic>
        <p:nvPicPr>
          <p:cNvPr id="24" name="Graphic 2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6604" y="3663696"/>
            <a:ext cx="231648" cy="231648"/>
          </a:xfrm>
          <a:prstGeom prst="rect">
            <a:avLst/>
          </a:prstGeom>
        </p:spPr>
      </p:pic>
      <p:pic>
        <p:nvPicPr>
          <p:cNvPr id="25" name="Graphic 2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484" y="3663696"/>
            <a:ext cx="231648" cy="231648"/>
          </a:xfrm>
          <a:prstGeom prst="rect">
            <a:avLst/>
          </a:prstGeom>
        </p:spPr>
      </p:pic>
      <p:pic>
        <p:nvPicPr>
          <p:cNvPr id="26" name="Graphic 2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0" y="2249424"/>
            <a:ext cx="914400" cy="914400"/>
          </a:xfrm>
          <a:prstGeom prst="rect">
            <a:avLst/>
          </a:prstGeom>
        </p:spPr>
      </p:pic>
      <p:pic>
        <p:nvPicPr>
          <p:cNvPr id="27" name="Graphic 2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7508" y="2249424"/>
            <a:ext cx="914400" cy="914400"/>
          </a:xfrm>
          <a:prstGeom prst="rect">
            <a:avLst/>
          </a:prstGeom>
        </p:spPr>
      </p:pic>
      <p:pic>
        <p:nvPicPr>
          <p:cNvPr id="28" name="Graphic 2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404" y="2249424"/>
            <a:ext cx="914400" cy="914400"/>
          </a:xfrm>
          <a:prstGeom prst="rect">
            <a:avLst/>
          </a:prstGeom>
        </p:spPr>
      </p:pic>
      <p:pic>
        <p:nvPicPr>
          <p:cNvPr id="29" name="Graphic 2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6060" y="2249424"/>
            <a:ext cx="914400" cy="914400"/>
          </a:xfrm>
          <a:prstGeom prst="rect">
            <a:avLst/>
          </a:prstGeom>
        </p:spPr>
      </p:pic>
      <p:pic>
        <p:nvPicPr>
          <p:cNvPr id="30" name="Graphic 2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164" y="2017776"/>
            <a:ext cx="231648" cy="231648"/>
          </a:xfrm>
          <a:prstGeom prst="rect">
            <a:avLst/>
          </a:prstGeom>
        </p:spPr>
      </p:pic>
      <p:pic>
        <p:nvPicPr>
          <p:cNvPr id="31" name="Graphic 3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12" y="2017776"/>
            <a:ext cx="231648" cy="231648"/>
          </a:xfrm>
          <a:prstGeom prst="rect">
            <a:avLst/>
          </a:prstGeom>
        </p:spPr>
      </p:pic>
      <p:pic>
        <p:nvPicPr>
          <p:cNvPr id="32" name="Graphic 3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980" y="2017776"/>
            <a:ext cx="231648" cy="231648"/>
          </a:xfrm>
          <a:prstGeom prst="rect">
            <a:avLst/>
          </a:prstGeom>
        </p:spPr>
      </p:pic>
      <p:pic>
        <p:nvPicPr>
          <p:cNvPr id="33" name="Graphic 3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956" y="2017776"/>
            <a:ext cx="231648" cy="231648"/>
          </a:xfrm>
          <a:prstGeom prst="rect">
            <a:avLst/>
          </a:prstGeom>
        </p:spPr>
      </p:pic>
      <p:pic>
        <p:nvPicPr>
          <p:cNvPr id="34" name="Graphic 3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6604" y="2017776"/>
            <a:ext cx="231648" cy="231648"/>
          </a:xfrm>
          <a:prstGeom prst="rect">
            <a:avLst/>
          </a:prstGeom>
        </p:spPr>
      </p:pic>
      <p:pic>
        <p:nvPicPr>
          <p:cNvPr id="35" name="Graphic 3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484" y="2017776"/>
            <a:ext cx="231648" cy="231648"/>
          </a:xfrm>
          <a:prstGeom prst="rect">
            <a:avLst/>
          </a:prstGeom>
        </p:spPr>
      </p:pic>
      <p:pic>
        <p:nvPicPr>
          <p:cNvPr id="46" name="Graphic 4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1040" y="5541264"/>
            <a:ext cx="914400" cy="914400"/>
          </a:xfrm>
          <a:prstGeom prst="rect">
            <a:avLst/>
          </a:prstGeom>
        </p:spPr>
      </p:pic>
      <p:pic>
        <p:nvPicPr>
          <p:cNvPr id="47" name="Graphic 4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508" y="5541264"/>
            <a:ext cx="914400" cy="914400"/>
          </a:xfrm>
          <a:prstGeom prst="rect">
            <a:avLst/>
          </a:prstGeom>
        </p:spPr>
      </p:pic>
      <p:pic>
        <p:nvPicPr>
          <p:cNvPr id="48" name="Graphic 4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404" y="5541264"/>
            <a:ext cx="914400" cy="914400"/>
          </a:xfrm>
          <a:prstGeom prst="rect">
            <a:avLst/>
          </a:prstGeom>
        </p:spPr>
      </p:pic>
      <p:pic>
        <p:nvPicPr>
          <p:cNvPr id="49" name="Graphic 4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6060" y="5541264"/>
            <a:ext cx="914400" cy="914400"/>
          </a:xfrm>
          <a:prstGeom prst="rect">
            <a:avLst/>
          </a:prstGeom>
        </p:spPr>
      </p:pic>
      <p:pic>
        <p:nvPicPr>
          <p:cNvPr id="50" name="Graphic 4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164" y="5309616"/>
            <a:ext cx="231648" cy="231648"/>
          </a:xfrm>
          <a:prstGeom prst="rect">
            <a:avLst/>
          </a:prstGeom>
        </p:spPr>
      </p:pic>
      <p:pic>
        <p:nvPicPr>
          <p:cNvPr id="51" name="Graphic 5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12" y="5309616"/>
            <a:ext cx="231648" cy="231648"/>
          </a:xfrm>
          <a:prstGeom prst="rect">
            <a:avLst/>
          </a:prstGeom>
        </p:spPr>
      </p:pic>
      <p:pic>
        <p:nvPicPr>
          <p:cNvPr id="52" name="Graphic 5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980" y="5309616"/>
            <a:ext cx="231648" cy="231648"/>
          </a:xfrm>
          <a:prstGeom prst="rect">
            <a:avLst/>
          </a:prstGeom>
        </p:spPr>
      </p:pic>
      <p:pic>
        <p:nvPicPr>
          <p:cNvPr id="53" name="Graphic 5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956" y="5309616"/>
            <a:ext cx="231648" cy="231648"/>
          </a:xfrm>
          <a:prstGeom prst="rect">
            <a:avLst/>
          </a:prstGeom>
        </p:spPr>
      </p:pic>
      <p:pic>
        <p:nvPicPr>
          <p:cNvPr id="54" name="Graphic 5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6604" y="5309616"/>
            <a:ext cx="231648" cy="231648"/>
          </a:xfrm>
          <a:prstGeom prst="rect">
            <a:avLst/>
          </a:prstGeom>
        </p:spPr>
      </p:pic>
      <p:pic>
        <p:nvPicPr>
          <p:cNvPr id="55" name="Graphic 5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0484" y="5309616"/>
            <a:ext cx="231648" cy="2316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233672" y="292608"/>
            <a:ext cx="3584448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33672" y="1962912"/>
            <a:ext cx="3584448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33672" y="3633216"/>
            <a:ext cx="3584448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33672" y="5303520"/>
            <a:ext cx="3584448" cy="133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29584" y="603504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72358" y="702302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26909" y="2337816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69683" y="2436614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1125" y="4035552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563899" y="413435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26909" y="5733288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52664" y="5832086"/>
            <a:ext cx="70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445389"/>
            <a:ext cx="914400" cy="914400"/>
          </a:xfrm>
          <a:prstGeom prst="rect">
            <a:avLst/>
          </a:prstGeom>
        </p:spPr>
      </p:pic>
      <p:pic>
        <p:nvPicPr>
          <p:cNvPr id="6" name="Graphic 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445389"/>
            <a:ext cx="914400" cy="914400"/>
          </a:xfrm>
          <a:prstGeom prst="rect">
            <a:avLst/>
          </a:prstGeom>
        </p:spPr>
      </p:pic>
      <p:pic>
        <p:nvPicPr>
          <p:cNvPr id="7" name="Graphic 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445389"/>
            <a:ext cx="914400" cy="914400"/>
          </a:xfrm>
          <a:prstGeom prst="rect">
            <a:avLst/>
          </a:prstGeom>
        </p:spPr>
      </p:pic>
      <p:pic>
        <p:nvPicPr>
          <p:cNvPr id="8" name="Graphic 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445389"/>
            <a:ext cx="914400" cy="914400"/>
          </a:xfrm>
          <a:prstGeom prst="rect">
            <a:avLst/>
          </a:prstGeom>
        </p:spPr>
      </p:pic>
      <p:pic>
        <p:nvPicPr>
          <p:cNvPr id="10" name="Graphic 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213741"/>
            <a:ext cx="231648" cy="231648"/>
          </a:xfrm>
          <a:prstGeom prst="rect">
            <a:avLst/>
          </a:prstGeom>
        </p:spPr>
      </p:pic>
      <p:pic>
        <p:nvPicPr>
          <p:cNvPr id="11" name="Graphic 1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213741"/>
            <a:ext cx="231648" cy="231648"/>
          </a:xfrm>
          <a:prstGeom prst="rect">
            <a:avLst/>
          </a:prstGeom>
        </p:spPr>
      </p:pic>
      <p:pic>
        <p:nvPicPr>
          <p:cNvPr id="12" name="Graphic 1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219837"/>
            <a:ext cx="231648" cy="231648"/>
          </a:xfrm>
          <a:prstGeom prst="rect">
            <a:avLst/>
          </a:prstGeom>
        </p:spPr>
      </p:pic>
      <p:pic>
        <p:nvPicPr>
          <p:cNvPr id="13" name="Graphic 1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213741"/>
            <a:ext cx="231648" cy="231648"/>
          </a:xfrm>
          <a:prstGeom prst="rect">
            <a:avLst/>
          </a:prstGeom>
        </p:spPr>
      </p:pic>
      <p:pic>
        <p:nvPicPr>
          <p:cNvPr id="14" name="Graphic 1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6772" y="213741"/>
            <a:ext cx="231648" cy="231648"/>
          </a:xfrm>
          <a:prstGeom prst="rect">
            <a:avLst/>
          </a:prstGeom>
        </p:spPr>
      </p:pic>
      <p:pic>
        <p:nvPicPr>
          <p:cNvPr id="15" name="Graphic 1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213741"/>
            <a:ext cx="231648" cy="231648"/>
          </a:xfrm>
          <a:prstGeom prst="rect">
            <a:avLst/>
          </a:prstGeom>
        </p:spPr>
      </p:pic>
      <p:pic>
        <p:nvPicPr>
          <p:cNvPr id="16" name="Graphic 1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3749040"/>
            <a:ext cx="914400" cy="914400"/>
          </a:xfrm>
          <a:prstGeom prst="rect">
            <a:avLst/>
          </a:prstGeom>
        </p:spPr>
      </p:pic>
      <p:pic>
        <p:nvPicPr>
          <p:cNvPr id="17" name="Graphic 1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3749040"/>
            <a:ext cx="914400" cy="91440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3749040"/>
            <a:ext cx="914400" cy="914400"/>
          </a:xfrm>
          <a:prstGeom prst="rect">
            <a:avLst/>
          </a:prstGeom>
        </p:spPr>
      </p:pic>
      <p:pic>
        <p:nvPicPr>
          <p:cNvPr id="19" name="Graphic 18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3749040"/>
            <a:ext cx="914400" cy="914400"/>
          </a:xfrm>
          <a:prstGeom prst="rect">
            <a:avLst/>
          </a:prstGeom>
        </p:spPr>
      </p:pic>
      <p:pic>
        <p:nvPicPr>
          <p:cNvPr id="20" name="Graphic 1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3517392"/>
            <a:ext cx="231648" cy="231648"/>
          </a:xfrm>
          <a:prstGeom prst="rect">
            <a:avLst/>
          </a:prstGeom>
        </p:spPr>
      </p:pic>
      <p:pic>
        <p:nvPicPr>
          <p:cNvPr id="21" name="Graphic 2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3517392"/>
            <a:ext cx="231648" cy="231648"/>
          </a:xfrm>
          <a:prstGeom prst="rect">
            <a:avLst/>
          </a:prstGeom>
        </p:spPr>
      </p:pic>
      <p:pic>
        <p:nvPicPr>
          <p:cNvPr id="22" name="Graphic 2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96" y="3517392"/>
            <a:ext cx="231648" cy="231648"/>
          </a:xfrm>
          <a:prstGeom prst="rect">
            <a:avLst/>
          </a:prstGeom>
        </p:spPr>
      </p:pic>
      <p:pic>
        <p:nvPicPr>
          <p:cNvPr id="23" name="Graphic 2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3517392"/>
            <a:ext cx="231648" cy="231648"/>
          </a:xfrm>
          <a:prstGeom prst="rect">
            <a:avLst/>
          </a:prstGeom>
        </p:spPr>
      </p:pic>
      <p:pic>
        <p:nvPicPr>
          <p:cNvPr id="24" name="Graphic 2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580" y="3517392"/>
            <a:ext cx="231648" cy="231648"/>
          </a:xfrm>
          <a:prstGeom prst="rect">
            <a:avLst/>
          </a:prstGeom>
        </p:spPr>
      </p:pic>
      <p:pic>
        <p:nvPicPr>
          <p:cNvPr id="25" name="Graphic 2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3517392"/>
            <a:ext cx="231648" cy="231648"/>
          </a:xfrm>
          <a:prstGeom prst="rect">
            <a:avLst/>
          </a:prstGeom>
        </p:spPr>
      </p:pic>
      <p:pic>
        <p:nvPicPr>
          <p:cNvPr id="26" name="Graphic 2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2103120"/>
            <a:ext cx="914400" cy="914400"/>
          </a:xfrm>
          <a:prstGeom prst="rect">
            <a:avLst/>
          </a:prstGeom>
        </p:spPr>
      </p:pic>
      <p:pic>
        <p:nvPicPr>
          <p:cNvPr id="27" name="Graphic 2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2103120"/>
            <a:ext cx="914400" cy="914400"/>
          </a:xfrm>
          <a:prstGeom prst="rect">
            <a:avLst/>
          </a:prstGeom>
        </p:spPr>
      </p:pic>
      <p:pic>
        <p:nvPicPr>
          <p:cNvPr id="28" name="Graphic 2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2103120"/>
            <a:ext cx="914400" cy="914400"/>
          </a:xfrm>
          <a:prstGeom prst="rect">
            <a:avLst/>
          </a:prstGeom>
        </p:spPr>
      </p:pic>
      <p:pic>
        <p:nvPicPr>
          <p:cNvPr id="29" name="Graphic 2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2103120"/>
            <a:ext cx="914400" cy="914400"/>
          </a:xfrm>
          <a:prstGeom prst="rect">
            <a:avLst/>
          </a:prstGeom>
        </p:spPr>
      </p:pic>
      <p:pic>
        <p:nvPicPr>
          <p:cNvPr id="30" name="Graphic 2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1871472"/>
            <a:ext cx="231648" cy="231648"/>
          </a:xfrm>
          <a:prstGeom prst="rect">
            <a:avLst/>
          </a:prstGeom>
        </p:spPr>
      </p:pic>
      <p:pic>
        <p:nvPicPr>
          <p:cNvPr id="31" name="Graphic 3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1871472"/>
            <a:ext cx="231648" cy="231648"/>
          </a:xfrm>
          <a:prstGeom prst="rect">
            <a:avLst/>
          </a:prstGeom>
        </p:spPr>
      </p:pic>
      <p:pic>
        <p:nvPicPr>
          <p:cNvPr id="32" name="Graphic 3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1871472"/>
            <a:ext cx="231648" cy="231648"/>
          </a:xfrm>
          <a:prstGeom prst="rect">
            <a:avLst/>
          </a:prstGeom>
        </p:spPr>
      </p:pic>
      <p:pic>
        <p:nvPicPr>
          <p:cNvPr id="33" name="Graphic 3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036" y="1871472"/>
            <a:ext cx="231648" cy="231648"/>
          </a:xfrm>
          <a:prstGeom prst="rect">
            <a:avLst/>
          </a:prstGeom>
        </p:spPr>
      </p:pic>
      <p:pic>
        <p:nvPicPr>
          <p:cNvPr id="34" name="Graphic 3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2868" y="1862328"/>
            <a:ext cx="231648" cy="231648"/>
          </a:xfrm>
          <a:prstGeom prst="rect">
            <a:avLst/>
          </a:prstGeom>
        </p:spPr>
      </p:pic>
      <p:pic>
        <p:nvPicPr>
          <p:cNvPr id="35" name="Graphic 3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1871472"/>
            <a:ext cx="231648" cy="231648"/>
          </a:xfrm>
          <a:prstGeom prst="rect">
            <a:avLst/>
          </a:prstGeom>
        </p:spPr>
      </p:pic>
      <p:pic>
        <p:nvPicPr>
          <p:cNvPr id="46" name="Graphic 4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5394960"/>
            <a:ext cx="914400" cy="914400"/>
          </a:xfrm>
          <a:prstGeom prst="rect">
            <a:avLst/>
          </a:prstGeom>
        </p:spPr>
      </p:pic>
      <p:pic>
        <p:nvPicPr>
          <p:cNvPr id="47" name="Graphic 4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5394960"/>
            <a:ext cx="914400" cy="914400"/>
          </a:xfrm>
          <a:prstGeom prst="rect">
            <a:avLst/>
          </a:prstGeom>
        </p:spPr>
      </p:pic>
      <p:pic>
        <p:nvPicPr>
          <p:cNvPr id="48" name="Graphic 4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5394960"/>
            <a:ext cx="914400" cy="914400"/>
          </a:xfrm>
          <a:prstGeom prst="rect">
            <a:avLst/>
          </a:prstGeom>
        </p:spPr>
      </p:pic>
      <p:pic>
        <p:nvPicPr>
          <p:cNvPr id="49" name="Graphic 4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5394960"/>
            <a:ext cx="914400" cy="914400"/>
          </a:xfrm>
          <a:prstGeom prst="rect">
            <a:avLst/>
          </a:prstGeom>
        </p:spPr>
      </p:pic>
      <p:pic>
        <p:nvPicPr>
          <p:cNvPr id="50" name="Graphic 4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5163312"/>
            <a:ext cx="231648" cy="231648"/>
          </a:xfrm>
          <a:prstGeom prst="rect">
            <a:avLst/>
          </a:prstGeom>
        </p:spPr>
      </p:pic>
      <p:pic>
        <p:nvPicPr>
          <p:cNvPr id="51" name="Graphic 5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5163312"/>
            <a:ext cx="231648" cy="231648"/>
          </a:xfrm>
          <a:prstGeom prst="rect">
            <a:avLst/>
          </a:prstGeom>
        </p:spPr>
      </p:pic>
      <p:pic>
        <p:nvPicPr>
          <p:cNvPr id="52" name="Graphic 5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1338" y="5163312"/>
            <a:ext cx="231648" cy="231648"/>
          </a:xfrm>
          <a:prstGeom prst="rect">
            <a:avLst/>
          </a:prstGeom>
        </p:spPr>
      </p:pic>
      <p:pic>
        <p:nvPicPr>
          <p:cNvPr id="53" name="Graphic 5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5366" y="5163312"/>
            <a:ext cx="231648" cy="231648"/>
          </a:xfrm>
          <a:prstGeom prst="rect">
            <a:avLst/>
          </a:prstGeom>
        </p:spPr>
      </p:pic>
      <p:pic>
        <p:nvPicPr>
          <p:cNvPr id="54" name="Graphic 5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6104" y="5163312"/>
            <a:ext cx="231648" cy="231648"/>
          </a:xfrm>
          <a:prstGeom prst="rect">
            <a:avLst/>
          </a:prstGeom>
        </p:spPr>
      </p:pic>
      <p:pic>
        <p:nvPicPr>
          <p:cNvPr id="55" name="Graphic 5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5163312"/>
            <a:ext cx="231648" cy="2316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169664" y="146304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69664" y="1816608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664" y="3486912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69664" y="5157216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65576" y="457200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49841" y="55599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25%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2901" y="2191512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47166" y="2290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25%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57117" y="3889248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41382" y="39880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25%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62901" y="5586984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7166" y="56857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83940-0488-4C22-AB58-EFDBBBF23E01}"/>
              </a:ext>
            </a:extLst>
          </p:cNvPr>
          <p:cNvSpPr/>
          <p:nvPr/>
        </p:nvSpPr>
        <p:spPr>
          <a:xfrm>
            <a:off x="4822698" y="1388364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6D94FD-D522-471A-B3FB-5EE322879840}"/>
              </a:ext>
            </a:extLst>
          </p:cNvPr>
          <p:cNvSpPr/>
          <p:nvPr/>
        </p:nvSpPr>
        <p:spPr>
          <a:xfrm>
            <a:off x="5525262" y="138379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F4F982-E417-41ED-BF51-64F56D917749}"/>
              </a:ext>
            </a:extLst>
          </p:cNvPr>
          <p:cNvSpPr/>
          <p:nvPr/>
        </p:nvSpPr>
        <p:spPr>
          <a:xfrm>
            <a:off x="6202680" y="1408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E54F0273-4DA5-4A34-B806-2F4509CB55E0}"/>
              </a:ext>
            </a:extLst>
          </p:cNvPr>
          <p:cNvSpPr/>
          <p:nvPr/>
        </p:nvSpPr>
        <p:spPr>
          <a:xfrm>
            <a:off x="6880098" y="1406271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006B7E-55AB-4222-9F36-0408CFAD6E0B}"/>
              </a:ext>
            </a:extLst>
          </p:cNvPr>
          <p:cNvSpPr/>
          <p:nvPr/>
        </p:nvSpPr>
        <p:spPr>
          <a:xfrm>
            <a:off x="4822698" y="3055620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6A03E3-A847-4FB7-81A8-56659AA18D1B}"/>
              </a:ext>
            </a:extLst>
          </p:cNvPr>
          <p:cNvSpPr/>
          <p:nvPr/>
        </p:nvSpPr>
        <p:spPr>
          <a:xfrm>
            <a:off x="5525262" y="305257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955BBB3E-DC50-40B2-8A48-948A50F302F5}"/>
              </a:ext>
            </a:extLst>
          </p:cNvPr>
          <p:cNvSpPr/>
          <p:nvPr/>
        </p:nvSpPr>
        <p:spPr>
          <a:xfrm>
            <a:off x="6202680" y="306933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ross 78">
            <a:extLst>
              <a:ext uri="{FF2B5EF4-FFF2-40B4-BE49-F238E27FC236}">
                <a16:creationId xmlns:a16="http://schemas.microsoft.com/office/drawing/2014/main" id="{1D952642-9684-4387-80EB-3C012A7BE2EF}"/>
              </a:ext>
            </a:extLst>
          </p:cNvPr>
          <p:cNvSpPr/>
          <p:nvPr/>
        </p:nvSpPr>
        <p:spPr>
          <a:xfrm>
            <a:off x="6880098" y="3058668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BE901-52C7-4136-B797-5C4AA7B7BE6B}"/>
              </a:ext>
            </a:extLst>
          </p:cNvPr>
          <p:cNvSpPr/>
          <p:nvPr/>
        </p:nvSpPr>
        <p:spPr>
          <a:xfrm>
            <a:off x="4818888" y="470001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20AE59-1871-4FC0-B3C4-145B376CB896}"/>
              </a:ext>
            </a:extLst>
          </p:cNvPr>
          <p:cNvSpPr/>
          <p:nvPr/>
        </p:nvSpPr>
        <p:spPr>
          <a:xfrm>
            <a:off x="5525262" y="4700016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2ED7B4-D9D8-498F-B623-FBDD7F443AC9}"/>
              </a:ext>
            </a:extLst>
          </p:cNvPr>
          <p:cNvSpPr/>
          <p:nvPr/>
        </p:nvSpPr>
        <p:spPr>
          <a:xfrm>
            <a:off x="6202680" y="4724400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81C1AE83-2882-4F2E-B2E3-1CE9EECEFF12}"/>
              </a:ext>
            </a:extLst>
          </p:cNvPr>
          <p:cNvSpPr/>
          <p:nvPr/>
        </p:nvSpPr>
        <p:spPr>
          <a:xfrm>
            <a:off x="6880860" y="4709922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88EB40-A62C-4FA8-889B-EFCC9ED1CD58}"/>
              </a:ext>
            </a:extLst>
          </p:cNvPr>
          <p:cNvSpPr/>
          <p:nvPr/>
        </p:nvSpPr>
        <p:spPr>
          <a:xfrm>
            <a:off x="4815459" y="634974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AAD0FA-1125-4834-9802-277ACD10EE20}"/>
              </a:ext>
            </a:extLst>
          </p:cNvPr>
          <p:cNvSpPr/>
          <p:nvPr/>
        </p:nvSpPr>
        <p:spPr>
          <a:xfrm>
            <a:off x="5525262" y="6342888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E320BF55-7CE6-4363-9674-A3C1B6CBCD8D}"/>
              </a:ext>
            </a:extLst>
          </p:cNvPr>
          <p:cNvSpPr/>
          <p:nvPr/>
        </p:nvSpPr>
        <p:spPr>
          <a:xfrm>
            <a:off x="6202680" y="6361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>
            <a:extLst>
              <a:ext uri="{FF2B5EF4-FFF2-40B4-BE49-F238E27FC236}">
                <a16:creationId xmlns:a16="http://schemas.microsoft.com/office/drawing/2014/main" id="{9772EFD7-747B-4851-8E2A-3D30207F3F0F}"/>
              </a:ext>
            </a:extLst>
          </p:cNvPr>
          <p:cNvSpPr/>
          <p:nvPr/>
        </p:nvSpPr>
        <p:spPr>
          <a:xfrm>
            <a:off x="6880860" y="6349746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445389"/>
            <a:ext cx="914400" cy="914400"/>
          </a:xfrm>
          <a:prstGeom prst="rect">
            <a:avLst/>
          </a:prstGeom>
        </p:spPr>
      </p:pic>
      <p:pic>
        <p:nvPicPr>
          <p:cNvPr id="6" name="Graphic 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445389"/>
            <a:ext cx="914400" cy="914400"/>
          </a:xfrm>
          <a:prstGeom prst="rect">
            <a:avLst/>
          </a:prstGeom>
        </p:spPr>
      </p:pic>
      <p:pic>
        <p:nvPicPr>
          <p:cNvPr id="7" name="Graphic 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445389"/>
            <a:ext cx="914400" cy="914400"/>
          </a:xfrm>
          <a:prstGeom prst="rect">
            <a:avLst/>
          </a:prstGeom>
        </p:spPr>
      </p:pic>
      <p:pic>
        <p:nvPicPr>
          <p:cNvPr id="8" name="Graphic 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445389"/>
            <a:ext cx="914400" cy="914400"/>
          </a:xfrm>
          <a:prstGeom prst="rect">
            <a:avLst/>
          </a:prstGeom>
        </p:spPr>
      </p:pic>
      <p:pic>
        <p:nvPicPr>
          <p:cNvPr id="10" name="Graphic 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213741"/>
            <a:ext cx="231648" cy="231648"/>
          </a:xfrm>
          <a:prstGeom prst="rect">
            <a:avLst/>
          </a:prstGeom>
        </p:spPr>
      </p:pic>
      <p:pic>
        <p:nvPicPr>
          <p:cNvPr id="11" name="Graphic 1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213741"/>
            <a:ext cx="231648" cy="231648"/>
          </a:xfrm>
          <a:prstGeom prst="rect">
            <a:avLst/>
          </a:prstGeom>
        </p:spPr>
      </p:pic>
      <p:pic>
        <p:nvPicPr>
          <p:cNvPr id="12" name="Graphic 1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219837"/>
            <a:ext cx="231648" cy="231648"/>
          </a:xfrm>
          <a:prstGeom prst="rect">
            <a:avLst/>
          </a:prstGeom>
        </p:spPr>
      </p:pic>
      <p:pic>
        <p:nvPicPr>
          <p:cNvPr id="13" name="Graphic 1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213741"/>
            <a:ext cx="231648" cy="231648"/>
          </a:xfrm>
          <a:prstGeom prst="rect">
            <a:avLst/>
          </a:prstGeom>
        </p:spPr>
      </p:pic>
      <p:pic>
        <p:nvPicPr>
          <p:cNvPr id="14" name="Graphic 1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6772" y="213741"/>
            <a:ext cx="231648" cy="231648"/>
          </a:xfrm>
          <a:prstGeom prst="rect">
            <a:avLst/>
          </a:prstGeom>
        </p:spPr>
      </p:pic>
      <p:pic>
        <p:nvPicPr>
          <p:cNvPr id="15" name="Graphic 1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213741"/>
            <a:ext cx="231648" cy="231648"/>
          </a:xfrm>
          <a:prstGeom prst="rect">
            <a:avLst/>
          </a:prstGeom>
        </p:spPr>
      </p:pic>
      <p:pic>
        <p:nvPicPr>
          <p:cNvPr id="16" name="Graphic 1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3749040"/>
            <a:ext cx="914400" cy="914400"/>
          </a:xfrm>
          <a:prstGeom prst="rect">
            <a:avLst/>
          </a:prstGeom>
        </p:spPr>
      </p:pic>
      <p:pic>
        <p:nvPicPr>
          <p:cNvPr id="17" name="Graphic 1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3749040"/>
            <a:ext cx="914400" cy="91440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3749040"/>
            <a:ext cx="914400" cy="914400"/>
          </a:xfrm>
          <a:prstGeom prst="rect">
            <a:avLst/>
          </a:prstGeom>
        </p:spPr>
      </p:pic>
      <p:pic>
        <p:nvPicPr>
          <p:cNvPr id="19" name="Graphic 18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3749040"/>
            <a:ext cx="914400" cy="914400"/>
          </a:xfrm>
          <a:prstGeom prst="rect">
            <a:avLst/>
          </a:prstGeom>
        </p:spPr>
      </p:pic>
      <p:pic>
        <p:nvPicPr>
          <p:cNvPr id="20" name="Graphic 1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3517392"/>
            <a:ext cx="231648" cy="231648"/>
          </a:xfrm>
          <a:prstGeom prst="rect">
            <a:avLst/>
          </a:prstGeom>
        </p:spPr>
      </p:pic>
      <p:pic>
        <p:nvPicPr>
          <p:cNvPr id="21" name="Graphic 2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3517392"/>
            <a:ext cx="231648" cy="231648"/>
          </a:xfrm>
          <a:prstGeom prst="rect">
            <a:avLst/>
          </a:prstGeom>
        </p:spPr>
      </p:pic>
      <p:pic>
        <p:nvPicPr>
          <p:cNvPr id="22" name="Graphic 2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96" y="3517392"/>
            <a:ext cx="231648" cy="231648"/>
          </a:xfrm>
          <a:prstGeom prst="rect">
            <a:avLst/>
          </a:prstGeom>
        </p:spPr>
      </p:pic>
      <p:pic>
        <p:nvPicPr>
          <p:cNvPr id="23" name="Graphic 2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3517392"/>
            <a:ext cx="231648" cy="231648"/>
          </a:xfrm>
          <a:prstGeom prst="rect">
            <a:avLst/>
          </a:prstGeom>
        </p:spPr>
      </p:pic>
      <p:pic>
        <p:nvPicPr>
          <p:cNvPr id="24" name="Graphic 2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580" y="3517392"/>
            <a:ext cx="231648" cy="231648"/>
          </a:xfrm>
          <a:prstGeom prst="rect">
            <a:avLst/>
          </a:prstGeom>
        </p:spPr>
      </p:pic>
      <p:pic>
        <p:nvPicPr>
          <p:cNvPr id="25" name="Graphic 2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3517392"/>
            <a:ext cx="231648" cy="231648"/>
          </a:xfrm>
          <a:prstGeom prst="rect">
            <a:avLst/>
          </a:prstGeom>
        </p:spPr>
      </p:pic>
      <p:pic>
        <p:nvPicPr>
          <p:cNvPr id="26" name="Graphic 2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2103120"/>
            <a:ext cx="914400" cy="914400"/>
          </a:xfrm>
          <a:prstGeom prst="rect">
            <a:avLst/>
          </a:prstGeom>
        </p:spPr>
      </p:pic>
      <p:pic>
        <p:nvPicPr>
          <p:cNvPr id="27" name="Graphic 2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2103120"/>
            <a:ext cx="914400" cy="914400"/>
          </a:xfrm>
          <a:prstGeom prst="rect">
            <a:avLst/>
          </a:prstGeom>
        </p:spPr>
      </p:pic>
      <p:pic>
        <p:nvPicPr>
          <p:cNvPr id="28" name="Graphic 2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2103120"/>
            <a:ext cx="914400" cy="914400"/>
          </a:xfrm>
          <a:prstGeom prst="rect">
            <a:avLst/>
          </a:prstGeom>
        </p:spPr>
      </p:pic>
      <p:pic>
        <p:nvPicPr>
          <p:cNvPr id="29" name="Graphic 2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2103120"/>
            <a:ext cx="914400" cy="914400"/>
          </a:xfrm>
          <a:prstGeom prst="rect">
            <a:avLst/>
          </a:prstGeom>
        </p:spPr>
      </p:pic>
      <p:pic>
        <p:nvPicPr>
          <p:cNvPr id="30" name="Graphic 2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1871472"/>
            <a:ext cx="231648" cy="231648"/>
          </a:xfrm>
          <a:prstGeom prst="rect">
            <a:avLst/>
          </a:prstGeom>
        </p:spPr>
      </p:pic>
      <p:pic>
        <p:nvPicPr>
          <p:cNvPr id="31" name="Graphic 3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1871472"/>
            <a:ext cx="231648" cy="231648"/>
          </a:xfrm>
          <a:prstGeom prst="rect">
            <a:avLst/>
          </a:prstGeom>
        </p:spPr>
      </p:pic>
      <p:pic>
        <p:nvPicPr>
          <p:cNvPr id="32" name="Graphic 3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1871472"/>
            <a:ext cx="231648" cy="231648"/>
          </a:xfrm>
          <a:prstGeom prst="rect">
            <a:avLst/>
          </a:prstGeom>
        </p:spPr>
      </p:pic>
      <p:pic>
        <p:nvPicPr>
          <p:cNvPr id="33" name="Graphic 3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036" y="1871472"/>
            <a:ext cx="231648" cy="231648"/>
          </a:xfrm>
          <a:prstGeom prst="rect">
            <a:avLst/>
          </a:prstGeom>
        </p:spPr>
      </p:pic>
      <p:pic>
        <p:nvPicPr>
          <p:cNvPr id="34" name="Graphic 3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2868" y="1862328"/>
            <a:ext cx="231648" cy="231648"/>
          </a:xfrm>
          <a:prstGeom prst="rect">
            <a:avLst/>
          </a:prstGeom>
        </p:spPr>
      </p:pic>
      <p:pic>
        <p:nvPicPr>
          <p:cNvPr id="35" name="Graphic 3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1871472"/>
            <a:ext cx="231648" cy="231648"/>
          </a:xfrm>
          <a:prstGeom prst="rect">
            <a:avLst/>
          </a:prstGeom>
        </p:spPr>
      </p:pic>
      <p:pic>
        <p:nvPicPr>
          <p:cNvPr id="46" name="Graphic 4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5394960"/>
            <a:ext cx="914400" cy="914400"/>
          </a:xfrm>
          <a:prstGeom prst="rect">
            <a:avLst/>
          </a:prstGeom>
        </p:spPr>
      </p:pic>
      <p:pic>
        <p:nvPicPr>
          <p:cNvPr id="47" name="Graphic 4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5394960"/>
            <a:ext cx="914400" cy="914400"/>
          </a:xfrm>
          <a:prstGeom prst="rect">
            <a:avLst/>
          </a:prstGeom>
        </p:spPr>
      </p:pic>
      <p:pic>
        <p:nvPicPr>
          <p:cNvPr id="48" name="Graphic 4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5394960"/>
            <a:ext cx="914400" cy="914400"/>
          </a:xfrm>
          <a:prstGeom prst="rect">
            <a:avLst/>
          </a:prstGeom>
        </p:spPr>
      </p:pic>
      <p:pic>
        <p:nvPicPr>
          <p:cNvPr id="49" name="Graphic 4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5394960"/>
            <a:ext cx="914400" cy="914400"/>
          </a:xfrm>
          <a:prstGeom prst="rect">
            <a:avLst/>
          </a:prstGeom>
        </p:spPr>
      </p:pic>
      <p:pic>
        <p:nvPicPr>
          <p:cNvPr id="50" name="Graphic 4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5163312"/>
            <a:ext cx="231648" cy="231648"/>
          </a:xfrm>
          <a:prstGeom prst="rect">
            <a:avLst/>
          </a:prstGeom>
        </p:spPr>
      </p:pic>
      <p:pic>
        <p:nvPicPr>
          <p:cNvPr id="51" name="Graphic 5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5163312"/>
            <a:ext cx="231648" cy="231648"/>
          </a:xfrm>
          <a:prstGeom prst="rect">
            <a:avLst/>
          </a:prstGeom>
        </p:spPr>
      </p:pic>
      <p:pic>
        <p:nvPicPr>
          <p:cNvPr id="52" name="Graphic 5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1338" y="5163312"/>
            <a:ext cx="231648" cy="231648"/>
          </a:xfrm>
          <a:prstGeom prst="rect">
            <a:avLst/>
          </a:prstGeom>
        </p:spPr>
      </p:pic>
      <p:pic>
        <p:nvPicPr>
          <p:cNvPr id="53" name="Graphic 5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5366" y="5163312"/>
            <a:ext cx="231648" cy="231648"/>
          </a:xfrm>
          <a:prstGeom prst="rect">
            <a:avLst/>
          </a:prstGeom>
        </p:spPr>
      </p:pic>
      <p:pic>
        <p:nvPicPr>
          <p:cNvPr id="54" name="Graphic 5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6104" y="5163312"/>
            <a:ext cx="231648" cy="231648"/>
          </a:xfrm>
          <a:prstGeom prst="rect">
            <a:avLst/>
          </a:prstGeom>
        </p:spPr>
      </p:pic>
      <p:pic>
        <p:nvPicPr>
          <p:cNvPr id="55" name="Graphic 5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5163312"/>
            <a:ext cx="231648" cy="2316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169664" y="146304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69664" y="1816608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664" y="3486912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69664" y="5157216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65576" y="457200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391331" y="555998"/>
            <a:ext cx="70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100%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2901" y="2191512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05675" y="229031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57117" y="3889248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99891" y="3988046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62901" y="5586984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505676" y="56857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83940-0488-4C22-AB58-EFDBBBF23E01}"/>
              </a:ext>
            </a:extLst>
          </p:cNvPr>
          <p:cNvSpPr/>
          <p:nvPr/>
        </p:nvSpPr>
        <p:spPr>
          <a:xfrm>
            <a:off x="4822698" y="1388364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6D94FD-D522-471A-B3FB-5EE322879840}"/>
              </a:ext>
            </a:extLst>
          </p:cNvPr>
          <p:cNvSpPr/>
          <p:nvPr/>
        </p:nvSpPr>
        <p:spPr>
          <a:xfrm>
            <a:off x="5525262" y="138379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F4F982-E417-41ED-BF51-64F56D917749}"/>
              </a:ext>
            </a:extLst>
          </p:cNvPr>
          <p:cNvSpPr/>
          <p:nvPr/>
        </p:nvSpPr>
        <p:spPr>
          <a:xfrm>
            <a:off x="6202680" y="1408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E54F0273-4DA5-4A34-B806-2F4509CB55E0}"/>
              </a:ext>
            </a:extLst>
          </p:cNvPr>
          <p:cNvSpPr/>
          <p:nvPr/>
        </p:nvSpPr>
        <p:spPr>
          <a:xfrm>
            <a:off x="6880098" y="1406271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006B7E-55AB-4222-9F36-0408CFAD6E0B}"/>
              </a:ext>
            </a:extLst>
          </p:cNvPr>
          <p:cNvSpPr/>
          <p:nvPr/>
        </p:nvSpPr>
        <p:spPr>
          <a:xfrm>
            <a:off x="4822698" y="3055620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6A03E3-A847-4FB7-81A8-56659AA18D1B}"/>
              </a:ext>
            </a:extLst>
          </p:cNvPr>
          <p:cNvSpPr/>
          <p:nvPr/>
        </p:nvSpPr>
        <p:spPr>
          <a:xfrm>
            <a:off x="5525262" y="305257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955BBB3E-DC50-40B2-8A48-948A50F302F5}"/>
              </a:ext>
            </a:extLst>
          </p:cNvPr>
          <p:cNvSpPr/>
          <p:nvPr/>
        </p:nvSpPr>
        <p:spPr>
          <a:xfrm>
            <a:off x="6202680" y="306933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ross 78">
            <a:extLst>
              <a:ext uri="{FF2B5EF4-FFF2-40B4-BE49-F238E27FC236}">
                <a16:creationId xmlns:a16="http://schemas.microsoft.com/office/drawing/2014/main" id="{1D952642-9684-4387-80EB-3C012A7BE2EF}"/>
              </a:ext>
            </a:extLst>
          </p:cNvPr>
          <p:cNvSpPr/>
          <p:nvPr/>
        </p:nvSpPr>
        <p:spPr>
          <a:xfrm>
            <a:off x="6880098" y="3058668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BE901-52C7-4136-B797-5C4AA7B7BE6B}"/>
              </a:ext>
            </a:extLst>
          </p:cNvPr>
          <p:cNvSpPr/>
          <p:nvPr/>
        </p:nvSpPr>
        <p:spPr>
          <a:xfrm>
            <a:off x="4818888" y="470001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20AE59-1871-4FC0-B3C4-145B376CB896}"/>
              </a:ext>
            </a:extLst>
          </p:cNvPr>
          <p:cNvSpPr/>
          <p:nvPr/>
        </p:nvSpPr>
        <p:spPr>
          <a:xfrm>
            <a:off x="5525262" y="4700016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2ED7B4-D9D8-498F-B623-FBDD7F443AC9}"/>
              </a:ext>
            </a:extLst>
          </p:cNvPr>
          <p:cNvSpPr/>
          <p:nvPr/>
        </p:nvSpPr>
        <p:spPr>
          <a:xfrm>
            <a:off x="6202680" y="4724400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81C1AE83-2882-4F2E-B2E3-1CE9EECEFF12}"/>
              </a:ext>
            </a:extLst>
          </p:cNvPr>
          <p:cNvSpPr/>
          <p:nvPr/>
        </p:nvSpPr>
        <p:spPr>
          <a:xfrm>
            <a:off x="6880860" y="4709922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88EB40-A62C-4FA8-889B-EFCC9ED1CD58}"/>
              </a:ext>
            </a:extLst>
          </p:cNvPr>
          <p:cNvSpPr/>
          <p:nvPr/>
        </p:nvSpPr>
        <p:spPr>
          <a:xfrm>
            <a:off x="4815459" y="634974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AAD0FA-1125-4834-9802-277ACD10EE20}"/>
              </a:ext>
            </a:extLst>
          </p:cNvPr>
          <p:cNvSpPr/>
          <p:nvPr/>
        </p:nvSpPr>
        <p:spPr>
          <a:xfrm>
            <a:off x="5525262" y="6342888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E320BF55-7CE6-4363-9674-A3C1B6CBCD8D}"/>
              </a:ext>
            </a:extLst>
          </p:cNvPr>
          <p:cNvSpPr/>
          <p:nvPr/>
        </p:nvSpPr>
        <p:spPr>
          <a:xfrm>
            <a:off x="6202680" y="6361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>
            <a:extLst>
              <a:ext uri="{FF2B5EF4-FFF2-40B4-BE49-F238E27FC236}">
                <a16:creationId xmlns:a16="http://schemas.microsoft.com/office/drawing/2014/main" id="{9772EFD7-747B-4851-8E2A-3D30207F3F0F}"/>
              </a:ext>
            </a:extLst>
          </p:cNvPr>
          <p:cNvSpPr/>
          <p:nvPr/>
        </p:nvSpPr>
        <p:spPr>
          <a:xfrm>
            <a:off x="6880860" y="6349746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716883-E7A4-447D-899C-9F69DF1C379A}"/>
              </a:ext>
            </a:extLst>
          </p:cNvPr>
          <p:cNvCxnSpPr/>
          <p:nvPr/>
        </p:nvCxnSpPr>
        <p:spPr>
          <a:xfrm>
            <a:off x="4169664" y="1816608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A393DB-22E2-4CDB-BBE5-04EAF99A07D3}"/>
              </a:ext>
            </a:extLst>
          </p:cNvPr>
          <p:cNvCxnSpPr/>
          <p:nvPr/>
        </p:nvCxnSpPr>
        <p:spPr>
          <a:xfrm>
            <a:off x="4169664" y="3486912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E48965-92B7-4412-A207-886909C50502}"/>
              </a:ext>
            </a:extLst>
          </p:cNvPr>
          <p:cNvCxnSpPr/>
          <p:nvPr/>
        </p:nvCxnSpPr>
        <p:spPr>
          <a:xfrm>
            <a:off x="4169664" y="5157216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EFE135-8D5D-4D89-A3C3-A1BF1EC6F1AA}"/>
              </a:ext>
            </a:extLst>
          </p:cNvPr>
          <p:cNvCxnSpPr/>
          <p:nvPr/>
        </p:nvCxnSpPr>
        <p:spPr>
          <a:xfrm flipV="1">
            <a:off x="4169664" y="1827276"/>
            <a:ext cx="3584448" cy="150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C1C9C6-F78F-43CC-B804-F9D35330B037}"/>
              </a:ext>
            </a:extLst>
          </p:cNvPr>
          <p:cNvCxnSpPr/>
          <p:nvPr/>
        </p:nvCxnSpPr>
        <p:spPr>
          <a:xfrm flipV="1">
            <a:off x="4169664" y="3483864"/>
            <a:ext cx="3584448" cy="1514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A31247-D824-45E2-A1FB-9B1145777085}"/>
              </a:ext>
            </a:extLst>
          </p:cNvPr>
          <p:cNvCxnSpPr/>
          <p:nvPr/>
        </p:nvCxnSpPr>
        <p:spPr>
          <a:xfrm flipV="1">
            <a:off x="4169664" y="5157216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445389"/>
            <a:ext cx="914400" cy="914400"/>
          </a:xfrm>
          <a:prstGeom prst="rect">
            <a:avLst/>
          </a:prstGeom>
        </p:spPr>
      </p:pic>
      <p:pic>
        <p:nvPicPr>
          <p:cNvPr id="6" name="Graphic 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445389"/>
            <a:ext cx="914400" cy="914400"/>
          </a:xfrm>
          <a:prstGeom prst="rect">
            <a:avLst/>
          </a:prstGeom>
        </p:spPr>
      </p:pic>
      <p:pic>
        <p:nvPicPr>
          <p:cNvPr id="7" name="Graphic 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445389"/>
            <a:ext cx="914400" cy="914400"/>
          </a:xfrm>
          <a:prstGeom prst="rect">
            <a:avLst/>
          </a:prstGeom>
        </p:spPr>
      </p:pic>
      <p:pic>
        <p:nvPicPr>
          <p:cNvPr id="8" name="Graphic 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445389"/>
            <a:ext cx="914400" cy="914400"/>
          </a:xfrm>
          <a:prstGeom prst="rect">
            <a:avLst/>
          </a:prstGeom>
        </p:spPr>
      </p:pic>
      <p:pic>
        <p:nvPicPr>
          <p:cNvPr id="10" name="Graphic 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213741"/>
            <a:ext cx="231648" cy="231648"/>
          </a:xfrm>
          <a:prstGeom prst="rect">
            <a:avLst/>
          </a:prstGeom>
        </p:spPr>
      </p:pic>
      <p:pic>
        <p:nvPicPr>
          <p:cNvPr id="11" name="Graphic 1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213741"/>
            <a:ext cx="231648" cy="231648"/>
          </a:xfrm>
          <a:prstGeom prst="rect">
            <a:avLst/>
          </a:prstGeom>
        </p:spPr>
      </p:pic>
      <p:pic>
        <p:nvPicPr>
          <p:cNvPr id="12" name="Graphic 1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219837"/>
            <a:ext cx="231648" cy="231648"/>
          </a:xfrm>
          <a:prstGeom prst="rect">
            <a:avLst/>
          </a:prstGeom>
        </p:spPr>
      </p:pic>
      <p:pic>
        <p:nvPicPr>
          <p:cNvPr id="13" name="Graphic 1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213741"/>
            <a:ext cx="231648" cy="231648"/>
          </a:xfrm>
          <a:prstGeom prst="rect">
            <a:avLst/>
          </a:prstGeom>
        </p:spPr>
      </p:pic>
      <p:pic>
        <p:nvPicPr>
          <p:cNvPr id="14" name="Graphic 1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6772" y="213741"/>
            <a:ext cx="231648" cy="231648"/>
          </a:xfrm>
          <a:prstGeom prst="rect">
            <a:avLst/>
          </a:prstGeom>
        </p:spPr>
      </p:pic>
      <p:pic>
        <p:nvPicPr>
          <p:cNvPr id="15" name="Graphic 1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213741"/>
            <a:ext cx="231648" cy="231648"/>
          </a:xfrm>
          <a:prstGeom prst="rect">
            <a:avLst/>
          </a:prstGeom>
        </p:spPr>
      </p:pic>
      <p:pic>
        <p:nvPicPr>
          <p:cNvPr id="16" name="Graphic 1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3749040"/>
            <a:ext cx="914400" cy="914400"/>
          </a:xfrm>
          <a:prstGeom prst="rect">
            <a:avLst/>
          </a:prstGeom>
        </p:spPr>
      </p:pic>
      <p:pic>
        <p:nvPicPr>
          <p:cNvPr id="17" name="Graphic 16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3749040"/>
            <a:ext cx="914400" cy="914400"/>
          </a:xfrm>
          <a:prstGeom prst="rect">
            <a:avLst/>
          </a:prstGeom>
        </p:spPr>
      </p:pic>
      <p:pic>
        <p:nvPicPr>
          <p:cNvPr id="18" name="Graphic 1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3749040"/>
            <a:ext cx="914400" cy="914400"/>
          </a:xfrm>
          <a:prstGeom prst="rect">
            <a:avLst/>
          </a:prstGeom>
        </p:spPr>
      </p:pic>
      <p:pic>
        <p:nvPicPr>
          <p:cNvPr id="19" name="Graphic 18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2052" y="3749040"/>
            <a:ext cx="914400" cy="914400"/>
          </a:xfrm>
          <a:prstGeom prst="rect">
            <a:avLst/>
          </a:prstGeom>
        </p:spPr>
      </p:pic>
      <p:pic>
        <p:nvPicPr>
          <p:cNvPr id="20" name="Graphic 1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3517392"/>
            <a:ext cx="231648" cy="231648"/>
          </a:xfrm>
          <a:prstGeom prst="rect">
            <a:avLst/>
          </a:prstGeom>
        </p:spPr>
      </p:pic>
      <p:pic>
        <p:nvPicPr>
          <p:cNvPr id="21" name="Graphic 2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3517392"/>
            <a:ext cx="231648" cy="231648"/>
          </a:xfrm>
          <a:prstGeom prst="rect">
            <a:avLst/>
          </a:prstGeom>
        </p:spPr>
      </p:pic>
      <p:pic>
        <p:nvPicPr>
          <p:cNvPr id="22" name="Graphic 2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96" y="3517392"/>
            <a:ext cx="231648" cy="231648"/>
          </a:xfrm>
          <a:prstGeom prst="rect">
            <a:avLst/>
          </a:prstGeom>
        </p:spPr>
      </p:pic>
      <p:pic>
        <p:nvPicPr>
          <p:cNvPr id="23" name="Graphic 2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748" y="3517392"/>
            <a:ext cx="231648" cy="231648"/>
          </a:xfrm>
          <a:prstGeom prst="rect">
            <a:avLst/>
          </a:prstGeom>
        </p:spPr>
      </p:pic>
      <p:pic>
        <p:nvPicPr>
          <p:cNvPr id="24" name="Graphic 2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580" y="3517392"/>
            <a:ext cx="231648" cy="231648"/>
          </a:xfrm>
          <a:prstGeom prst="rect">
            <a:avLst/>
          </a:prstGeom>
        </p:spPr>
      </p:pic>
      <p:pic>
        <p:nvPicPr>
          <p:cNvPr id="25" name="Graphic 2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3517392"/>
            <a:ext cx="231648" cy="231648"/>
          </a:xfrm>
          <a:prstGeom prst="rect">
            <a:avLst/>
          </a:prstGeom>
        </p:spPr>
      </p:pic>
      <p:pic>
        <p:nvPicPr>
          <p:cNvPr id="26" name="Graphic 25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032" y="2103120"/>
            <a:ext cx="914400" cy="914400"/>
          </a:xfrm>
          <a:prstGeom prst="rect">
            <a:avLst/>
          </a:prstGeom>
        </p:spPr>
      </p:pic>
      <p:pic>
        <p:nvPicPr>
          <p:cNvPr id="27" name="Graphic 2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2103120"/>
            <a:ext cx="914400" cy="914400"/>
          </a:xfrm>
          <a:prstGeom prst="rect">
            <a:avLst/>
          </a:prstGeom>
        </p:spPr>
      </p:pic>
      <p:pic>
        <p:nvPicPr>
          <p:cNvPr id="28" name="Graphic 27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5396" y="2103120"/>
            <a:ext cx="914400" cy="914400"/>
          </a:xfrm>
          <a:prstGeom prst="rect">
            <a:avLst/>
          </a:prstGeom>
        </p:spPr>
      </p:pic>
      <p:pic>
        <p:nvPicPr>
          <p:cNvPr id="29" name="Graphic 2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2103120"/>
            <a:ext cx="914400" cy="914400"/>
          </a:xfrm>
          <a:prstGeom prst="rect">
            <a:avLst/>
          </a:prstGeom>
        </p:spPr>
      </p:pic>
      <p:pic>
        <p:nvPicPr>
          <p:cNvPr id="30" name="Graphic 2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1871472"/>
            <a:ext cx="231648" cy="231648"/>
          </a:xfrm>
          <a:prstGeom prst="rect">
            <a:avLst/>
          </a:prstGeom>
        </p:spPr>
      </p:pic>
      <p:pic>
        <p:nvPicPr>
          <p:cNvPr id="31" name="Graphic 3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1871472"/>
            <a:ext cx="231648" cy="231648"/>
          </a:xfrm>
          <a:prstGeom prst="rect">
            <a:avLst/>
          </a:prstGeom>
        </p:spPr>
      </p:pic>
      <p:pic>
        <p:nvPicPr>
          <p:cNvPr id="32" name="Graphic 3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244" y="1871472"/>
            <a:ext cx="231648" cy="231648"/>
          </a:xfrm>
          <a:prstGeom prst="rect">
            <a:avLst/>
          </a:prstGeom>
        </p:spPr>
      </p:pic>
      <p:pic>
        <p:nvPicPr>
          <p:cNvPr id="33" name="Graphic 3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036" y="1871472"/>
            <a:ext cx="231648" cy="231648"/>
          </a:xfrm>
          <a:prstGeom prst="rect">
            <a:avLst/>
          </a:prstGeom>
        </p:spPr>
      </p:pic>
      <p:pic>
        <p:nvPicPr>
          <p:cNvPr id="34" name="Graphic 3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2868" y="1862328"/>
            <a:ext cx="231648" cy="231648"/>
          </a:xfrm>
          <a:prstGeom prst="rect">
            <a:avLst/>
          </a:prstGeom>
        </p:spPr>
      </p:pic>
      <p:pic>
        <p:nvPicPr>
          <p:cNvPr id="35" name="Graphic 3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1871472"/>
            <a:ext cx="231648" cy="231648"/>
          </a:xfrm>
          <a:prstGeom prst="rect">
            <a:avLst/>
          </a:prstGeom>
        </p:spPr>
      </p:pic>
      <p:pic>
        <p:nvPicPr>
          <p:cNvPr id="46" name="Graphic 45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032" y="5394960"/>
            <a:ext cx="914400" cy="914400"/>
          </a:xfrm>
          <a:prstGeom prst="rect">
            <a:avLst/>
          </a:prstGeom>
        </p:spPr>
      </p:pic>
      <p:pic>
        <p:nvPicPr>
          <p:cNvPr id="47" name="Graphic 46" descr="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5394960"/>
            <a:ext cx="914400" cy="914400"/>
          </a:xfrm>
          <a:prstGeom prst="rect">
            <a:avLst/>
          </a:prstGeom>
        </p:spPr>
      </p:pic>
      <p:pic>
        <p:nvPicPr>
          <p:cNvPr id="48" name="Graphic 47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5396" y="5394960"/>
            <a:ext cx="914400" cy="914400"/>
          </a:xfrm>
          <a:prstGeom prst="rect">
            <a:avLst/>
          </a:prstGeom>
        </p:spPr>
      </p:pic>
      <p:pic>
        <p:nvPicPr>
          <p:cNvPr id="49" name="Graphic 48" descr="M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052" y="5394960"/>
            <a:ext cx="914400" cy="914400"/>
          </a:xfrm>
          <a:prstGeom prst="rect">
            <a:avLst/>
          </a:prstGeom>
        </p:spPr>
      </p:pic>
      <p:pic>
        <p:nvPicPr>
          <p:cNvPr id="50" name="Graphic 49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7156" y="5163312"/>
            <a:ext cx="231648" cy="231648"/>
          </a:xfrm>
          <a:prstGeom prst="rect">
            <a:avLst/>
          </a:prstGeom>
        </p:spPr>
      </p:pic>
      <p:pic>
        <p:nvPicPr>
          <p:cNvPr id="51" name="Graphic 50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804" y="5163312"/>
            <a:ext cx="231648" cy="231648"/>
          </a:xfrm>
          <a:prstGeom prst="rect">
            <a:avLst/>
          </a:prstGeom>
        </p:spPr>
      </p:pic>
      <p:pic>
        <p:nvPicPr>
          <p:cNvPr id="52" name="Graphic 51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1338" y="5163312"/>
            <a:ext cx="231648" cy="231648"/>
          </a:xfrm>
          <a:prstGeom prst="rect">
            <a:avLst/>
          </a:prstGeom>
        </p:spPr>
      </p:pic>
      <p:pic>
        <p:nvPicPr>
          <p:cNvPr id="53" name="Graphic 52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5366" y="5163312"/>
            <a:ext cx="231648" cy="231648"/>
          </a:xfrm>
          <a:prstGeom prst="rect">
            <a:avLst/>
          </a:prstGeom>
        </p:spPr>
      </p:pic>
      <p:pic>
        <p:nvPicPr>
          <p:cNvPr id="54" name="Graphic 53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6104" y="5163312"/>
            <a:ext cx="231648" cy="231648"/>
          </a:xfrm>
          <a:prstGeom prst="rect">
            <a:avLst/>
          </a:prstGeom>
        </p:spPr>
      </p:pic>
      <p:pic>
        <p:nvPicPr>
          <p:cNvPr id="55" name="Graphic 54" descr="Sta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476" y="5163312"/>
            <a:ext cx="231648" cy="2316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169664" y="146304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69664" y="1816608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664" y="3486912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69664" y="5157216"/>
            <a:ext cx="3584448" cy="151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65576" y="457200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08350" y="555998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62901" y="2191512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05675" y="229031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57117" y="3889248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99891" y="3988046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0%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62901" y="5586984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388656" y="5685782"/>
            <a:ext cx="70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83940-0488-4C22-AB58-EFDBBBF23E01}"/>
              </a:ext>
            </a:extLst>
          </p:cNvPr>
          <p:cNvSpPr/>
          <p:nvPr/>
        </p:nvSpPr>
        <p:spPr>
          <a:xfrm>
            <a:off x="4822698" y="1388364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6D94FD-D522-471A-B3FB-5EE322879840}"/>
              </a:ext>
            </a:extLst>
          </p:cNvPr>
          <p:cNvSpPr/>
          <p:nvPr/>
        </p:nvSpPr>
        <p:spPr>
          <a:xfrm>
            <a:off x="5525262" y="138379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7F4F982-E417-41ED-BF51-64F56D917749}"/>
              </a:ext>
            </a:extLst>
          </p:cNvPr>
          <p:cNvSpPr/>
          <p:nvPr/>
        </p:nvSpPr>
        <p:spPr>
          <a:xfrm>
            <a:off x="6202680" y="1408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E54F0273-4DA5-4A34-B806-2F4509CB55E0}"/>
              </a:ext>
            </a:extLst>
          </p:cNvPr>
          <p:cNvSpPr/>
          <p:nvPr/>
        </p:nvSpPr>
        <p:spPr>
          <a:xfrm>
            <a:off x="6880098" y="1406271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006B7E-55AB-4222-9F36-0408CFAD6E0B}"/>
              </a:ext>
            </a:extLst>
          </p:cNvPr>
          <p:cNvSpPr/>
          <p:nvPr/>
        </p:nvSpPr>
        <p:spPr>
          <a:xfrm>
            <a:off x="4822698" y="3055620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6A03E3-A847-4FB7-81A8-56659AA18D1B}"/>
              </a:ext>
            </a:extLst>
          </p:cNvPr>
          <p:cNvSpPr/>
          <p:nvPr/>
        </p:nvSpPr>
        <p:spPr>
          <a:xfrm>
            <a:off x="5525262" y="3052572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955BBB3E-DC50-40B2-8A48-948A50F302F5}"/>
              </a:ext>
            </a:extLst>
          </p:cNvPr>
          <p:cNvSpPr/>
          <p:nvPr/>
        </p:nvSpPr>
        <p:spPr>
          <a:xfrm>
            <a:off x="6202680" y="306933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ross 78">
            <a:extLst>
              <a:ext uri="{FF2B5EF4-FFF2-40B4-BE49-F238E27FC236}">
                <a16:creationId xmlns:a16="http://schemas.microsoft.com/office/drawing/2014/main" id="{1D952642-9684-4387-80EB-3C012A7BE2EF}"/>
              </a:ext>
            </a:extLst>
          </p:cNvPr>
          <p:cNvSpPr/>
          <p:nvPr/>
        </p:nvSpPr>
        <p:spPr>
          <a:xfrm>
            <a:off x="6880098" y="3058668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BE901-52C7-4136-B797-5C4AA7B7BE6B}"/>
              </a:ext>
            </a:extLst>
          </p:cNvPr>
          <p:cNvSpPr/>
          <p:nvPr/>
        </p:nvSpPr>
        <p:spPr>
          <a:xfrm>
            <a:off x="4818888" y="470001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20AE59-1871-4FC0-B3C4-145B376CB896}"/>
              </a:ext>
            </a:extLst>
          </p:cNvPr>
          <p:cNvSpPr/>
          <p:nvPr/>
        </p:nvSpPr>
        <p:spPr>
          <a:xfrm>
            <a:off x="5525262" y="4700016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2ED7B4-D9D8-498F-B623-FBDD7F443AC9}"/>
              </a:ext>
            </a:extLst>
          </p:cNvPr>
          <p:cNvSpPr/>
          <p:nvPr/>
        </p:nvSpPr>
        <p:spPr>
          <a:xfrm>
            <a:off x="6202680" y="4724400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81C1AE83-2882-4F2E-B2E3-1CE9EECEFF12}"/>
              </a:ext>
            </a:extLst>
          </p:cNvPr>
          <p:cNvSpPr/>
          <p:nvPr/>
        </p:nvSpPr>
        <p:spPr>
          <a:xfrm>
            <a:off x="6880860" y="4709922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88EB40-A62C-4FA8-889B-EFCC9ED1CD58}"/>
              </a:ext>
            </a:extLst>
          </p:cNvPr>
          <p:cNvSpPr/>
          <p:nvPr/>
        </p:nvSpPr>
        <p:spPr>
          <a:xfrm>
            <a:off x="4815459" y="6349746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AAD0FA-1125-4834-9802-277ACD10EE20}"/>
              </a:ext>
            </a:extLst>
          </p:cNvPr>
          <p:cNvSpPr/>
          <p:nvPr/>
        </p:nvSpPr>
        <p:spPr>
          <a:xfrm>
            <a:off x="5525262" y="6342888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E320BF55-7CE6-4363-9674-A3C1B6CBCD8D}"/>
              </a:ext>
            </a:extLst>
          </p:cNvPr>
          <p:cNvSpPr/>
          <p:nvPr/>
        </p:nvSpPr>
        <p:spPr>
          <a:xfrm>
            <a:off x="6202680" y="6361176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>
            <a:extLst>
              <a:ext uri="{FF2B5EF4-FFF2-40B4-BE49-F238E27FC236}">
                <a16:creationId xmlns:a16="http://schemas.microsoft.com/office/drawing/2014/main" id="{9772EFD7-747B-4851-8E2A-3D30207F3F0F}"/>
              </a:ext>
            </a:extLst>
          </p:cNvPr>
          <p:cNvSpPr/>
          <p:nvPr/>
        </p:nvSpPr>
        <p:spPr>
          <a:xfrm>
            <a:off x="6880860" y="6349746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C1493F-1F63-445F-8CAE-344B11DD25FA}"/>
              </a:ext>
            </a:extLst>
          </p:cNvPr>
          <p:cNvCxnSpPr/>
          <p:nvPr/>
        </p:nvCxnSpPr>
        <p:spPr>
          <a:xfrm>
            <a:off x="4169664" y="155448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B6ED4-61F6-458F-BE68-434078F45B5E}"/>
              </a:ext>
            </a:extLst>
          </p:cNvPr>
          <p:cNvCxnSpPr/>
          <p:nvPr/>
        </p:nvCxnSpPr>
        <p:spPr>
          <a:xfrm>
            <a:off x="4169664" y="1825752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9C6F1C-092A-48D4-9EF4-D6C2D13221F4}"/>
              </a:ext>
            </a:extLst>
          </p:cNvPr>
          <p:cNvCxnSpPr/>
          <p:nvPr/>
        </p:nvCxnSpPr>
        <p:spPr>
          <a:xfrm>
            <a:off x="4169664" y="3486912"/>
            <a:ext cx="3584448" cy="15118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4BB38B-25F8-46F2-A382-3B191A9B0264}"/>
              </a:ext>
            </a:extLst>
          </p:cNvPr>
          <p:cNvCxnSpPr/>
          <p:nvPr/>
        </p:nvCxnSpPr>
        <p:spPr>
          <a:xfrm flipV="1">
            <a:off x="4169664" y="1827276"/>
            <a:ext cx="3584448" cy="150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F29A5B-7128-485D-A72B-1BEA5404ED05}"/>
              </a:ext>
            </a:extLst>
          </p:cNvPr>
          <p:cNvCxnSpPr/>
          <p:nvPr/>
        </p:nvCxnSpPr>
        <p:spPr>
          <a:xfrm flipV="1">
            <a:off x="4169664" y="3497580"/>
            <a:ext cx="3584448" cy="150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B4BE9-BCA9-4CD7-A041-1C8A122FB89D}"/>
              </a:ext>
            </a:extLst>
          </p:cNvPr>
          <p:cNvCxnSpPr/>
          <p:nvPr/>
        </p:nvCxnSpPr>
        <p:spPr>
          <a:xfrm flipV="1">
            <a:off x="4169664" y="151638"/>
            <a:ext cx="3584448" cy="150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9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raphic 71" descr="Man">
            <a:extLst>
              <a:ext uri="{FF2B5EF4-FFF2-40B4-BE49-F238E27FC236}">
                <a16:creationId xmlns:a16="http://schemas.microsoft.com/office/drawing/2014/main" id="{D91BE520-C8A7-4B2A-8CF3-4D9946A6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1312" y="2578608"/>
            <a:ext cx="914400" cy="914400"/>
          </a:xfrm>
          <a:prstGeom prst="rect">
            <a:avLst/>
          </a:prstGeom>
        </p:spPr>
      </p:pic>
      <p:pic>
        <p:nvPicPr>
          <p:cNvPr id="73" name="Graphic 72" descr="Man">
            <a:extLst>
              <a:ext uri="{FF2B5EF4-FFF2-40B4-BE49-F238E27FC236}">
                <a16:creationId xmlns:a16="http://schemas.microsoft.com/office/drawing/2014/main" id="{EE26ED8A-5989-4D25-BC16-3618571F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7780" y="2578608"/>
            <a:ext cx="914400" cy="914400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5E192BDC-97AB-41EC-96E3-49362DDE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676" y="2578608"/>
            <a:ext cx="914400" cy="914400"/>
          </a:xfrm>
          <a:prstGeom prst="rect">
            <a:avLst/>
          </a:prstGeom>
        </p:spPr>
      </p:pic>
      <p:pic>
        <p:nvPicPr>
          <p:cNvPr id="75" name="Graphic 74" descr="Man">
            <a:extLst>
              <a:ext uri="{FF2B5EF4-FFF2-40B4-BE49-F238E27FC236}">
                <a16:creationId xmlns:a16="http://schemas.microsoft.com/office/drawing/2014/main" id="{0A23E485-7811-4A22-99D2-DAF24A76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6332" y="2578608"/>
            <a:ext cx="914400" cy="914400"/>
          </a:xfrm>
          <a:prstGeom prst="rect">
            <a:avLst/>
          </a:prstGeom>
        </p:spPr>
      </p:pic>
      <p:pic>
        <p:nvPicPr>
          <p:cNvPr id="76" name="Graphic 75" descr="Star">
            <a:extLst>
              <a:ext uri="{FF2B5EF4-FFF2-40B4-BE49-F238E27FC236}">
                <a16:creationId xmlns:a16="http://schemas.microsoft.com/office/drawing/2014/main" id="{40AC5C93-302E-4653-9C1D-FACD143B9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1436" y="2346960"/>
            <a:ext cx="231648" cy="231648"/>
          </a:xfrm>
          <a:prstGeom prst="rect">
            <a:avLst/>
          </a:prstGeom>
        </p:spPr>
      </p:pic>
      <p:pic>
        <p:nvPicPr>
          <p:cNvPr id="77" name="Graphic 76" descr="Star">
            <a:extLst>
              <a:ext uri="{FF2B5EF4-FFF2-40B4-BE49-F238E27FC236}">
                <a16:creationId xmlns:a16="http://schemas.microsoft.com/office/drawing/2014/main" id="{63DF93EC-B6DE-4841-84AC-7E04AFD91D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3084" y="2346960"/>
            <a:ext cx="231648" cy="231648"/>
          </a:xfrm>
          <a:prstGeom prst="rect">
            <a:avLst/>
          </a:prstGeom>
        </p:spPr>
      </p:pic>
      <p:pic>
        <p:nvPicPr>
          <p:cNvPr id="78" name="Graphic 77" descr="Star">
            <a:extLst>
              <a:ext uri="{FF2B5EF4-FFF2-40B4-BE49-F238E27FC236}">
                <a16:creationId xmlns:a16="http://schemas.microsoft.com/office/drawing/2014/main" id="{D172F75F-053A-4938-9EA0-C3068DD1BF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618" y="2346960"/>
            <a:ext cx="231648" cy="231648"/>
          </a:xfrm>
          <a:prstGeom prst="rect">
            <a:avLst/>
          </a:prstGeom>
        </p:spPr>
      </p:pic>
      <p:pic>
        <p:nvPicPr>
          <p:cNvPr id="79" name="Graphic 78" descr="Star">
            <a:extLst>
              <a:ext uri="{FF2B5EF4-FFF2-40B4-BE49-F238E27FC236}">
                <a16:creationId xmlns:a16="http://schemas.microsoft.com/office/drawing/2014/main" id="{28F4FDD6-5FD6-488A-B664-85F98555F0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9646" y="2346960"/>
            <a:ext cx="231648" cy="231648"/>
          </a:xfrm>
          <a:prstGeom prst="rect">
            <a:avLst/>
          </a:prstGeom>
        </p:spPr>
      </p:pic>
      <p:pic>
        <p:nvPicPr>
          <p:cNvPr id="80" name="Graphic 79" descr="Star">
            <a:extLst>
              <a:ext uri="{FF2B5EF4-FFF2-40B4-BE49-F238E27FC236}">
                <a16:creationId xmlns:a16="http://schemas.microsoft.com/office/drawing/2014/main" id="{629ED753-1FBE-426C-9E46-8130341F29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0384" y="2346960"/>
            <a:ext cx="231648" cy="231648"/>
          </a:xfrm>
          <a:prstGeom prst="rect">
            <a:avLst/>
          </a:prstGeom>
        </p:spPr>
      </p:pic>
      <p:pic>
        <p:nvPicPr>
          <p:cNvPr id="81" name="Graphic 80" descr="Star">
            <a:extLst>
              <a:ext uri="{FF2B5EF4-FFF2-40B4-BE49-F238E27FC236}">
                <a16:creationId xmlns:a16="http://schemas.microsoft.com/office/drawing/2014/main" id="{ACB8BAFF-BD54-4E9B-960C-F8518DAD58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756" y="2346960"/>
            <a:ext cx="231648" cy="23164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4DFCA6-1862-4940-BAEC-6A8760D2458F}"/>
              </a:ext>
            </a:extLst>
          </p:cNvPr>
          <p:cNvSpPr/>
          <p:nvPr/>
        </p:nvSpPr>
        <p:spPr>
          <a:xfrm>
            <a:off x="4123944" y="2258568"/>
            <a:ext cx="3584448" cy="159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26EC93-0656-4480-8B34-368DC6CB47FA}"/>
              </a:ext>
            </a:extLst>
          </p:cNvPr>
          <p:cNvSpPr/>
          <p:nvPr/>
        </p:nvSpPr>
        <p:spPr>
          <a:xfrm>
            <a:off x="3417181" y="2770632"/>
            <a:ext cx="545592" cy="530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3EDE6E-8F0F-43FE-B02E-B9D35C57B19A}"/>
              </a:ext>
            </a:extLst>
          </p:cNvPr>
          <p:cNvSpPr txBox="1"/>
          <p:nvPr/>
        </p:nvSpPr>
        <p:spPr>
          <a:xfrm>
            <a:off x="3342936" y="2869430"/>
            <a:ext cx="70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100</a:t>
            </a:r>
            <a:r>
              <a:rPr lang="en-US" dirty="0"/>
              <a:t>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9643-B2E9-428E-8CA0-C6DF3B161CAD}"/>
              </a:ext>
            </a:extLst>
          </p:cNvPr>
          <p:cNvSpPr/>
          <p:nvPr/>
        </p:nvSpPr>
        <p:spPr>
          <a:xfrm>
            <a:off x="4769739" y="3533394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F5261FE-E57C-4911-9C85-B709A4157CB1}"/>
              </a:ext>
            </a:extLst>
          </p:cNvPr>
          <p:cNvSpPr/>
          <p:nvPr/>
        </p:nvSpPr>
        <p:spPr>
          <a:xfrm>
            <a:off x="5479542" y="3526536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CDA6A3CC-9846-4469-885C-74090A3C2F45}"/>
              </a:ext>
            </a:extLst>
          </p:cNvPr>
          <p:cNvSpPr/>
          <p:nvPr/>
        </p:nvSpPr>
        <p:spPr>
          <a:xfrm>
            <a:off x="6156960" y="3544824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DDADDABF-63CC-480F-AEA0-38B8F8F7EA99}"/>
              </a:ext>
            </a:extLst>
          </p:cNvPr>
          <p:cNvSpPr/>
          <p:nvPr/>
        </p:nvSpPr>
        <p:spPr>
          <a:xfrm>
            <a:off x="6835140" y="3533394"/>
            <a:ext cx="182880" cy="190500"/>
          </a:xfrm>
          <a:prstGeom prst="plu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raphic 71" descr="Man">
            <a:extLst>
              <a:ext uri="{FF2B5EF4-FFF2-40B4-BE49-F238E27FC236}">
                <a16:creationId xmlns:a16="http://schemas.microsoft.com/office/drawing/2014/main" id="{D91BE520-C8A7-4B2A-8CF3-4D9946A6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228" y="2876063"/>
            <a:ext cx="914400" cy="914400"/>
          </a:xfrm>
          <a:prstGeom prst="rect">
            <a:avLst/>
          </a:prstGeom>
        </p:spPr>
      </p:pic>
      <p:pic>
        <p:nvPicPr>
          <p:cNvPr id="73" name="Graphic 72" descr="Man">
            <a:extLst>
              <a:ext uri="{FF2B5EF4-FFF2-40B4-BE49-F238E27FC236}">
                <a16:creationId xmlns:a16="http://schemas.microsoft.com/office/drawing/2014/main" id="{EE26ED8A-5989-4D25-BC16-3618571F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96" y="2876063"/>
            <a:ext cx="914400" cy="914400"/>
          </a:xfrm>
          <a:prstGeom prst="rect">
            <a:avLst/>
          </a:prstGeom>
        </p:spPr>
      </p:pic>
      <p:pic>
        <p:nvPicPr>
          <p:cNvPr id="74" name="Graphic 73" descr="Man">
            <a:extLst>
              <a:ext uri="{FF2B5EF4-FFF2-40B4-BE49-F238E27FC236}">
                <a16:creationId xmlns:a16="http://schemas.microsoft.com/office/drawing/2014/main" id="{5E192BDC-97AB-41EC-96E3-49362DDEDE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389" y="2871491"/>
            <a:ext cx="914400" cy="914400"/>
          </a:xfrm>
          <a:prstGeom prst="rect">
            <a:avLst/>
          </a:prstGeom>
        </p:spPr>
      </p:pic>
      <p:pic>
        <p:nvPicPr>
          <p:cNvPr id="75" name="Graphic 74" descr="Man">
            <a:extLst>
              <a:ext uri="{FF2B5EF4-FFF2-40B4-BE49-F238E27FC236}">
                <a16:creationId xmlns:a16="http://schemas.microsoft.com/office/drawing/2014/main" id="{0A23E485-7811-4A22-99D2-DAF24A76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045" y="2871491"/>
            <a:ext cx="914400" cy="914400"/>
          </a:xfrm>
          <a:prstGeom prst="rect">
            <a:avLst/>
          </a:prstGeom>
        </p:spPr>
      </p:pic>
      <p:pic>
        <p:nvPicPr>
          <p:cNvPr id="76" name="Graphic 75" descr="Star">
            <a:extLst>
              <a:ext uri="{FF2B5EF4-FFF2-40B4-BE49-F238E27FC236}">
                <a16:creationId xmlns:a16="http://schemas.microsoft.com/office/drawing/2014/main" id="{40AC5C93-302E-4653-9C1D-FACD143B9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4352" y="2644415"/>
            <a:ext cx="231648" cy="231648"/>
          </a:xfrm>
          <a:prstGeom prst="rect">
            <a:avLst/>
          </a:prstGeom>
        </p:spPr>
      </p:pic>
      <p:pic>
        <p:nvPicPr>
          <p:cNvPr id="77" name="Graphic 76" descr="Star">
            <a:extLst>
              <a:ext uri="{FF2B5EF4-FFF2-40B4-BE49-F238E27FC236}">
                <a16:creationId xmlns:a16="http://schemas.microsoft.com/office/drawing/2014/main" id="{63DF93EC-B6DE-4841-84AC-7E04AFD91D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644415"/>
            <a:ext cx="231648" cy="231648"/>
          </a:xfrm>
          <a:prstGeom prst="rect">
            <a:avLst/>
          </a:prstGeom>
        </p:spPr>
      </p:pic>
      <p:pic>
        <p:nvPicPr>
          <p:cNvPr id="78" name="Graphic 77" descr="Star">
            <a:extLst>
              <a:ext uri="{FF2B5EF4-FFF2-40B4-BE49-F238E27FC236}">
                <a16:creationId xmlns:a16="http://schemas.microsoft.com/office/drawing/2014/main" id="{D172F75F-053A-4938-9EA0-C3068DD1BF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58534" y="2644415"/>
            <a:ext cx="231648" cy="231648"/>
          </a:xfrm>
          <a:prstGeom prst="rect">
            <a:avLst/>
          </a:prstGeom>
        </p:spPr>
      </p:pic>
      <p:pic>
        <p:nvPicPr>
          <p:cNvPr id="79" name="Graphic 78" descr="Star">
            <a:extLst>
              <a:ext uri="{FF2B5EF4-FFF2-40B4-BE49-F238E27FC236}">
                <a16:creationId xmlns:a16="http://schemas.microsoft.com/office/drawing/2014/main" id="{28F4FDD6-5FD6-488A-B664-85F98555F0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2562" y="2644415"/>
            <a:ext cx="231648" cy="231648"/>
          </a:xfrm>
          <a:prstGeom prst="rect">
            <a:avLst/>
          </a:prstGeom>
        </p:spPr>
      </p:pic>
      <p:pic>
        <p:nvPicPr>
          <p:cNvPr id="80" name="Graphic 79" descr="Star">
            <a:extLst>
              <a:ext uri="{FF2B5EF4-FFF2-40B4-BE49-F238E27FC236}">
                <a16:creationId xmlns:a16="http://schemas.microsoft.com/office/drawing/2014/main" id="{629ED753-1FBE-426C-9E46-8130341F29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8097" y="2639843"/>
            <a:ext cx="231648" cy="231648"/>
          </a:xfrm>
          <a:prstGeom prst="rect">
            <a:avLst/>
          </a:prstGeom>
        </p:spPr>
      </p:pic>
      <p:pic>
        <p:nvPicPr>
          <p:cNvPr id="81" name="Graphic 80" descr="Star">
            <a:extLst>
              <a:ext uri="{FF2B5EF4-FFF2-40B4-BE49-F238E27FC236}">
                <a16:creationId xmlns:a16="http://schemas.microsoft.com/office/drawing/2014/main" id="{ACB8BAFF-BD54-4E9B-960C-F8518DAD58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8469" y="2639843"/>
            <a:ext cx="231648" cy="23164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5AD9643-B2E9-428E-8CA0-C6DF3B161CAD}"/>
              </a:ext>
            </a:extLst>
          </p:cNvPr>
          <p:cNvSpPr/>
          <p:nvPr/>
        </p:nvSpPr>
        <p:spPr>
          <a:xfrm>
            <a:off x="3098192" y="3849422"/>
            <a:ext cx="155448" cy="16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F5261FE-E57C-4911-9C85-B709A4157CB1}"/>
              </a:ext>
            </a:extLst>
          </p:cNvPr>
          <p:cNvSpPr/>
          <p:nvPr/>
        </p:nvSpPr>
        <p:spPr>
          <a:xfrm>
            <a:off x="6016124" y="3856757"/>
            <a:ext cx="155448" cy="198120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CDA6A3CC-9846-4469-885C-74090A3C2F45}"/>
              </a:ext>
            </a:extLst>
          </p:cNvPr>
          <p:cNvSpPr/>
          <p:nvPr/>
        </p:nvSpPr>
        <p:spPr>
          <a:xfrm>
            <a:off x="6704838" y="3865139"/>
            <a:ext cx="189929" cy="194310"/>
          </a:xfrm>
          <a:prstGeom prst="triangl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1CA6A4E8-5A01-42CB-B084-0EB92761E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287" y="2876063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4D0E4C5-6658-473E-AE47-C7000B84B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217" y="2874539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55BD9D9B-9ACE-473C-9F61-76E820F16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97" y="2871491"/>
            <a:ext cx="914400" cy="914400"/>
          </a:xfrm>
          <a:prstGeom prst="rect">
            <a:avLst/>
          </a:prstGeom>
        </p:spPr>
      </p:pic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AB9719CA-2395-44DE-B914-F626CDA668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9842" y="2616221"/>
            <a:ext cx="231648" cy="231648"/>
          </a:xfrm>
          <a:prstGeom prst="rect">
            <a:avLst/>
          </a:prstGeom>
        </p:spPr>
      </p:pic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1FE99C5A-4026-4668-AC61-56F03FAD85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6103" y="2620793"/>
            <a:ext cx="231648" cy="231648"/>
          </a:xfrm>
          <a:prstGeom prst="rect">
            <a:avLst/>
          </a:prstGeom>
        </p:spPr>
      </p:pic>
      <p:pic>
        <p:nvPicPr>
          <p:cNvPr id="24" name="Graphic 23" descr="Star">
            <a:extLst>
              <a:ext uri="{FF2B5EF4-FFF2-40B4-BE49-F238E27FC236}">
                <a16:creationId xmlns:a16="http://schemas.microsoft.com/office/drawing/2014/main" id="{0FBA6ADF-3992-44E5-B335-32995CAD65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862" y="2642891"/>
            <a:ext cx="231648" cy="231648"/>
          </a:xfrm>
          <a:prstGeom prst="rect">
            <a:avLst/>
          </a:prstGeom>
        </p:spPr>
      </p:pic>
      <p:pic>
        <p:nvPicPr>
          <p:cNvPr id="25" name="Graphic 24" descr="Star">
            <a:extLst>
              <a:ext uri="{FF2B5EF4-FFF2-40B4-BE49-F238E27FC236}">
                <a16:creationId xmlns:a16="http://schemas.microsoft.com/office/drawing/2014/main" id="{FB26DDC3-3BE3-45ED-A618-AC3EE5379D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9510" y="2642891"/>
            <a:ext cx="231648" cy="231648"/>
          </a:xfrm>
          <a:prstGeom prst="rect">
            <a:avLst/>
          </a:prstGeom>
        </p:spPr>
      </p:pic>
      <p:pic>
        <p:nvPicPr>
          <p:cNvPr id="26" name="Graphic 25" descr="Star">
            <a:extLst>
              <a:ext uri="{FF2B5EF4-FFF2-40B4-BE49-F238E27FC236}">
                <a16:creationId xmlns:a16="http://schemas.microsoft.com/office/drawing/2014/main" id="{6C59D07E-03DF-4F77-9BC0-D8105D8306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1221" y="2639843"/>
            <a:ext cx="231648" cy="231648"/>
          </a:xfrm>
          <a:prstGeom prst="rect">
            <a:avLst/>
          </a:prstGeom>
        </p:spPr>
      </p:pic>
      <p:pic>
        <p:nvPicPr>
          <p:cNvPr id="27" name="Graphic 26" descr="Star">
            <a:extLst>
              <a:ext uri="{FF2B5EF4-FFF2-40B4-BE49-F238E27FC236}">
                <a16:creationId xmlns:a16="http://schemas.microsoft.com/office/drawing/2014/main" id="{CF11DA13-25C6-4C2D-B040-6D93BB19F8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5972" y="2411243"/>
            <a:ext cx="231648" cy="231648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14383A1D-D30A-4782-9EF0-7787CC26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420" y="2871491"/>
            <a:ext cx="914400" cy="914400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7F9513C1-77A9-4C5F-896A-178B9EB411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6065" y="2639843"/>
            <a:ext cx="231648" cy="231648"/>
          </a:xfrm>
          <a:prstGeom prst="rect">
            <a:avLst/>
          </a:prstGeom>
        </p:spPr>
      </p:pic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99FC7989-282D-4220-B006-28C29365D3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7713" y="2639843"/>
            <a:ext cx="231648" cy="231648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9F97F441-5D89-47D5-A6CD-208346BF98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4175" y="2408195"/>
            <a:ext cx="231648" cy="231648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058A4A3B-2659-49FF-BBC3-6E204DB1D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2623" y="2871491"/>
            <a:ext cx="914400" cy="914400"/>
          </a:xfrm>
          <a:prstGeom prst="rect">
            <a:avLst/>
          </a:prstGeom>
        </p:spPr>
      </p:pic>
      <p:pic>
        <p:nvPicPr>
          <p:cNvPr id="36" name="Graphic 35" descr="Star">
            <a:extLst>
              <a:ext uri="{FF2B5EF4-FFF2-40B4-BE49-F238E27FC236}">
                <a16:creationId xmlns:a16="http://schemas.microsoft.com/office/drawing/2014/main" id="{45D6E85C-37D9-4C73-98B4-67839F2977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4268" y="2639843"/>
            <a:ext cx="231648" cy="231648"/>
          </a:xfrm>
          <a:prstGeom prst="rect">
            <a:avLst/>
          </a:prstGeom>
        </p:spPr>
      </p:pic>
      <p:pic>
        <p:nvPicPr>
          <p:cNvPr id="37" name="Graphic 36" descr="Star">
            <a:extLst>
              <a:ext uri="{FF2B5EF4-FFF2-40B4-BE49-F238E27FC236}">
                <a16:creationId xmlns:a16="http://schemas.microsoft.com/office/drawing/2014/main" id="{E952999E-85A9-493F-A0CB-71FF06C37E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916" y="2639843"/>
            <a:ext cx="231648" cy="231648"/>
          </a:xfrm>
          <a:prstGeom prst="rect">
            <a:avLst/>
          </a:prstGeom>
        </p:spPr>
      </p:pic>
      <p:pic>
        <p:nvPicPr>
          <p:cNvPr id="38" name="Graphic 37" descr="Star">
            <a:extLst>
              <a:ext uri="{FF2B5EF4-FFF2-40B4-BE49-F238E27FC236}">
                <a16:creationId xmlns:a16="http://schemas.microsoft.com/office/drawing/2014/main" id="{8F700D1D-7105-4D1D-BF18-FE4C760FB3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2378" y="2408195"/>
            <a:ext cx="231648" cy="2316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2A4F19-878D-4655-8D43-5CBE4EA251C9}"/>
              </a:ext>
            </a:extLst>
          </p:cNvPr>
          <p:cNvSpPr/>
          <p:nvPr/>
        </p:nvSpPr>
        <p:spPr>
          <a:xfrm>
            <a:off x="5342763" y="3865139"/>
            <a:ext cx="155448" cy="16306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0949FB-8842-4932-901D-20F91A60F104}"/>
              </a:ext>
            </a:extLst>
          </p:cNvPr>
          <p:cNvSpPr/>
          <p:nvPr/>
        </p:nvSpPr>
        <p:spPr>
          <a:xfrm>
            <a:off x="3763094" y="3855233"/>
            <a:ext cx="155448" cy="198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5FAD5CE-EB36-4F0A-8346-7990138FBE53}"/>
              </a:ext>
            </a:extLst>
          </p:cNvPr>
          <p:cNvSpPr/>
          <p:nvPr/>
        </p:nvSpPr>
        <p:spPr>
          <a:xfrm>
            <a:off x="4437693" y="3855233"/>
            <a:ext cx="155448" cy="161544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08D80ED-F119-4920-83B3-FA63E401E2BF}"/>
              </a:ext>
            </a:extLst>
          </p:cNvPr>
          <p:cNvSpPr/>
          <p:nvPr/>
        </p:nvSpPr>
        <p:spPr>
          <a:xfrm>
            <a:off x="8916273" y="3856757"/>
            <a:ext cx="155448" cy="161544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21FC86-623A-43CF-8573-888206800774}"/>
              </a:ext>
            </a:extLst>
          </p:cNvPr>
          <p:cNvSpPr/>
          <p:nvPr/>
        </p:nvSpPr>
        <p:spPr>
          <a:xfrm>
            <a:off x="7554198" y="3869711"/>
            <a:ext cx="155448" cy="16306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765F0-0B0C-4903-9192-23B64A1A067E}"/>
              </a:ext>
            </a:extLst>
          </p:cNvPr>
          <p:cNvSpPr/>
          <p:nvPr/>
        </p:nvSpPr>
        <p:spPr>
          <a:xfrm>
            <a:off x="8217995" y="3856757"/>
            <a:ext cx="155448" cy="1981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93369-DA53-4727-BF84-9B0EB38FBFC1}"/>
              </a:ext>
            </a:extLst>
          </p:cNvPr>
          <p:cNvSpPr/>
          <p:nvPr/>
        </p:nvSpPr>
        <p:spPr>
          <a:xfrm>
            <a:off x="2819345" y="2236424"/>
            <a:ext cx="2064694" cy="2060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155269-9B94-41FD-8546-13A8B36AD998}"/>
              </a:ext>
            </a:extLst>
          </p:cNvPr>
          <p:cNvSpPr/>
          <p:nvPr/>
        </p:nvSpPr>
        <p:spPr>
          <a:xfrm>
            <a:off x="5030488" y="2243236"/>
            <a:ext cx="2064694" cy="2060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EA000B-6ACA-42EE-81FB-6C4EEF36E33D}"/>
              </a:ext>
            </a:extLst>
          </p:cNvPr>
          <p:cNvSpPr/>
          <p:nvPr/>
        </p:nvSpPr>
        <p:spPr>
          <a:xfrm>
            <a:off x="7256616" y="2243236"/>
            <a:ext cx="2064694" cy="20601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F44E2-1648-4616-98BD-2E2C450CDD78}"/>
              </a:ext>
            </a:extLst>
          </p:cNvPr>
          <p:cNvSpPr/>
          <p:nvPr/>
        </p:nvSpPr>
        <p:spPr>
          <a:xfrm>
            <a:off x="2732623" y="2083491"/>
            <a:ext cx="6718574" cy="237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Caliari</dc:creator>
  <cp:lastModifiedBy>Daniele Caliari</cp:lastModifiedBy>
  <cp:revision>9</cp:revision>
  <dcterms:created xsi:type="dcterms:W3CDTF">2025-03-10T13:13:00Z</dcterms:created>
  <dcterms:modified xsi:type="dcterms:W3CDTF">2025-03-18T12:39:32Z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747B0B9304A04D2E8CE1B8503AB28F04_12</vt:lpwstr>
  </property>
  <property fmtid="{D5CDD505-2E9C-101B-9397-08002B2CF9AE}" pid="3" name="KSOProductBuildVer">
    <vt:lpwstr>1033-12.2.0.20326</vt:lpwstr>
  </property>
</Properties>
</file>