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erif"/>
      <p:regular r:id="rId9"/>
      <p:bold r:id="rId10"/>
      <p:italic r:id="rId11"/>
      <p:boldItalic r:id="rId12"/>
    </p:embeddedFont>
    <p:embeddedFont>
      <p:font typeface="Roboto Black"/>
      <p:bold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11" Type="http://schemas.openxmlformats.org/officeDocument/2006/relationships/font" Target="fonts/RobotoSerif-italic.fntdata"/><Relationship Id="rId22" Type="http://schemas.openxmlformats.org/officeDocument/2006/relationships/font" Target="fonts/RobotoMedium-boldItalic.fntdata"/><Relationship Id="rId10" Type="http://schemas.openxmlformats.org/officeDocument/2006/relationships/font" Target="fonts/RobotoSerif-bold.fntdata"/><Relationship Id="rId21" Type="http://schemas.openxmlformats.org/officeDocument/2006/relationships/font" Target="fonts/RobotoMedium-italic.fntdata"/><Relationship Id="rId13" Type="http://schemas.openxmlformats.org/officeDocument/2006/relationships/font" Target="fonts/RobotoBlack-bold.fntdata"/><Relationship Id="rId12" Type="http://schemas.openxmlformats.org/officeDocument/2006/relationships/font" Target="fonts/RobotoSerif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erif-regular.fntdata"/><Relationship Id="rId15" Type="http://schemas.openxmlformats.org/officeDocument/2006/relationships/font" Target="fonts/Roboto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c4afda54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c4afda54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Crafted for Convenience: Your All-in 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4afda5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4afda5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726FD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26FD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25050" y="557600"/>
            <a:ext cx="2688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22">
                <a:latin typeface="Roboto Serif"/>
                <a:ea typeface="Roboto Serif"/>
                <a:cs typeface="Roboto Serif"/>
                <a:sym typeface="Roboto Serif"/>
              </a:rPr>
              <a:t>Smart</a:t>
            </a:r>
            <a:r>
              <a:rPr b="1" lang="en"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359750" y="4543025"/>
            <a:ext cx="6424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erif"/>
                <a:ea typeface="Roboto Serif"/>
                <a:cs typeface="Roboto Serif"/>
                <a:sym typeface="Roboto Serif"/>
              </a:rPr>
              <a:t>By Bilal Naseer, Umar Khan, and Daniyal Khan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3411" r="1558" t="7166"/>
          <a:stretch/>
        </p:blipFill>
        <p:spPr>
          <a:xfrm>
            <a:off x="2583202" y="524800"/>
            <a:ext cx="3801826" cy="3718776"/>
          </a:xfrm>
          <a:prstGeom prst="rect">
            <a:avLst/>
          </a:prstGeom>
          <a:noFill/>
          <a:ln cap="flat" cmpd="sng" w="9525">
            <a:solidFill>
              <a:srgbClr val="726FD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3"/>
          <p:cNvSpPr txBox="1"/>
          <p:nvPr/>
        </p:nvSpPr>
        <p:spPr>
          <a:xfrm>
            <a:off x="5680150" y="2463375"/>
            <a:ext cx="341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Grocery </a:t>
            </a:r>
            <a:endParaRPr b="1" sz="56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1" name="Google Shape;71;p13"/>
          <p:cNvSpPr txBox="1"/>
          <p:nvPr/>
        </p:nvSpPr>
        <p:spPr>
          <a:xfrm rot="-2699464">
            <a:off x="8055171" y="4266515"/>
            <a:ext cx="1359554" cy="37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Group 3</a:t>
            </a:r>
            <a:endParaRPr sz="1600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22">
                <a:latin typeface="Roboto Serif"/>
                <a:ea typeface="Roboto Serif"/>
                <a:cs typeface="Roboto Serif"/>
                <a:sym typeface="Roboto Serif"/>
              </a:rPr>
              <a:t>Overview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32475" y="1825475"/>
            <a:ext cx="493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Medium"/>
              <a:buChar char="➔"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Designed to make cooking more convenient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Medium"/>
              <a:buChar char="➔"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Cookbook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Medium"/>
              <a:buChar char="➔"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Grocery Tracker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Medium"/>
              <a:buChar char="➔"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Shopper Guide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Medium"/>
              <a:buChar char="➔"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ALL-IN-ONE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150" y="999975"/>
            <a:ext cx="3138300" cy="313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00" y="3276275"/>
            <a:ext cx="1622025" cy="1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ctrTitle"/>
          </p:nvPr>
        </p:nvSpPr>
        <p:spPr>
          <a:xfrm>
            <a:off x="975500" y="1235788"/>
            <a:ext cx="7242300" cy="30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LET’S COOK!</a:t>
            </a:r>
            <a:endParaRPr b="1" sz="96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74" y="983399"/>
            <a:ext cx="809125" cy="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50" y="1767698"/>
            <a:ext cx="2456400" cy="32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