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f33f0b931_7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f33f0b931_7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f1d01fc4e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f1d01fc4e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main focus is on the final system and object designs.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UML ( class ) diagrams are encouraged.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Start with just enough background to remind us of the context.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Cover requirements / design goals only to the extent needed for the audience to appreciate the design.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Don't waste time on account creation, setup, or login. Mention them in passing only if they are really important.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1d01fc4e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f1d01fc4e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33f0b93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f33f0b93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f33f0b931_7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f33f0b931_7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f1d01fc4e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f1d01fc4e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Daniyal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f33f0b931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f33f0b931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Daniyal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f1d01fc4e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f1d01fc4e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1d01fc4e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f1d01fc4e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6942650" y="3913800"/>
            <a:ext cx="198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Group 3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Daniyal Khan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Umar Khan</a:t>
            </a:r>
            <a:br>
              <a:rPr b="1" lang="en" sz="1200">
                <a:latin typeface="Nunito"/>
                <a:ea typeface="Nunito"/>
                <a:cs typeface="Nunito"/>
                <a:sym typeface="Nunito"/>
              </a:rPr>
            </a:b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Bilal Naseer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David Cardenas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27550" y="3672450"/>
            <a:ext cx="5732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</a:t>
            </a:r>
            <a:r>
              <a:rPr b="1" lang="en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mart Resource Optimizer</a:t>
            </a:r>
            <a:endParaRPr sz="2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3249" l="1448" r="1312" t="6741"/>
          <a:stretch/>
        </p:blipFill>
        <p:spPr>
          <a:xfrm>
            <a:off x="2203689" y="476250"/>
            <a:ext cx="4580400" cy="3196200"/>
          </a:xfrm>
          <a:prstGeom prst="snip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3332356" y="2628933"/>
            <a:ext cx="345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WeAllocate!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019" y="2413667"/>
            <a:ext cx="1058098" cy="11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32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b="1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942975"/>
            <a:ext cx="7505700" cy="3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References / Bibliography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1. Catania, Patrick J., and Nancy Keefer. “The Marketplace.” Amazon, Board of Trade, 1987, [link](aws.amazon.com/marketplace/solutions/infrastructure-software).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2. “Food Ecosystems.” Inner-City Muslim Action Network, [link](www.imancentral.org/chicago/organizing-advocacy/food-ecosystems/). Accessed 25 Nov. 2023.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3. “Food Pantry Helper.” Food Pantry Helper - Food Pantry Helper, [link](www.foodpantryhelper.com/). Accessed 25 Nov. 2023.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4. Google, Google, [link](cloud.google.com/?utm_source=google&amp;utm_medium=cpc&amp;utm_campaign=na-US-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146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all-en-dr-bkws-all-all-trial-e-dr-1605212&amp;utm_content=text-ad-none-any-DEV_c- CRE_665665924735-ADGP_Hybrid%2B%7C%2BBKWS%2B- %2BMIX%2B%7C%2BTxt_Google%2BCloud%2BGeneral- KWID_43700077212109151-kwd-13487215878&amp;utm_term=KW_google+cloud+services- ST_google%2Bcloud%2Bservices&amp;gad_source=1&amp;gclid=CjwKCAiA04arBhAkEiwAuN OsIoNeRQs3eJLjRImY1wdwly02AVNCQqaM_gb9oCW7WTHOrrWsulRMSxoCbN8QA vD_BwE&amp;gclsrc=aw.ds). Accessed 25 Nov. 2023.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5. “In West Englewood, a New Food Pantry Opens at Corner of Hope and Heartache.” Greater Chicago Food Depository, Greater Chicago Food Depository, 1 Dec. 2022, [link](www.chicagosfoodbank.org/blog/in-west-englewood-a-new-food-pantry-opens-at- corner-of-hope-and-heartache/).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6. “The Number One Food Pantry Solution!” Food Pantry PRO, [link](foodpantrysoftwarepro.com/?gclid=CjwKCAiA04arBhAkEiwAuNOsIuBbQUtrQR NBUrP_pt7QQdrlEKNzKYbpbNT_OzhbdjkhlmRA_3MGxhoCxw8QAvD_BwE). Accessed 25 Nov. 2023.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12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727800" y="416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776800" y="1980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Roboto"/>
              <a:buChar char="●"/>
            </a:pPr>
            <a:r>
              <a:rPr b="1" lang="en" sz="15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Challenges Addressed for IMAN</a:t>
            </a:r>
            <a:endParaRPr b="1" sz="156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6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Roboto"/>
              <a:buChar char="○"/>
            </a:pPr>
            <a:r>
              <a:rPr lang="en" sz="15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Unpredictable demand</a:t>
            </a:r>
            <a:endParaRPr sz="156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6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Roboto"/>
              <a:buChar char="○"/>
            </a:pPr>
            <a:r>
              <a:rPr lang="en" sz="15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Perishable item wastage</a:t>
            </a:r>
            <a:endParaRPr sz="156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6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Roboto"/>
              <a:buChar char="○"/>
            </a:pPr>
            <a:r>
              <a:rPr lang="en" sz="15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Maximizing resource impact</a:t>
            </a:r>
            <a:endParaRPr sz="156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Roboto"/>
              <a:buChar char="●"/>
            </a:pPr>
            <a:r>
              <a:rPr b="1" lang="en" sz="15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Pioneering a movement by Revolutionizing charitable food distribution systems</a:t>
            </a:r>
            <a:endParaRPr b="1" sz="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947100" y="1161700"/>
            <a:ext cx="5502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IMAN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a Chicago based Food bank and Community Center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625" y="1235775"/>
            <a:ext cx="2234100" cy="163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697475" y="26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System Overview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5784" l="0" r="0" t="0"/>
          <a:stretch/>
        </p:blipFill>
        <p:spPr>
          <a:xfrm>
            <a:off x="211675" y="987525"/>
            <a:ext cx="8701150" cy="19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900" y="2999350"/>
            <a:ext cx="2682600" cy="19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905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General UML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00" y="1800200"/>
            <a:ext cx="8468950" cy="16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369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Existing System 			</a:t>
            </a: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Proposed Upgrades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005425"/>
            <a:ext cx="36861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Manual Resource Allocation</a:t>
            </a:r>
            <a:endParaRPr b="1"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Relies on human judgment and experience.</a:t>
            </a:r>
            <a:endParaRPr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Uses spreadsheets or simple databases.</a:t>
            </a:r>
            <a:endParaRPr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Time-consuming, error-prone, and inflexible.</a:t>
            </a:r>
            <a:endParaRPr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Inventory Management</a:t>
            </a:r>
            <a:endParaRPr b="1"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Physical inventory checks with basic data entry.</a:t>
            </a:r>
            <a:endParaRPr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Lacks real-time updates and predictive capabilities.</a:t>
            </a:r>
            <a:endParaRPr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Beneficiary Interaction and Feedback</a:t>
            </a:r>
            <a:endParaRPr b="1"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Gathers direct feedback during distribution.</a:t>
            </a:r>
            <a:endParaRPr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Feedback not systematically used in decision-making.</a:t>
            </a:r>
            <a:endParaRPr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Donation Management</a:t>
            </a:r>
            <a:endParaRPr b="1"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Tracks donations manually or with basic digital tools.</a:t>
            </a:r>
            <a:endParaRPr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Poor integration with resource allocation processes.</a:t>
            </a:r>
            <a:endParaRPr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Decision Making</a:t>
            </a:r>
            <a:endParaRPr b="1"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 on staff experiences and historical data.</a:t>
            </a:r>
            <a:endParaRPr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Reactive approach, lacks predictive analytics.</a:t>
            </a:r>
            <a:endParaRPr sz="421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572000" y="10054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Enhanced Resource Allocation:</a:t>
            </a:r>
            <a:endParaRPr b="1"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Automates and optimizes resource allocation using machine learning.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Reduces reliance on human judgment, minimizing errors and improving efficiency.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Advanced Inventory Management:</a:t>
            </a:r>
            <a:endParaRPr b="1"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Integrates real-time data tracking and updates.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Employs predictive analytics to anticipate demand and manage supply more effectively.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Systematic Beneficiary Interaction and Feedback:</a:t>
            </a:r>
            <a:endParaRPr b="1"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Streamlines feedback collection during distribution into the decision-making process.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Utilizes beneficiary feedback to refine resource allocation and distribution strategies.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Improved Donation Management:</a:t>
            </a:r>
            <a:endParaRPr b="1"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Automates tracking of both monetary and resource donations.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Enhances integration between donation management and resource allocation, optimizing resource utilization.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Data-Driven Decision Making:</a:t>
            </a:r>
            <a:endParaRPr b="1"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Leverages historical data and current trends through machine learning for proactive decision-making.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Reduces reliance on staff experience alone, adding a layer of predictive analytics for more accurate and efficient decisions.</a:t>
            </a:r>
            <a:endParaRPr b="1"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Integration and Workflow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86950" y="1027450"/>
            <a:ext cx="75057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Demand </a:t>
            </a: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Prediction: </a:t>
            </a:r>
            <a:endParaRPr b="1"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 Engineering: 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Relevant features or factors affecting demand are extracted or engineered. These features could include seasonality, holidays, economic indicators, and demographic data.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 Models: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Various machine learning algorithms are employed, such as time series forecasting models (e.g., ARIMA or Prophet) or more advanced techniques like neural networks, to predict future demand accurately.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Real-time Data Integration: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module continually integrates real-time data, such as current events, weather conditions, and social factors, to fine-tune the demand predictions.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Demand Forecasting: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Based on the ML models' predictions, the module generates demand forecasts for various resources, including types of food items, quantities, and distribution timelines.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Integration and Workflow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751350" y="1051450"/>
            <a:ext cx="75057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Resource Optimization:</a:t>
            </a:r>
            <a:endParaRPr b="1"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Demand-Resource Matching: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ML module matches predicted demand with available resources based on type, quantity, shelf life, and stock levels.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 Allocation: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Using optimization algorithms, it allocates resources for maximum impact, reducing waste.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Dynamic Inventory Management: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module updates inventory based on demand predictions, minimizing surplus and preventing resource expiration.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Minimizing Waste: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By accurate demand prediction and allocation, it minimizes food waste, optimizing resource usage.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Feedback-Driven Improvement: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Incorporates actual distribution feedback to refine predictions and allocation strategies over time.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Key Acceptance tests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057275"/>
            <a:ext cx="75057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ML(Machine Learning) 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the system's ability to train on historical data and make predictions for future demands.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Inventory data </a:t>
            </a: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management - CRUD Operations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the system's ability to add, update, and delete inventory items.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Validate the system's response to discrepancies in inventory data.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Donation tracking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the system's ability to capture real-time donation details for both monetary and in-kind contributions.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Validate the generation of acknowledgment receipts and donation reports.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Portal Feedback - User testing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data entries and feedback submissions in the portal, including comments, ratings, and details, shall be accurate and up-to-date.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5905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UI/UX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938" y="882400"/>
            <a:ext cx="6772126" cy="389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