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82" r:id="rId4"/>
    <p:sldId id="286" r:id="rId5"/>
    <p:sldId id="283" r:id="rId6"/>
    <p:sldId id="284" r:id="rId7"/>
    <p:sldId id="285" r:id="rId8"/>
    <p:sldId id="287" r:id="rId9"/>
    <p:sldId id="288" r:id="rId10"/>
    <p:sldId id="289" r:id="rId11"/>
    <p:sldId id="290" r:id="rId12"/>
    <p:sldId id="291" r:id="rId13"/>
    <p:sldId id="293" r:id="rId14"/>
    <p:sldId id="28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80910-B53A-4FE3-B7DE-4C365DBB95A7}" v="8" dt="2021-12-07T22:11:14.318"/>
  </p1510:revLst>
</p1510:revInfo>
</file>

<file path=ppt/tableStyles.xml><?xml version="1.0" encoding="utf-8"?>
<a:tblStyleLst xmlns:a="http://schemas.openxmlformats.org/drawingml/2006/main" def="{E01B5121-5541-4489-98BA-4E0541C5D607}">
  <a:tblStyle styleId="{E01B5121-5541-4489-98BA-4E0541C5D6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avanaugh" userId="0b20315e-7c2d-4d9f-9a83-59b2f42af10e" providerId="ADAL" clId="{14D80910-B53A-4FE3-B7DE-4C365DBB95A7}"/>
    <pc:docChg chg="undo custSel addSld delSld modSld">
      <pc:chgData name="David Cavanaugh" userId="0b20315e-7c2d-4d9f-9a83-59b2f42af10e" providerId="ADAL" clId="{14D80910-B53A-4FE3-B7DE-4C365DBB95A7}" dt="2021-12-08T01:22:19.824" v="2674" actId="20577"/>
      <pc:docMkLst>
        <pc:docMk/>
      </pc:docMkLst>
      <pc:sldChg chg="modSp mod">
        <pc:chgData name="David Cavanaugh" userId="0b20315e-7c2d-4d9f-9a83-59b2f42af10e" providerId="ADAL" clId="{14D80910-B53A-4FE3-B7DE-4C365DBB95A7}" dt="2021-12-08T01:07:12.577" v="2556" actId="20577"/>
        <pc:sldMkLst>
          <pc:docMk/>
          <pc:sldMk cId="0" sldId="256"/>
        </pc:sldMkLst>
        <pc:spChg chg="mod">
          <ac:chgData name="David Cavanaugh" userId="0b20315e-7c2d-4d9f-9a83-59b2f42af10e" providerId="ADAL" clId="{14D80910-B53A-4FE3-B7DE-4C365DBB95A7}" dt="2021-12-07T21:45:46.815" v="104" actId="27636"/>
          <ac:spMkLst>
            <pc:docMk/>
            <pc:sldMk cId="0" sldId="256"/>
            <ac:spMk id="54" creationId="{00000000-0000-0000-0000-000000000000}"/>
          </ac:spMkLst>
        </pc:spChg>
        <pc:spChg chg="mod">
          <ac:chgData name="David Cavanaugh" userId="0b20315e-7c2d-4d9f-9a83-59b2f42af10e" providerId="ADAL" clId="{14D80910-B53A-4FE3-B7DE-4C365DBB95A7}" dt="2021-12-08T00:55:37.950" v="2554" actId="20577"/>
          <ac:spMkLst>
            <pc:docMk/>
            <pc:sldMk cId="0" sldId="256"/>
            <ac:spMk id="56" creationId="{00000000-0000-0000-0000-000000000000}"/>
          </ac:spMkLst>
        </pc:spChg>
        <pc:spChg chg="mod">
          <ac:chgData name="David Cavanaugh" userId="0b20315e-7c2d-4d9f-9a83-59b2f42af10e" providerId="ADAL" clId="{14D80910-B53A-4FE3-B7DE-4C365DBB95A7}" dt="2021-12-08T01:07:12.577" v="2556" actId="20577"/>
          <ac:spMkLst>
            <pc:docMk/>
            <pc:sldMk cId="0" sldId="256"/>
            <ac:spMk id="57" creationId="{00000000-0000-0000-0000-000000000000}"/>
          </ac:spMkLst>
        </pc:spChg>
      </pc:sldChg>
      <pc:sldChg chg="addSp delSp modSp mod">
        <pc:chgData name="David Cavanaugh" userId="0b20315e-7c2d-4d9f-9a83-59b2f42af10e" providerId="ADAL" clId="{14D80910-B53A-4FE3-B7DE-4C365DBB95A7}" dt="2021-12-07T21:59:16.959" v="402" actId="20577"/>
        <pc:sldMkLst>
          <pc:docMk/>
          <pc:sldMk cId="0" sldId="257"/>
        </pc:sldMkLst>
        <pc:spChg chg="mod">
          <ac:chgData name="David Cavanaugh" userId="0b20315e-7c2d-4d9f-9a83-59b2f42af10e" providerId="ADAL" clId="{14D80910-B53A-4FE3-B7DE-4C365DBB95A7}" dt="2021-12-07T21:59:16.959" v="402" actId="20577"/>
          <ac:spMkLst>
            <pc:docMk/>
            <pc:sldMk cId="0" sldId="257"/>
            <ac:spMk id="64" creationId="{00000000-0000-0000-0000-000000000000}"/>
          </ac:spMkLst>
        </pc:spChg>
        <pc:spChg chg="mod">
          <ac:chgData name="David Cavanaugh" userId="0b20315e-7c2d-4d9f-9a83-59b2f42af10e" providerId="ADAL" clId="{14D80910-B53A-4FE3-B7DE-4C365DBB95A7}" dt="2021-12-07T21:51:39.536" v="375" actId="20577"/>
          <ac:spMkLst>
            <pc:docMk/>
            <pc:sldMk cId="0" sldId="257"/>
            <ac:spMk id="65" creationId="{00000000-0000-0000-0000-000000000000}"/>
          </ac:spMkLst>
        </pc:spChg>
        <pc:picChg chg="add mod">
          <ac:chgData name="David Cavanaugh" userId="0b20315e-7c2d-4d9f-9a83-59b2f42af10e" providerId="ADAL" clId="{14D80910-B53A-4FE3-B7DE-4C365DBB95A7}" dt="2021-12-07T21:57:15.959" v="386" actId="1076"/>
          <ac:picMkLst>
            <pc:docMk/>
            <pc:sldMk cId="0" sldId="257"/>
            <ac:picMk id="3" creationId="{86EDB32F-8F22-4F32-940C-28AF14D85B55}"/>
          </ac:picMkLst>
        </pc:picChg>
        <pc:picChg chg="add mod">
          <ac:chgData name="David Cavanaugh" userId="0b20315e-7c2d-4d9f-9a83-59b2f42af10e" providerId="ADAL" clId="{14D80910-B53A-4FE3-B7DE-4C365DBB95A7}" dt="2021-12-07T21:59:10.837" v="400" actId="1076"/>
          <ac:picMkLst>
            <pc:docMk/>
            <pc:sldMk cId="0" sldId="257"/>
            <ac:picMk id="5" creationId="{EA14B69D-D403-4499-8DF1-400377182994}"/>
          </ac:picMkLst>
        </pc:picChg>
        <pc:picChg chg="add mod">
          <ac:chgData name="David Cavanaugh" userId="0b20315e-7c2d-4d9f-9a83-59b2f42af10e" providerId="ADAL" clId="{14D80910-B53A-4FE3-B7DE-4C365DBB95A7}" dt="2021-12-07T21:57:17.988" v="387" actId="1076"/>
          <ac:picMkLst>
            <pc:docMk/>
            <pc:sldMk cId="0" sldId="257"/>
            <ac:picMk id="7" creationId="{926A8CC2-F5B6-49B0-AD04-53328589D00D}"/>
          </ac:picMkLst>
        </pc:picChg>
        <pc:picChg chg="add mod">
          <ac:chgData name="David Cavanaugh" userId="0b20315e-7c2d-4d9f-9a83-59b2f42af10e" providerId="ADAL" clId="{14D80910-B53A-4FE3-B7DE-4C365DBB95A7}" dt="2021-12-07T21:58:02.812" v="392" actId="1076"/>
          <ac:picMkLst>
            <pc:docMk/>
            <pc:sldMk cId="0" sldId="257"/>
            <ac:picMk id="9" creationId="{883B4F9E-4894-4A49-9EB2-0CDA70A2BAD9}"/>
          </ac:picMkLst>
        </pc:picChg>
        <pc:picChg chg="add mod">
          <ac:chgData name="David Cavanaugh" userId="0b20315e-7c2d-4d9f-9a83-59b2f42af10e" providerId="ADAL" clId="{14D80910-B53A-4FE3-B7DE-4C365DBB95A7}" dt="2021-12-07T21:59:00.716" v="397" actId="1076"/>
          <ac:picMkLst>
            <pc:docMk/>
            <pc:sldMk cId="0" sldId="257"/>
            <ac:picMk id="11" creationId="{BFA39CCA-3AE9-42B1-B17F-BF9A9BC8B3C3}"/>
          </ac:picMkLst>
        </pc:picChg>
        <pc:picChg chg="del">
          <ac:chgData name="David Cavanaugh" userId="0b20315e-7c2d-4d9f-9a83-59b2f42af10e" providerId="ADAL" clId="{14D80910-B53A-4FE3-B7DE-4C365DBB95A7}" dt="2021-12-07T21:46:23.864" v="163" actId="478"/>
          <ac:picMkLst>
            <pc:docMk/>
            <pc:sldMk cId="0" sldId="257"/>
            <ac:picMk id="66" creationId="{00000000-0000-0000-0000-000000000000}"/>
          </ac:picMkLst>
        </pc:picChg>
      </pc:sldChg>
      <pc:sldChg chg="del">
        <pc:chgData name="David Cavanaugh" userId="0b20315e-7c2d-4d9f-9a83-59b2f42af10e" providerId="ADAL" clId="{14D80910-B53A-4FE3-B7DE-4C365DBB95A7}" dt="2021-12-07T21:46:04.315" v="114" actId="47"/>
        <pc:sldMkLst>
          <pc:docMk/>
          <pc:sldMk cId="0" sldId="258"/>
        </pc:sldMkLst>
      </pc:sldChg>
      <pc:sldChg chg="del">
        <pc:chgData name="David Cavanaugh" userId="0b20315e-7c2d-4d9f-9a83-59b2f42af10e" providerId="ADAL" clId="{14D80910-B53A-4FE3-B7DE-4C365DBB95A7}" dt="2021-12-07T21:46:04.717" v="115" actId="47"/>
        <pc:sldMkLst>
          <pc:docMk/>
          <pc:sldMk cId="0" sldId="259"/>
        </pc:sldMkLst>
      </pc:sldChg>
      <pc:sldChg chg="del">
        <pc:chgData name="David Cavanaugh" userId="0b20315e-7c2d-4d9f-9a83-59b2f42af10e" providerId="ADAL" clId="{14D80910-B53A-4FE3-B7DE-4C365DBB95A7}" dt="2021-12-07T21:46:04.966" v="116" actId="47"/>
        <pc:sldMkLst>
          <pc:docMk/>
          <pc:sldMk cId="0" sldId="260"/>
        </pc:sldMkLst>
      </pc:sldChg>
      <pc:sldChg chg="del">
        <pc:chgData name="David Cavanaugh" userId="0b20315e-7c2d-4d9f-9a83-59b2f42af10e" providerId="ADAL" clId="{14D80910-B53A-4FE3-B7DE-4C365DBB95A7}" dt="2021-12-07T21:46:05.190" v="117" actId="47"/>
        <pc:sldMkLst>
          <pc:docMk/>
          <pc:sldMk cId="0" sldId="261"/>
        </pc:sldMkLst>
      </pc:sldChg>
      <pc:sldChg chg="del">
        <pc:chgData name="David Cavanaugh" userId="0b20315e-7c2d-4d9f-9a83-59b2f42af10e" providerId="ADAL" clId="{14D80910-B53A-4FE3-B7DE-4C365DBB95A7}" dt="2021-12-07T21:46:05.366" v="118" actId="47"/>
        <pc:sldMkLst>
          <pc:docMk/>
          <pc:sldMk cId="0" sldId="262"/>
        </pc:sldMkLst>
      </pc:sldChg>
      <pc:sldChg chg="del">
        <pc:chgData name="David Cavanaugh" userId="0b20315e-7c2d-4d9f-9a83-59b2f42af10e" providerId="ADAL" clId="{14D80910-B53A-4FE3-B7DE-4C365DBB95A7}" dt="2021-12-07T21:46:05.544" v="119" actId="47"/>
        <pc:sldMkLst>
          <pc:docMk/>
          <pc:sldMk cId="0" sldId="263"/>
        </pc:sldMkLst>
      </pc:sldChg>
      <pc:sldChg chg="del">
        <pc:chgData name="David Cavanaugh" userId="0b20315e-7c2d-4d9f-9a83-59b2f42af10e" providerId="ADAL" clId="{14D80910-B53A-4FE3-B7DE-4C365DBB95A7}" dt="2021-12-07T21:46:05.670" v="120" actId="47"/>
        <pc:sldMkLst>
          <pc:docMk/>
          <pc:sldMk cId="0" sldId="264"/>
        </pc:sldMkLst>
      </pc:sldChg>
      <pc:sldChg chg="del">
        <pc:chgData name="David Cavanaugh" userId="0b20315e-7c2d-4d9f-9a83-59b2f42af10e" providerId="ADAL" clId="{14D80910-B53A-4FE3-B7DE-4C365DBB95A7}" dt="2021-12-07T21:46:05.846" v="121" actId="47"/>
        <pc:sldMkLst>
          <pc:docMk/>
          <pc:sldMk cId="0" sldId="265"/>
        </pc:sldMkLst>
      </pc:sldChg>
      <pc:sldChg chg="del">
        <pc:chgData name="David Cavanaugh" userId="0b20315e-7c2d-4d9f-9a83-59b2f42af10e" providerId="ADAL" clId="{14D80910-B53A-4FE3-B7DE-4C365DBB95A7}" dt="2021-12-07T21:46:06.005" v="122" actId="47"/>
        <pc:sldMkLst>
          <pc:docMk/>
          <pc:sldMk cId="0" sldId="266"/>
        </pc:sldMkLst>
      </pc:sldChg>
      <pc:sldChg chg="del">
        <pc:chgData name="David Cavanaugh" userId="0b20315e-7c2d-4d9f-9a83-59b2f42af10e" providerId="ADAL" clId="{14D80910-B53A-4FE3-B7DE-4C365DBB95A7}" dt="2021-12-07T21:46:06.278" v="123" actId="47"/>
        <pc:sldMkLst>
          <pc:docMk/>
          <pc:sldMk cId="0" sldId="267"/>
        </pc:sldMkLst>
      </pc:sldChg>
      <pc:sldChg chg="del">
        <pc:chgData name="David Cavanaugh" userId="0b20315e-7c2d-4d9f-9a83-59b2f42af10e" providerId="ADAL" clId="{14D80910-B53A-4FE3-B7DE-4C365DBB95A7}" dt="2021-12-07T21:46:06.452" v="124" actId="47"/>
        <pc:sldMkLst>
          <pc:docMk/>
          <pc:sldMk cId="0" sldId="268"/>
        </pc:sldMkLst>
      </pc:sldChg>
      <pc:sldChg chg="del">
        <pc:chgData name="David Cavanaugh" userId="0b20315e-7c2d-4d9f-9a83-59b2f42af10e" providerId="ADAL" clId="{14D80910-B53A-4FE3-B7DE-4C365DBB95A7}" dt="2021-12-07T21:46:06.630" v="125" actId="47"/>
        <pc:sldMkLst>
          <pc:docMk/>
          <pc:sldMk cId="0" sldId="269"/>
        </pc:sldMkLst>
      </pc:sldChg>
      <pc:sldChg chg="del">
        <pc:chgData name="David Cavanaugh" userId="0b20315e-7c2d-4d9f-9a83-59b2f42af10e" providerId="ADAL" clId="{14D80910-B53A-4FE3-B7DE-4C365DBB95A7}" dt="2021-12-07T21:46:06.794" v="126" actId="47"/>
        <pc:sldMkLst>
          <pc:docMk/>
          <pc:sldMk cId="0" sldId="270"/>
        </pc:sldMkLst>
      </pc:sldChg>
      <pc:sldChg chg="del">
        <pc:chgData name="David Cavanaugh" userId="0b20315e-7c2d-4d9f-9a83-59b2f42af10e" providerId="ADAL" clId="{14D80910-B53A-4FE3-B7DE-4C365DBB95A7}" dt="2021-12-07T21:46:06.945" v="127" actId="47"/>
        <pc:sldMkLst>
          <pc:docMk/>
          <pc:sldMk cId="0" sldId="271"/>
        </pc:sldMkLst>
      </pc:sldChg>
      <pc:sldChg chg="del">
        <pc:chgData name="David Cavanaugh" userId="0b20315e-7c2d-4d9f-9a83-59b2f42af10e" providerId="ADAL" clId="{14D80910-B53A-4FE3-B7DE-4C365DBB95A7}" dt="2021-12-07T21:46:07.095" v="128" actId="47"/>
        <pc:sldMkLst>
          <pc:docMk/>
          <pc:sldMk cId="0" sldId="272"/>
        </pc:sldMkLst>
      </pc:sldChg>
      <pc:sldChg chg="del">
        <pc:chgData name="David Cavanaugh" userId="0b20315e-7c2d-4d9f-9a83-59b2f42af10e" providerId="ADAL" clId="{14D80910-B53A-4FE3-B7DE-4C365DBB95A7}" dt="2021-12-07T21:46:07.255" v="129" actId="47"/>
        <pc:sldMkLst>
          <pc:docMk/>
          <pc:sldMk cId="0" sldId="273"/>
        </pc:sldMkLst>
      </pc:sldChg>
      <pc:sldChg chg="del">
        <pc:chgData name="David Cavanaugh" userId="0b20315e-7c2d-4d9f-9a83-59b2f42af10e" providerId="ADAL" clId="{14D80910-B53A-4FE3-B7DE-4C365DBB95A7}" dt="2021-12-07T21:46:07.412" v="130" actId="47"/>
        <pc:sldMkLst>
          <pc:docMk/>
          <pc:sldMk cId="0" sldId="274"/>
        </pc:sldMkLst>
      </pc:sldChg>
      <pc:sldChg chg="del">
        <pc:chgData name="David Cavanaugh" userId="0b20315e-7c2d-4d9f-9a83-59b2f42af10e" providerId="ADAL" clId="{14D80910-B53A-4FE3-B7DE-4C365DBB95A7}" dt="2021-12-07T21:46:07.589" v="131" actId="47"/>
        <pc:sldMkLst>
          <pc:docMk/>
          <pc:sldMk cId="0" sldId="275"/>
        </pc:sldMkLst>
      </pc:sldChg>
      <pc:sldChg chg="del">
        <pc:chgData name="David Cavanaugh" userId="0b20315e-7c2d-4d9f-9a83-59b2f42af10e" providerId="ADAL" clId="{14D80910-B53A-4FE3-B7DE-4C365DBB95A7}" dt="2021-12-07T21:46:07.765" v="132" actId="47"/>
        <pc:sldMkLst>
          <pc:docMk/>
          <pc:sldMk cId="0" sldId="276"/>
        </pc:sldMkLst>
      </pc:sldChg>
      <pc:sldChg chg="del">
        <pc:chgData name="David Cavanaugh" userId="0b20315e-7c2d-4d9f-9a83-59b2f42af10e" providerId="ADAL" clId="{14D80910-B53A-4FE3-B7DE-4C365DBB95A7}" dt="2021-12-07T21:46:07.925" v="133" actId="47"/>
        <pc:sldMkLst>
          <pc:docMk/>
          <pc:sldMk cId="0" sldId="277"/>
        </pc:sldMkLst>
      </pc:sldChg>
      <pc:sldChg chg="del">
        <pc:chgData name="David Cavanaugh" userId="0b20315e-7c2d-4d9f-9a83-59b2f42af10e" providerId="ADAL" clId="{14D80910-B53A-4FE3-B7DE-4C365DBB95A7}" dt="2021-12-07T21:46:08.085" v="134" actId="47"/>
        <pc:sldMkLst>
          <pc:docMk/>
          <pc:sldMk cId="0" sldId="278"/>
        </pc:sldMkLst>
      </pc:sldChg>
      <pc:sldChg chg="del">
        <pc:chgData name="David Cavanaugh" userId="0b20315e-7c2d-4d9f-9a83-59b2f42af10e" providerId="ADAL" clId="{14D80910-B53A-4FE3-B7DE-4C365DBB95A7}" dt="2021-12-07T21:46:08.261" v="135" actId="47"/>
        <pc:sldMkLst>
          <pc:docMk/>
          <pc:sldMk cId="0" sldId="279"/>
        </pc:sldMkLst>
      </pc:sldChg>
      <pc:sldChg chg="del">
        <pc:chgData name="David Cavanaugh" userId="0b20315e-7c2d-4d9f-9a83-59b2f42af10e" providerId="ADAL" clId="{14D80910-B53A-4FE3-B7DE-4C365DBB95A7}" dt="2021-12-07T21:46:08.644" v="136" actId="47"/>
        <pc:sldMkLst>
          <pc:docMk/>
          <pc:sldMk cId="0" sldId="280"/>
        </pc:sldMkLst>
      </pc:sldChg>
      <pc:sldChg chg="modSp mod">
        <pc:chgData name="David Cavanaugh" userId="0b20315e-7c2d-4d9f-9a83-59b2f42af10e" providerId="ADAL" clId="{14D80910-B53A-4FE3-B7DE-4C365DBB95A7}" dt="2021-12-08T00:01:11.446" v="2545" actId="20577"/>
        <pc:sldMkLst>
          <pc:docMk/>
          <pc:sldMk cId="0" sldId="281"/>
        </pc:sldMkLst>
        <pc:spChg chg="mod">
          <ac:chgData name="David Cavanaugh" userId="0b20315e-7c2d-4d9f-9a83-59b2f42af10e" providerId="ADAL" clId="{14D80910-B53A-4FE3-B7DE-4C365DBB95A7}" dt="2021-12-08T00:01:11.446" v="2545" actId="20577"/>
          <ac:spMkLst>
            <pc:docMk/>
            <pc:sldMk cId="0" sldId="281"/>
            <ac:spMk id="293" creationId="{00000000-0000-0000-0000-000000000000}"/>
          </ac:spMkLst>
        </pc:spChg>
      </pc:sldChg>
      <pc:sldChg chg="addSp delSp modSp add mod">
        <pc:chgData name="David Cavanaugh" userId="0b20315e-7c2d-4d9f-9a83-59b2f42af10e" providerId="ADAL" clId="{14D80910-B53A-4FE3-B7DE-4C365DBB95A7}" dt="2021-12-07T22:11:22.363" v="515" actId="14100"/>
        <pc:sldMkLst>
          <pc:docMk/>
          <pc:sldMk cId="3649565824" sldId="282"/>
        </pc:sldMkLst>
        <pc:spChg chg="add del">
          <ac:chgData name="David Cavanaugh" userId="0b20315e-7c2d-4d9f-9a83-59b2f42af10e" providerId="ADAL" clId="{14D80910-B53A-4FE3-B7DE-4C365DBB95A7}" dt="2021-12-07T22:07:55.418" v="492" actId="478"/>
          <ac:spMkLst>
            <pc:docMk/>
            <pc:sldMk cId="3649565824" sldId="282"/>
            <ac:spMk id="13" creationId="{D208ABC0-3D21-48C8-979C-DBC34984D753}"/>
          </ac:spMkLst>
        </pc:spChg>
        <pc:spChg chg="add mod">
          <ac:chgData name="David Cavanaugh" userId="0b20315e-7c2d-4d9f-9a83-59b2f42af10e" providerId="ADAL" clId="{14D80910-B53A-4FE3-B7DE-4C365DBB95A7}" dt="2021-12-07T22:09:32.125" v="503" actId="14100"/>
          <ac:spMkLst>
            <pc:docMk/>
            <pc:sldMk cId="3649565824" sldId="282"/>
            <ac:spMk id="14" creationId="{4183DD48-030B-4455-98A2-C0470CB78DF5}"/>
          </ac:spMkLst>
        </pc:spChg>
        <pc:spChg chg="add mod">
          <ac:chgData name="David Cavanaugh" userId="0b20315e-7c2d-4d9f-9a83-59b2f42af10e" providerId="ADAL" clId="{14D80910-B53A-4FE3-B7DE-4C365DBB95A7}" dt="2021-12-07T22:10:15.314" v="510" actId="1076"/>
          <ac:spMkLst>
            <pc:docMk/>
            <pc:sldMk cId="3649565824" sldId="282"/>
            <ac:spMk id="18" creationId="{786EF379-F2A3-45A5-8139-EC5D1F879F60}"/>
          </ac:spMkLst>
        </pc:spChg>
        <pc:spChg chg="add mod">
          <ac:chgData name="David Cavanaugh" userId="0b20315e-7c2d-4d9f-9a83-59b2f42af10e" providerId="ADAL" clId="{14D80910-B53A-4FE3-B7DE-4C365DBB95A7}" dt="2021-12-07T22:11:22.363" v="515" actId="14100"/>
          <ac:spMkLst>
            <pc:docMk/>
            <pc:sldMk cId="3649565824" sldId="282"/>
            <ac:spMk id="19" creationId="{E72924E7-E59F-4C3E-843B-BC069A9A0FF7}"/>
          </ac:spMkLst>
        </pc:spChg>
        <pc:spChg chg="mod">
          <ac:chgData name="David Cavanaugh" userId="0b20315e-7c2d-4d9f-9a83-59b2f42af10e" providerId="ADAL" clId="{14D80910-B53A-4FE3-B7DE-4C365DBB95A7}" dt="2021-12-07T22:02:08.997" v="419" actId="20577"/>
          <ac:spMkLst>
            <pc:docMk/>
            <pc:sldMk cId="3649565824" sldId="282"/>
            <ac:spMk id="64" creationId="{00000000-0000-0000-0000-000000000000}"/>
          </ac:spMkLst>
        </pc:spChg>
        <pc:spChg chg="mod">
          <ac:chgData name="David Cavanaugh" userId="0b20315e-7c2d-4d9f-9a83-59b2f42af10e" providerId="ADAL" clId="{14D80910-B53A-4FE3-B7DE-4C365DBB95A7}" dt="2021-12-07T22:02:29.479" v="481" actId="20577"/>
          <ac:spMkLst>
            <pc:docMk/>
            <pc:sldMk cId="3649565824" sldId="282"/>
            <ac:spMk id="65" creationId="{00000000-0000-0000-0000-000000000000}"/>
          </ac:spMkLst>
        </pc:spChg>
        <pc:picChg chg="del">
          <ac:chgData name="David Cavanaugh" userId="0b20315e-7c2d-4d9f-9a83-59b2f42af10e" providerId="ADAL" clId="{14D80910-B53A-4FE3-B7DE-4C365DBB95A7}" dt="2021-12-07T22:02:02.228" v="404" actId="478"/>
          <ac:picMkLst>
            <pc:docMk/>
            <pc:sldMk cId="3649565824" sldId="282"/>
            <ac:picMk id="3" creationId="{86EDB32F-8F22-4F32-940C-28AF14D85B55}"/>
          </ac:picMkLst>
        </pc:picChg>
        <pc:picChg chg="add mod">
          <ac:chgData name="David Cavanaugh" userId="0b20315e-7c2d-4d9f-9a83-59b2f42af10e" providerId="ADAL" clId="{14D80910-B53A-4FE3-B7DE-4C365DBB95A7}" dt="2021-12-07T22:09:59.435" v="506" actId="1076"/>
          <ac:picMkLst>
            <pc:docMk/>
            <pc:sldMk cId="3649565824" sldId="282"/>
            <ac:picMk id="4" creationId="{F0728927-4F33-48FC-8DB7-F15148650796}"/>
          </ac:picMkLst>
        </pc:picChg>
        <pc:picChg chg="del">
          <ac:chgData name="David Cavanaugh" userId="0b20315e-7c2d-4d9f-9a83-59b2f42af10e" providerId="ADAL" clId="{14D80910-B53A-4FE3-B7DE-4C365DBB95A7}" dt="2021-12-07T22:02:04.292" v="408" actId="478"/>
          <ac:picMkLst>
            <pc:docMk/>
            <pc:sldMk cId="3649565824" sldId="282"/>
            <ac:picMk id="5" creationId="{EA14B69D-D403-4499-8DF1-400377182994}"/>
          </ac:picMkLst>
        </pc:picChg>
        <pc:picChg chg="del">
          <ac:chgData name="David Cavanaugh" userId="0b20315e-7c2d-4d9f-9a83-59b2f42af10e" providerId="ADAL" clId="{14D80910-B53A-4FE3-B7DE-4C365DBB95A7}" dt="2021-12-07T22:02:02.707" v="405" actId="478"/>
          <ac:picMkLst>
            <pc:docMk/>
            <pc:sldMk cId="3649565824" sldId="282"/>
            <ac:picMk id="7" creationId="{926A8CC2-F5B6-49B0-AD04-53328589D00D}"/>
          </ac:picMkLst>
        </pc:picChg>
        <pc:picChg chg="add del">
          <ac:chgData name="David Cavanaugh" userId="0b20315e-7c2d-4d9f-9a83-59b2f42af10e" providerId="ADAL" clId="{14D80910-B53A-4FE3-B7DE-4C365DBB95A7}" dt="2021-12-07T22:06:01.370" v="486" actId="478"/>
          <ac:picMkLst>
            <pc:docMk/>
            <pc:sldMk cId="3649565824" sldId="282"/>
            <ac:picMk id="8" creationId="{6940E534-24DA-4C0F-9899-70FCF942B005}"/>
          </ac:picMkLst>
        </pc:picChg>
        <pc:picChg chg="del">
          <ac:chgData name="David Cavanaugh" userId="0b20315e-7c2d-4d9f-9a83-59b2f42af10e" providerId="ADAL" clId="{14D80910-B53A-4FE3-B7DE-4C365DBB95A7}" dt="2021-12-07T22:02:03.220" v="406" actId="478"/>
          <ac:picMkLst>
            <pc:docMk/>
            <pc:sldMk cId="3649565824" sldId="282"/>
            <ac:picMk id="9" creationId="{883B4F9E-4894-4A49-9EB2-0CDA70A2BAD9}"/>
          </ac:picMkLst>
        </pc:picChg>
        <pc:picChg chg="del">
          <ac:chgData name="David Cavanaugh" userId="0b20315e-7c2d-4d9f-9a83-59b2f42af10e" providerId="ADAL" clId="{14D80910-B53A-4FE3-B7DE-4C365DBB95A7}" dt="2021-12-07T22:02:03.684" v="407" actId="478"/>
          <ac:picMkLst>
            <pc:docMk/>
            <pc:sldMk cId="3649565824" sldId="282"/>
            <ac:picMk id="11" creationId="{BFA39CCA-3AE9-42B1-B17F-BF9A9BC8B3C3}"/>
          </ac:picMkLst>
        </pc:picChg>
        <pc:picChg chg="add mod">
          <ac:chgData name="David Cavanaugh" userId="0b20315e-7c2d-4d9f-9a83-59b2f42af10e" providerId="ADAL" clId="{14D80910-B53A-4FE3-B7DE-4C365DBB95A7}" dt="2021-12-07T22:11:17.052" v="513" actId="1076"/>
          <ac:picMkLst>
            <pc:docMk/>
            <pc:sldMk cId="3649565824" sldId="282"/>
            <ac:picMk id="12" creationId="{413B1287-86F4-4DF9-BD88-40F9D25FEFB1}"/>
          </ac:picMkLst>
        </pc:picChg>
      </pc:sldChg>
      <pc:sldChg chg="addSp delSp modSp add mod">
        <pc:chgData name="David Cavanaugh" userId="0b20315e-7c2d-4d9f-9a83-59b2f42af10e" providerId="ADAL" clId="{14D80910-B53A-4FE3-B7DE-4C365DBB95A7}" dt="2021-12-07T22:29:28.259" v="676" actId="1076"/>
        <pc:sldMkLst>
          <pc:docMk/>
          <pc:sldMk cId="3201877962" sldId="283"/>
        </pc:sldMkLst>
        <pc:spChg chg="del">
          <ac:chgData name="David Cavanaugh" userId="0b20315e-7c2d-4d9f-9a83-59b2f42af10e" providerId="ADAL" clId="{14D80910-B53A-4FE3-B7DE-4C365DBB95A7}" dt="2021-12-07T22:12:03.195" v="593" actId="478"/>
          <ac:spMkLst>
            <pc:docMk/>
            <pc:sldMk cId="3201877962" sldId="283"/>
            <ac:spMk id="14" creationId="{4183DD48-030B-4455-98A2-C0470CB78DF5}"/>
          </ac:spMkLst>
        </pc:spChg>
        <pc:spChg chg="del">
          <ac:chgData name="David Cavanaugh" userId="0b20315e-7c2d-4d9f-9a83-59b2f42af10e" providerId="ADAL" clId="{14D80910-B53A-4FE3-B7DE-4C365DBB95A7}" dt="2021-12-07T22:12:03.995" v="594" actId="478"/>
          <ac:spMkLst>
            <pc:docMk/>
            <pc:sldMk cId="3201877962" sldId="283"/>
            <ac:spMk id="18" creationId="{786EF379-F2A3-45A5-8139-EC5D1F879F60}"/>
          </ac:spMkLst>
        </pc:spChg>
        <pc:spChg chg="del">
          <ac:chgData name="David Cavanaugh" userId="0b20315e-7c2d-4d9f-9a83-59b2f42af10e" providerId="ADAL" clId="{14D80910-B53A-4FE3-B7DE-4C365DBB95A7}" dt="2021-12-07T22:12:04.891" v="595" actId="478"/>
          <ac:spMkLst>
            <pc:docMk/>
            <pc:sldMk cId="3201877962" sldId="283"/>
            <ac:spMk id="19" creationId="{E72924E7-E59F-4C3E-843B-BC069A9A0FF7}"/>
          </ac:spMkLst>
        </pc:spChg>
        <pc:spChg chg="mod">
          <ac:chgData name="David Cavanaugh" userId="0b20315e-7c2d-4d9f-9a83-59b2f42af10e" providerId="ADAL" clId="{14D80910-B53A-4FE3-B7DE-4C365DBB95A7}" dt="2021-12-07T22:11:45.452" v="533" actId="20577"/>
          <ac:spMkLst>
            <pc:docMk/>
            <pc:sldMk cId="3201877962" sldId="283"/>
            <ac:spMk id="64" creationId="{00000000-0000-0000-0000-000000000000}"/>
          </ac:spMkLst>
        </pc:spChg>
        <pc:spChg chg="mod">
          <ac:chgData name="David Cavanaugh" userId="0b20315e-7c2d-4d9f-9a83-59b2f42af10e" providerId="ADAL" clId="{14D80910-B53A-4FE3-B7DE-4C365DBB95A7}" dt="2021-12-07T22:29:10.154" v="674" actId="15"/>
          <ac:spMkLst>
            <pc:docMk/>
            <pc:sldMk cId="3201877962" sldId="283"/>
            <ac:spMk id="65" creationId="{00000000-0000-0000-0000-000000000000}"/>
          </ac:spMkLst>
        </pc:spChg>
        <pc:picChg chg="add mod">
          <ac:chgData name="David Cavanaugh" userId="0b20315e-7c2d-4d9f-9a83-59b2f42af10e" providerId="ADAL" clId="{14D80910-B53A-4FE3-B7DE-4C365DBB95A7}" dt="2021-12-07T22:28:28.881" v="616" actId="1076"/>
          <ac:picMkLst>
            <pc:docMk/>
            <pc:sldMk cId="3201877962" sldId="283"/>
            <ac:picMk id="3" creationId="{96328071-0C74-4E28-9687-ED7683A30F0C}"/>
          </ac:picMkLst>
        </pc:picChg>
        <pc:picChg chg="del">
          <ac:chgData name="David Cavanaugh" userId="0b20315e-7c2d-4d9f-9a83-59b2f42af10e" providerId="ADAL" clId="{14D80910-B53A-4FE3-B7DE-4C365DBB95A7}" dt="2021-12-07T22:12:00.970" v="591" actId="478"/>
          <ac:picMkLst>
            <pc:docMk/>
            <pc:sldMk cId="3201877962" sldId="283"/>
            <ac:picMk id="4" creationId="{F0728927-4F33-48FC-8DB7-F15148650796}"/>
          </ac:picMkLst>
        </pc:picChg>
        <pc:picChg chg="add mod">
          <ac:chgData name="David Cavanaugh" userId="0b20315e-7c2d-4d9f-9a83-59b2f42af10e" providerId="ADAL" clId="{14D80910-B53A-4FE3-B7DE-4C365DBB95A7}" dt="2021-12-07T22:29:28.259" v="676" actId="1076"/>
          <ac:picMkLst>
            <pc:docMk/>
            <pc:sldMk cId="3201877962" sldId="283"/>
            <ac:picMk id="6" creationId="{6AC35899-6DCA-4901-A53A-E79D7783950A}"/>
          </ac:picMkLst>
        </pc:picChg>
        <pc:picChg chg="del">
          <ac:chgData name="David Cavanaugh" userId="0b20315e-7c2d-4d9f-9a83-59b2f42af10e" providerId="ADAL" clId="{14D80910-B53A-4FE3-B7DE-4C365DBB95A7}" dt="2021-12-07T22:12:01.658" v="592" actId="478"/>
          <ac:picMkLst>
            <pc:docMk/>
            <pc:sldMk cId="3201877962" sldId="283"/>
            <ac:picMk id="12" creationId="{413B1287-86F4-4DF9-BD88-40F9D25FEFB1}"/>
          </ac:picMkLst>
        </pc:picChg>
      </pc:sldChg>
      <pc:sldChg chg="addSp delSp modSp add mod">
        <pc:chgData name="David Cavanaugh" userId="0b20315e-7c2d-4d9f-9a83-59b2f42af10e" providerId="ADAL" clId="{14D80910-B53A-4FE3-B7DE-4C365DBB95A7}" dt="2021-12-07T22:36:05.289" v="759" actId="1076"/>
        <pc:sldMkLst>
          <pc:docMk/>
          <pc:sldMk cId="3987383754" sldId="284"/>
        </pc:sldMkLst>
        <pc:spChg chg="mod">
          <ac:chgData name="David Cavanaugh" userId="0b20315e-7c2d-4d9f-9a83-59b2f42af10e" providerId="ADAL" clId="{14D80910-B53A-4FE3-B7DE-4C365DBB95A7}" dt="2021-12-07T22:30:29.560" v="699" actId="20577"/>
          <ac:spMkLst>
            <pc:docMk/>
            <pc:sldMk cId="3987383754" sldId="284"/>
            <ac:spMk id="64" creationId="{00000000-0000-0000-0000-000000000000}"/>
          </ac:spMkLst>
        </pc:spChg>
        <pc:spChg chg="mod">
          <ac:chgData name="David Cavanaugh" userId="0b20315e-7c2d-4d9f-9a83-59b2f42af10e" providerId="ADAL" clId="{14D80910-B53A-4FE3-B7DE-4C365DBB95A7}" dt="2021-12-07T22:35:43.560" v="755" actId="20577"/>
          <ac:spMkLst>
            <pc:docMk/>
            <pc:sldMk cId="3987383754" sldId="284"/>
            <ac:spMk id="65" creationId="{00000000-0000-0000-0000-000000000000}"/>
          </ac:spMkLst>
        </pc:spChg>
        <pc:picChg chg="del">
          <ac:chgData name="David Cavanaugh" userId="0b20315e-7c2d-4d9f-9a83-59b2f42af10e" providerId="ADAL" clId="{14D80910-B53A-4FE3-B7DE-4C365DBB95A7}" dt="2021-12-07T22:30:50.633" v="745" actId="478"/>
          <ac:picMkLst>
            <pc:docMk/>
            <pc:sldMk cId="3987383754" sldId="284"/>
            <ac:picMk id="3" creationId="{96328071-0C74-4E28-9687-ED7683A30F0C}"/>
          </ac:picMkLst>
        </pc:picChg>
        <pc:picChg chg="add mod">
          <ac:chgData name="David Cavanaugh" userId="0b20315e-7c2d-4d9f-9a83-59b2f42af10e" providerId="ADAL" clId="{14D80910-B53A-4FE3-B7DE-4C365DBB95A7}" dt="2021-12-07T22:35:16.421" v="748" actId="1076"/>
          <ac:picMkLst>
            <pc:docMk/>
            <pc:sldMk cId="3987383754" sldId="284"/>
            <ac:picMk id="4" creationId="{0F447994-D6DD-4DCE-9CF5-775815F5662F}"/>
          </ac:picMkLst>
        </pc:picChg>
        <pc:picChg chg="del">
          <ac:chgData name="David Cavanaugh" userId="0b20315e-7c2d-4d9f-9a83-59b2f42af10e" providerId="ADAL" clId="{14D80910-B53A-4FE3-B7DE-4C365DBB95A7}" dt="2021-12-07T22:35:41.512" v="754" actId="478"/>
          <ac:picMkLst>
            <pc:docMk/>
            <pc:sldMk cId="3987383754" sldId="284"/>
            <ac:picMk id="6" creationId="{6AC35899-6DCA-4901-A53A-E79D7783950A}"/>
          </ac:picMkLst>
        </pc:picChg>
        <pc:picChg chg="add mod">
          <ac:chgData name="David Cavanaugh" userId="0b20315e-7c2d-4d9f-9a83-59b2f42af10e" providerId="ADAL" clId="{14D80910-B53A-4FE3-B7DE-4C365DBB95A7}" dt="2021-12-07T22:35:49.170" v="757" actId="14100"/>
          <ac:picMkLst>
            <pc:docMk/>
            <pc:sldMk cId="3987383754" sldId="284"/>
            <ac:picMk id="7" creationId="{95D4D62E-243B-436B-935E-A6C941A31213}"/>
          </ac:picMkLst>
        </pc:picChg>
        <pc:picChg chg="add mod">
          <ac:chgData name="David Cavanaugh" userId="0b20315e-7c2d-4d9f-9a83-59b2f42af10e" providerId="ADAL" clId="{14D80910-B53A-4FE3-B7DE-4C365DBB95A7}" dt="2021-12-07T22:36:05.289" v="759" actId="1076"/>
          <ac:picMkLst>
            <pc:docMk/>
            <pc:sldMk cId="3987383754" sldId="284"/>
            <ac:picMk id="9" creationId="{73AF19F6-3411-490A-AE85-EDD10789794C}"/>
          </ac:picMkLst>
        </pc:picChg>
      </pc:sldChg>
      <pc:sldChg chg="addSp delSp modSp add mod">
        <pc:chgData name="David Cavanaugh" userId="0b20315e-7c2d-4d9f-9a83-59b2f42af10e" providerId="ADAL" clId="{14D80910-B53A-4FE3-B7DE-4C365DBB95A7}" dt="2021-12-07T22:38:29.645" v="886" actId="1076"/>
        <pc:sldMkLst>
          <pc:docMk/>
          <pc:sldMk cId="1206300121" sldId="285"/>
        </pc:sldMkLst>
        <pc:spChg chg="mod">
          <ac:chgData name="David Cavanaugh" userId="0b20315e-7c2d-4d9f-9a83-59b2f42af10e" providerId="ADAL" clId="{14D80910-B53A-4FE3-B7DE-4C365DBB95A7}" dt="2021-12-07T22:36:22.665" v="776" actId="20577"/>
          <ac:spMkLst>
            <pc:docMk/>
            <pc:sldMk cId="1206300121" sldId="285"/>
            <ac:spMk id="64" creationId="{00000000-0000-0000-0000-000000000000}"/>
          </ac:spMkLst>
        </pc:spChg>
        <pc:spChg chg="mod">
          <ac:chgData name="David Cavanaugh" userId="0b20315e-7c2d-4d9f-9a83-59b2f42af10e" providerId="ADAL" clId="{14D80910-B53A-4FE3-B7DE-4C365DBB95A7}" dt="2021-12-07T22:36:41.018" v="876" actId="20577"/>
          <ac:spMkLst>
            <pc:docMk/>
            <pc:sldMk cId="1206300121" sldId="285"/>
            <ac:spMk id="65" creationId="{00000000-0000-0000-0000-000000000000}"/>
          </ac:spMkLst>
        </pc:spChg>
        <pc:picChg chg="add mod">
          <ac:chgData name="David Cavanaugh" userId="0b20315e-7c2d-4d9f-9a83-59b2f42af10e" providerId="ADAL" clId="{14D80910-B53A-4FE3-B7DE-4C365DBB95A7}" dt="2021-12-07T22:38:10.060" v="884" actId="1076"/>
          <ac:picMkLst>
            <pc:docMk/>
            <pc:sldMk cId="1206300121" sldId="285"/>
            <ac:picMk id="3" creationId="{43B70E06-E1C3-4A41-A1E5-8E35ED089CF3}"/>
          </ac:picMkLst>
        </pc:picChg>
        <pc:picChg chg="mod">
          <ac:chgData name="David Cavanaugh" userId="0b20315e-7c2d-4d9f-9a83-59b2f42af10e" providerId="ADAL" clId="{14D80910-B53A-4FE3-B7DE-4C365DBB95A7}" dt="2021-12-07T22:36:43.389" v="877" actId="1076"/>
          <ac:picMkLst>
            <pc:docMk/>
            <pc:sldMk cId="1206300121" sldId="285"/>
            <ac:picMk id="4" creationId="{0F447994-D6DD-4DCE-9CF5-775815F5662F}"/>
          </ac:picMkLst>
        </pc:picChg>
        <pc:picChg chg="add mod">
          <ac:chgData name="David Cavanaugh" userId="0b20315e-7c2d-4d9f-9a83-59b2f42af10e" providerId="ADAL" clId="{14D80910-B53A-4FE3-B7DE-4C365DBB95A7}" dt="2021-12-07T22:38:29.645" v="886" actId="1076"/>
          <ac:picMkLst>
            <pc:docMk/>
            <pc:sldMk cId="1206300121" sldId="285"/>
            <ac:picMk id="6" creationId="{F4B3F226-666A-42EE-B92C-8A48DC25BA4F}"/>
          </ac:picMkLst>
        </pc:picChg>
        <pc:picChg chg="del mod">
          <ac:chgData name="David Cavanaugh" userId="0b20315e-7c2d-4d9f-9a83-59b2f42af10e" providerId="ADAL" clId="{14D80910-B53A-4FE3-B7DE-4C365DBB95A7}" dt="2021-12-07T22:36:51.209" v="881" actId="478"/>
          <ac:picMkLst>
            <pc:docMk/>
            <pc:sldMk cId="1206300121" sldId="285"/>
            <ac:picMk id="7" creationId="{95D4D62E-243B-436B-935E-A6C941A31213}"/>
          </ac:picMkLst>
        </pc:picChg>
        <pc:picChg chg="del mod">
          <ac:chgData name="David Cavanaugh" userId="0b20315e-7c2d-4d9f-9a83-59b2f42af10e" providerId="ADAL" clId="{14D80910-B53A-4FE3-B7DE-4C365DBB95A7}" dt="2021-12-07T22:36:49.703" v="880" actId="478"/>
          <ac:picMkLst>
            <pc:docMk/>
            <pc:sldMk cId="1206300121" sldId="285"/>
            <ac:picMk id="9" creationId="{73AF19F6-3411-490A-AE85-EDD10789794C}"/>
          </ac:picMkLst>
        </pc:picChg>
      </pc:sldChg>
      <pc:sldChg chg="modSp new mod">
        <pc:chgData name="David Cavanaugh" userId="0b20315e-7c2d-4d9f-9a83-59b2f42af10e" providerId="ADAL" clId="{14D80910-B53A-4FE3-B7DE-4C365DBB95A7}" dt="2021-12-08T01:22:19.824" v="2674" actId="20577"/>
        <pc:sldMkLst>
          <pc:docMk/>
          <pc:sldMk cId="1245058602" sldId="286"/>
        </pc:sldMkLst>
        <pc:spChg chg="mod">
          <ac:chgData name="David Cavanaugh" userId="0b20315e-7c2d-4d9f-9a83-59b2f42af10e" providerId="ADAL" clId="{14D80910-B53A-4FE3-B7DE-4C365DBB95A7}" dt="2021-12-07T22:38:49.512" v="919" actId="20577"/>
          <ac:spMkLst>
            <pc:docMk/>
            <pc:sldMk cId="1245058602" sldId="286"/>
            <ac:spMk id="2" creationId="{8E7B2233-4693-4672-ADA0-127F638C6CDD}"/>
          </ac:spMkLst>
        </pc:spChg>
        <pc:spChg chg="mod">
          <ac:chgData name="David Cavanaugh" userId="0b20315e-7c2d-4d9f-9a83-59b2f42af10e" providerId="ADAL" clId="{14D80910-B53A-4FE3-B7DE-4C365DBB95A7}" dt="2021-12-08T01:22:19.824" v="2674" actId="20577"/>
          <ac:spMkLst>
            <pc:docMk/>
            <pc:sldMk cId="1245058602" sldId="286"/>
            <ac:spMk id="3" creationId="{AE8DCB93-BB91-4817-9F15-C2344BBB5E61}"/>
          </ac:spMkLst>
        </pc:spChg>
      </pc:sldChg>
      <pc:sldChg chg="addSp delSp modSp add mod">
        <pc:chgData name="David Cavanaugh" userId="0b20315e-7c2d-4d9f-9a83-59b2f42af10e" providerId="ADAL" clId="{14D80910-B53A-4FE3-B7DE-4C365DBB95A7}" dt="2021-12-07T22:51:27.314" v="1407" actId="1076"/>
        <pc:sldMkLst>
          <pc:docMk/>
          <pc:sldMk cId="2088661663" sldId="287"/>
        </pc:sldMkLst>
        <pc:spChg chg="mod">
          <ac:chgData name="David Cavanaugh" userId="0b20315e-7c2d-4d9f-9a83-59b2f42af10e" providerId="ADAL" clId="{14D80910-B53A-4FE3-B7DE-4C365DBB95A7}" dt="2021-12-07T22:45:32.007" v="1335" actId="20577"/>
          <ac:spMkLst>
            <pc:docMk/>
            <pc:sldMk cId="2088661663" sldId="287"/>
            <ac:spMk id="64" creationId="{00000000-0000-0000-0000-000000000000}"/>
          </ac:spMkLst>
        </pc:spChg>
        <pc:spChg chg="mod">
          <ac:chgData name="David Cavanaugh" userId="0b20315e-7c2d-4d9f-9a83-59b2f42af10e" providerId="ADAL" clId="{14D80910-B53A-4FE3-B7DE-4C365DBB95A7}" dt="2021-12-07T22:45:48.838" v="1395" actId="20577"/>
          <ac:spMkLst>
            <pc:docMk/>
            <pc:sldMk cId="2088661663" sldId="287"/>
            <ac:spMk id="65" creationId="{00000000-0000-0000-0000-000000000000}"/>
          </ac:spMkLst>
        </pc:spChg>
        <pc:picChg chg="del">
          <ac:chgData name="David Cavanaugh" userId="0b20315e-7c2d-4d9f-9a83-59b2f42af10e" providerId="ADAL" clId="{14D80910-B53A-4FE3-B7DE-4C365DBB95A7}" dt="2021-12-07T22:45:36.374" v="1337" actId="478"/>
          <ac:picMkLst>
            <pc:docMk/>
            <pc:sldMk cId="2088661663" sldId="287"/>
            <ac:picMk id="3" creationId="{43B70E06-E1C3-4A41-A1E5-8E35ED089CF3}"/>
          </ac:picMkLst>
        </pc:picChg>
        <pc:picChg chg="del">
          <ac:chgData name="David Cavanaugh" userId="0b20315e-7c2d-4d9f-9a83-59b2f42af10e" providerId="ADAL" clId="{14D80910-B53A-4FE3-B7DE-4C365DBB95A7}" dt="2021-12-07T22:45:35.238" v="1336" actId="478"/>
          <ac:picMkLst>
            <pc:docMk/>
            <pc:sldMk cId="2088661663" sldId="287"/>
            <ac:picMk id="4" creationId="{0F447994-D6DD-4DCE-9CF5-775815F5662F}"/>
          </ac:picMkLst>
        </pc:picChg>
        <pc:picChg chg="add mod">
          <ac:chgData name="David Cavanaugh" userId="0b20315e-7c2d-4d9f-9a83-59b2f42af10e" providerId="ADAL" clId="{14D80910-B53A-4FE3-B7DE-4C365DBB95A7}" dt="2021-12-07T22:51:07.565" v="1405" actId="1076"/>
          <ac:picMkLst>
            <pc:docMk/>
            <pc:sldMk cId="2088661663" sldId="287"/>
            <ac:picMk id="5" creationId="{56D94525-DA85-4CD4-94B7-139D9AE70AC5}"/>
          </ac:picMkLst>
        </pc:picChg>
        <pc:picChg chg="del">
          <ac:chgData name="David Cavanaugh" userId="0b20315e-7c2d-4d9f-9a83-59b2f42af10e" providerId="ADAL" clId="{14D80910-B53A-4FE3-B7DE-4C365DBB95A7}" dt="2021-12-07T22:46:51.558" v="1396" actId="478"/>
          <ac:picMkLst>
            <pc:docMk/>
            <pc:sldMk cId="2088661663" sldId="287"/>
            <ac:picMk id="6" creationId="{F4B3F226-666A-42EE-B92C-8A48DC25BA4F}"/>
          </ac:picMkLst>
        </pc:picChg>
        <pc:picChg chg="add mod">
          <ac:chgData name="David Cavanaugh" userId="0b20315e-7c2d-4d9f-9a83-59b2f42af10e" providerId="ADAL" clId="{14D80910-B53A-4FE3-B7DE-4C365DBB95A7}" dt="2021-12-07T22:50:59.355" v="1403" actId="1076"/>
          <ac:picMkLst>
            <pc:docMk/>
            <pc:sldMk cId="2088661663" sldId="287"/>
            <ac:picMk id="8" creationId="{AA9D3A56-30E4-4A77-A505-A020E14BD89F}"/>
          </ac:picMkLst>
        </pc:picChg>
        <pc:picChg chg="add mod">
          <ac:chgData name="David Cavanaugh" userId="0b20315e-7c2d-4d9f-9a83-59b2f42af10e" providerId="ADAL" clId="{14D80910-B53A-4FE3-B7DE-4C365DBB95A7}" dt="2021-12-07T22:51:27.314" v="1407" actId="1076"/>
          <ac:picMkLst>
            <pc:docMk/>
            <pc:sldMk cId="2088661663" sldId="287"/>
            <ac:picMk id="10" creationId="{125A1AC8-F2F5-4E28-B1ED-2992AFBEF30F}"/>
          </ac:picMkLst>
        </pc:picChg>
      </pc:sldChg>
      <pc:sldChg chg="addSp delSp modSp add mod">
        <pc:chgData name="David Cavanaugh" userId="0b20315e-7c2d-4d9f-9a83-59b2f42af10e" providerId="ADAL" clId="{14D80910-B53A-4FE3-B7DE-4C365DBB95A7}" dt="2021-12-07T23:06:24.455" v="1557" actId="1076"/>
        <pc:sldMkLst>
          <pc:docMk/>
          <pc:sldMk cId="1374749523" sldId="288"/>
        </pc:sldMkLst>
        <pc:spChg chg="mod">
          <ac:chgData name="David Cavanaugh" userId="0b20315e-7c2d-4d9f-9a83-59b2f42af10e" providerId="ADAL" clId="{14D80910-B53A-4FE3-B7DE-4C365DBB95A7}" dt="2021-12-07T22:54:36.537" v="1427" actId="20577"/>
          <ac:spMkLst>
            <pc:docMk/>
            <pc:sldMk cId="1374749523" sldId="288"/>
            <ac:spMk id="64" creationId="{00000000-0000-0000-0000-000000000000}"/>
          </ac:spMkLst>
        </pc:spChg>
        <pc:spChg chg="mod">
          <ac:chgData name="David Cavanaugh" userId="0b20315e-7c2d-4d9f-9a83-59b2f42af10e" providerId="ADAL" clId="{14D80910-B53A-4FE3-B7DE-4C365DBB95A7}" dt="2021-12-07T23:05:19.157" v="1548" actId="20577"/>
          <ac:spMkLst>
            <pc:docMk/>
            <pc:sldMk cId="1374749523" sldId="288"/>
            <ac:spMk id="65" creationId="{00000000-0000-0000-0000-000000000000}"/>
          </ac:spMkLst>
        </pc:spChg>
        <pc:picChg chg="add mod">
          <ac:chgData name="David Cavanaugh" userId="0b20315e-7c2d-4d9f-9a83-59b2f42af10e" providerId="ADAL" clId="{14D80910-B53A-4FE3-B7DE-4C365DBB95A7}" dt="2021-12-07T23:05:51.834" v="1552" actId="1076"/>
          <ac:picMkLst>
            <pc:docMk/>
            <pc:sldMk cId="1374749523" sldId="288"/>
            <ac:picMk id="3" creationId="{B9A9AA0E-304A-4406-872D-75F0C708E408}"/>
          </ac:picMkLst>
        </pc:picChg>
        <pc:picChg chg="del">
          <ac:chgData name="David Cavanaugh" userId="0b20315e-7c2d-4d9f-9a83-59b2f42af10e" providerId="ADAL" clId="{14D80910-B53A-4FE3-B7DE-4C365DBB95A7}" dt="2021-12-07T22:54:56.149" v="1480" actId="478"/>
          <ac:picMkLst>
            <pc:docMk/>
            <pc:sldMk cId="1374749523" sldId="288"/>
            <ac:picMk id="5" creationId="{56D94525-DA85-4CD4-94B7-139D9AE70AC5}"/>
          </ac:picMkLst>
        </pc:picChg>
        <pc:picChg chg="add del mod">
          <ac:chgData name="David Cavanaugh" userId="0b20315e-7c2d-4d9f-9a83-59b2f42af10e" providerId="ADAL" clId="{14D80910-B53A-4FE3-B7DE-4C365DBB95A7}" dt="2021-12-07T23:06:18.725" v="1555" actId="478"/>
          <ac:picMkLst>
            <pc:docMk/>
            <pc:sldMk cId="1374749523" sldId="288"/>
            <ac:picMk id="6" creationId="{E94BE0B6-FFFA-4109-82DB-F2160F246DC7}"/>
          </ac:picMkLst>
        </pc:picChg>
        <pc:picChg chg="del">
          <ac:chgData name="David Cavanaugh" userId="0b20315e-7c2d-4d9f-9a83-59b2f42af10e" providerId="ADAL" clId="{14D80910-B53A-4FE3-B7DE-4C365DBB95A7}" dt="2021-12-07T22:55:13.076" v="1511" actId="478"/>
          <ac:picMkLst>
            <pc:docMk/>
            <pc:sldMk cId="1374749523" sldId="288"/>
            <ac:picMk id="8" creationId="{AA9D3A56-30E4-4A77-A505-A020E14BD89F}"/>
          </ac:picMkLst>
        </pc:picChg>
        <pc:picChg chg="add mod">
          <ac:chgData name="David Cavanaugh" userId="0b20315e-7c2d-4d9f-9a83-59b2f42af10e" providerId="ADAL" clId="{14D80910-B53A-4FE3-B7DE-4C365DBB95A7}" dt="2021-12-07T23:06:24.455" v="1557" actId="1076"/>
          <ac:picMkLst>
            <pc:docMk/>
            <pc:sldMk cId="1374749523" sldId="288"/>
            <ac:picMk id="9" creationId="{C66C3C9C-CEF1-429F-99EB-B8077D9D6891}"/>
          </ac:picMkLst>
        </pc:picChg>
        <pc:picChg chg="del">
          <ac:chgData name="David Cavanaugh" userId="0b20315e-7c2d-4d9f-9a83-59b2f42af10e" providerId="ADAL" clId="{14D80910-B53A-4FE3-B7DE-4C365DBB95A7}" dt="2021-12-07T22:55:15.398" v="1512" actId="478"/>
          <ac:picMkLst>
            <pc:docMk/>
            <pc:sldMk cId="1374749523" sldId="288"/>
            <ac:picMk id="10" creationId="{125A1AC8-F2F5-4E28-B1ED-2992AFBEF30F}"/>
          </ac:picMkLst>
        </pc:picChg>
      </pc:sldChg>
      <pc:sldChg chg="addSp delSp modSp add mod">
        <pc:chgData name="David Cavanaugh" userId="0b20315e-7c2d-4d9f-9a83-59b2f42af10e" providerId="ADAL" clId="{14D80910-B53A-4FE3-B7DE-4C365DBB95A7}" dt="2021-12-07T23:09:41.475" v="1694" actId="1582"/>
        <pc:sldMkLst>
          <pc:docMk/>
          <pc:sldMk cId="1761282263" sldId="289"/>
        </pc:sldMkLst>
        <pc:spChg chg="add mod">
          <ac:chgData name="David Cavanaugh" userId="0b20315e-7c2d-4d9f-9a83-59b2f42af10e" providerId="ADAL" clId="{14D80910-B53A-4FE3-B7DE-4C365DBB95A7}" dt="2021-12-07T23:09:41.475" v="1694" actId="1582"/>
          <ac:spMkLst>
            <pc:docMk/>
            <pc:sldMk cId="1761282263" sldId="289"/>
            <ac:spMk id="5" creationId="{4376D02C-FDE6-416E-864E-59F7E5724273}"/>
          </ac:spMkLst>
        </pc:spChg>
        <pc:spChg chg="mod">
          <ac:chgData name="David Cavanaugh" userId="0b20315e-7c2d-4d9f-9a83-59b2f42af10e" providerId="ADAL" clId="{14D80910-B53A-4FE3-B7DE-4C365DBB95A7}" dt="2021-12-07T23:06:53.350" v="1569" actId="20577"/>
          <ac:spMkLst>
            <pc:docMk/>
            <pc:sldMk cId="1761282263" sldId="289"/>
            <ac:spMk id="64" creationId="{00000000-0000-0000-0000-000000000000}"/>
          </ac:spMkLst>
        </pc:spChg>
        <pc:spChg chg="mod">
          <ac:chgData name="David Cavanaugh" userId="0b20315e-7c2d-4d9f-9a83-59b2f42af10e" providerId="ADAL" clId="{14D80910-B53A-4FE3-B7DE-4C365DBB95A7}" dt="2021-12-07T23:09:18.209" v="1691" actId="20577"/>
          <ac:spMkLst>
            <pc:docMk/>
            <pc:sldMk cId="1761282263" sldId="289"/>
            <ac:spMk id="65" creationId="{00000000-0000-0000-0000-000000000000}"/>
          </ac:spMkLst>
        </pc:spChg>
        <pc:picChg chg="del">
          <ac:chgData name="David Cavanaugh" userId="0b20315e-7c2d-4d9f-9a83-59b2f42af10e" providerId="ADAL" clId="{14D80910-B53A-4FE3-B7DE-4C365DBB95A7}" dt="2021-12-07T23:08:29.493" v="1640" actId="478"/>
          <ac:picMkLst>
            <pc:docMk/>
            <pc:sldMk cId="1761282263" sldId="289"/>
            <ac:picMk id="3" creationId="{B9A9AA0E-304A-4406-872D-75F0C708E408}"/>
          </ac:picMkLst>
        </pc:picChg>
        <pc:picChg chg="add mod">
          <ac:chgData name="David Cavanaugh" userId="0b20315e-7c2d-4d9f-9a83-59b2f42af10e" providerId="ADAL" clId="{14D80910-B53A-4FE3-B7DE-4C365DBB95A7}" dt="2021-12-07T23:09:21.715" v="1692" actId="1076"/>
          <ac:picMkLst>
            <pc:docMk/>
            <pc:sldMk cId="1761282263" sldId="289"/>
            <ac:picMk id="4" creationId="{045241C9-1691-4B47-BFD9-D17D3710A1D7}"/>
          </ac:picMkLst>
        </pc:picChg>
        <pc:picChg chg="del">
          <ac:chgData name="David Cavanaugh" userId="0b20315e-7c2d-4d9f-9a83-59b2f42af10e" providerId="ADAL" clId="{14D80910-B53A-4FE3-B7DE-4C365DBB95A7}" dt="2021-12-07T23:08:37.108" v="1649" actId="478"/>
          <ac:picMkLst>
            <pc:docMk/>
            <pc:sldMk cId="1761282263" sldId="289"/>
            <ac:picMk id="9" creationId="{C66C3C9C-CEF1-429F-99EB-B8077D9D6891}"/>
          </ac:picMkLst>
        </pc:picChg>
      </pc:sldChg>
      <pc:sldChg chg="modSp add mod">
        <pc:chgData name="David Cavanaugh" userId="0b20315e-7c2d-4d9f-9a83-59b2f42af10e" providerId="ADAL" clId="{14D80910-B53A-4FE3-B7DE-4C365DBB95A7}" dt="2021-12-07T23:20:01.513" v="1810" actId="33524"/>
        <pc:sldMkLst>
          <pc:docMk/>
          <pc:sldMk cId="3686458417" sldId="290"/>
        </pc:sldMkLst>
        <pc:spChg chg="mod">
          <ac:chgData name="David Cavanaugh" userId="0b20315e-7c2d-4d9f-9a83-59b2f42af10e" providerId="ADAL" clId="{14D80910-B53A-4FE3-B7DE-4C365DBB95A7}" dt="2021-12-07T23:19:51.521" v="1808" actId="14100"/>
          <ac:spMkLst>
            <pc:docMk/>
            <pc:sldMk cId="3686458417" sldId="290"/>
            <ac:spMk id="5" creationId="{4376D02C-FDE6-416E-864E-59F7E5724273}"/>
          </ac:spMkLst>
        </pc:spChg>
        <pc:spChg chg="mod">
          <ac:chgData name="David Cavanaugh" userId="0b20315e-7c2d-4d9f-9a83-59b2f42af10e" providerId="ADAL" clId="{14D80910-B53A-4FE3-B7DE-4C365DBB95A7}" dt="2021-12-07T23:09:55.544" v="1704" actId="20577"/>
          <ac:spMkLst>
            <pc:docMk/>
            <pc:sldMk cId="3686458417" sldId="290"/>
            <ac:spMk id="64" creationId="{00000000-0000-0000-0000-000000000000}"/>
          </ac:spMkLst>
        </pc:spChg>
        <pc:spChg chg="mod">
          <ac:chgData name="David Cavanaugh" userId="0b20315e-7c2d-4d9f-9a83-59b2f42af10e" providerId="ADAL" clId="{14D80910-B53A-4FE3-B7DE-4C365DBB95A7}" dt="2021-12-07T23:20:01.513" v="1810" actId="33524"/>
          <ac:spMkLst>
            <pc:docMk/>
            <pc:sldMk cId="3686458417" sldId="290"/>
            <ac:spMk id="65" creationId="{00000000-0000-0000-0000-000000000000}"/>
          </ac:spMkLst>
        </pc:spChg>
        <pc:picChg chg="mod">
          <ac:chgData name="David Cavanaugh" userId="0b20315e-7c2d-4d9f-9a83-59b2f42af10e" providerId="ADAL" clId="{14D80910-B53A-4FE3-B7DE-4C365DBB95A7}" dt="2021-12-07T23:19:56.911" v="1809" actId="1076"/>
          <ac:picMkLst>
            <pc:docMk/>
            <pc:sldMk cId="3686458417" sldId="290"/>
            <ac:picMk id="4" creationId="{045241C9-1691-4B47-BFD9-D17D3710A1D7}"/>
          </ac:picMkLst>
        </pc:picChg>
      </pc:sldChg>
      <pc:sldChg chg="addSp delSp modSp add mod">
        <pc:chgData name="David Cavanaugh" userId="0b20315e-7c2d-4d9f-9a83-59b2f42af10e" providerId="ADAL" clId="{14D80910-B53A-4FE3-B7DE-4C365DBB95A7}" dt="2021-12-07T23:42:35.594" v="1887" actId="1076"/>
        <pc:sldMkLst>
          <pc:docMk/>
          <pc:sldMk cId="2745148718" sldId="291"/>
        </pc:sldMkLst>
        <pc:spChg chg="del">
          <ac:chgData name="David Cavanaugh" userId="0b20315e-7c2d-4d9f-9a83-59b2f42af10e" providerId="ADAL" clId="{14D80910-B53A-4FE3-B7DE-4C365DBB95A7}" dt="2021-12-07T23:32:53.675" v="1825" actId="478"/>
          <ac:spMkLst>
            <pc:docMk/>
            <pc:sldMk cId="2745148718" sldId="291"/>
            <ac:spMk id="5" creationId="{4376D02C-FDE6-416E-864E-59F7E5724273}"/>
          </ac:spMkLst>
        </pc:spChg>
        <pc:spChg chg="mod">
          <ac:chgData name="David Cavanaugh" userId="0b20315e-7c2d-4d9f-9a83-59b2f42af10e" providerId="ADAL" clId="{14D80910-B53A-4FE3-B7DE-4C365DBB95A7}" dt="2021-12-07T23:32:56.362" v="1832" actId="20577"/>
          <ac:spMkLst>
            <pc:docMk/>
            <pc:sldMk cId="2745148718" sldId="291"/>
            <ac:spMk id="64" creationId="{00000000-0000-0000-0000-000000000000}"/>
          </ac:spMkLst>
        </pc:spChg>
        <pc:spChg chg="mod">
          <ac:chgData name="David Cavanaugh" userId="0b20315e-7c2d-4d9f-9a83-59b2f42af10e" providerId="ADAL" clId="{14D80910-B53A-4FE3-B7DE-4C365DBB95A7}" dt="2021-12-07T23:34:44.967" v="1877" actId="20577"/>
          <ac:spMkLst>
            <pc:docMk/>
            <pc:sldMk cId="2745148718" sldId="291"/>
            <ac:spMk id="65" creationId="{00000000-0000-0000-0000-000000000000}"/>
          </ac:spMkLst>
        </pc:spChg>
        <pc:picChg chg="add del mod">
          <ac:chgData name="David Cavanaugh" userId="0b20315e-7c2d-4d9f-9a83-59b2f42af10e" providerId="ADAL" clId="{14D80910-B53A-4FE3-B7DE-4C365DBB95A7}" dt="2021-12-07T23:36:27.348" v="1880" actId="478"/>
          <ac:picMkLst>
            <pc:docMk/>
            <pc:sldMk cId="2745148718" sldId="291"/>
            <ac:picMk id="3" creationId="{F2F698D9-48A0-42BF-AED1-50C81DB85005}"/>
          </ac:picMkLst>
        </pc:picChg>
        <pc:picChg chg="del">
          <ac:chgData name="David Cavanaugh" userId="0b20315e-7c2d-4d9f-9a83-59b2f42af10e" providerId="ADAL" clId="{14D80910-B53A-4FE3-B7DE-4C365DBB95A7}" dt="2021-12-07T23:32:52.714" v="1824" actId="478"/>
          <ac:picMkLst>
            <pc:docMk/>
            <pc:sldMk cId="2745148718" sldId="291"/>
            <ac:picMk id="4" creationId="{045241C9-1691-4B47-BFD9-D17D3710A1D7}"/>
          </ac:picMkLst>
        </pc:picChg>
        <pc:picChg chg="add mod">
          <ac:chgData name="David Cavanaugh" userId="0b20315e-7c2d-4d9f-9a83-59b2f42af10e" providerId="ADAL" clId="{14D80910-B53A-4FE3-B7DE-4C365DBB95A7}" dt="2021-12-07T23:34:38.380" v="1864" actId="1076"/>
          <ac:picMkLst>
            <pc:docMk/>
            <pc:sldMk cId="2745148718" sldId="291"/>
            <ac:picMk id="7" creationId="{CF599A69-8A6F-4282-8C2F-E4AB677BB963}"/>
          </ac:picMkLst>
        </pc:picChg>
        <pc:picChg chg="add del mod">
          <ac:chgData name="David Cavanaugh" userId="0b20315e-7c2d-4d9f-9a83-59b2f42af10e" providerId="ADAL" clId="{14D80910-B53A-4FE3-B7DE-4C365DBB95A7}" dt="2021-12-07T23:42:15.219" v="1885" actId="478"/>
          <ac:picMkLst>
            <pc:docMk/>
            <pc:sldMk cId="2745148718" sldId="291"/>
            <ac:picMk id="9" creationId="{19E8CE0A-EDD1-4872-B8D7-9560AA3E0A55}"/>
          </ac:picMkLst>
        </pc:picChg>
        <pc:picChg chg="add mod">
          <ac:chgData name="David Cavanaugh" userId="0b20315e-7c2d-4d9f-9a83-59b2f42af10e" providerId="ADAL" clId="{14D80910-B53A-4FE3-B7DE-4C365DBB95A7}" dt="2021-12-07T23:42:07.756" v="1884" actId="14100"/>
          <ac:picMkLst>
            <pc:docMk/>
            <pc:sldMk cId="2745148718" sldId="291"/>
            <ac:picMk id="11" creationId="{EB7723D4-915A-4865-A840-94DF6EA8E4E6}"/>
          </ac:picMkLst>
        </pc:picChg>
        <pc:picChg chg="add mod">
          <ac:chgData name="David Cavanaugh" userId="0b20315e-7c2d-4d9f-9a83-59b2f42af10e" providerId="ADAL" clId="{14D80910-B53A-4FE3-B7DE-4C365DBB95A7}" dt="2021-12-07T23:42:35.594" v="1887" actId="1076"/>
          <ac:picMkLst>
            <pc:docMk/>
            <pc:sldMk cId="2745148718" sldId="291"/>
            <ac:picMk id="13" creationId="{82D343C8-A4E5-4F38-A24B-EFDF15EDDE76}"/>
          </ac:picMkLst>
        </pc:picChg>
      </pc:sldChg>
      <pc:sldChg chg="new del">
        <pc:chgData name="David Cavanaugh" userId="0b20315e-7c2d-4d9f-9a83-59b2f42af10e" providerId="ADAL" clId="{14D80910-B53A-4FE3-B7DE-4C365DBB95A7}" dt="2021-12-07T23:43:29.630" v="1890" actId="47"/>
        <pc:sldMkLst>
          <pc:docMk/>
          <pc:sldMk cId="1989981437" sldId="292"/>
        </pc:sldMkLst>
      </pc:sldChg>
      <pc:sldChg chg="addSp delSp modSp add mod">
        <pc:chgData name="David Cavanaugh" userId="0b20315e-7c2d-4d9f-9a83-59b2f42af10e" providerId="ADAL" clId="{14D80910-B53A-4FE3-B7DE-4C365DBB95A7}" dt="2021-12-08T00:47:32.934" v="2546" actId="478"/>
        <pc:sldMkLst>
          <pc:docMk/>
          <pc:sldMk cId="841526747" sldId="293"/>
        </pc:sldMkLst>
        <pc:spChg chg="mod">
          <ac:chgData name="David Cavanaugh" userId="0b20315e-7c2d-4d9f-9a83-59b2f42af10e" providerId="ADAL" clId="{14D80910-B53A-4FE3-B7DE-4C365DBB95A7}" dt="2021-12-07T23:43:58.209" v="1936" actId="20577"/>
          <ac:spMkLst>
            <pc:docMk/>
            <pc:sldMk cId="841526747" sldId="293"/>
            <ac:spMk id="64" creationId="{00000000-0000-0000-0000-000000000000}"/>
          </ac:spMkLst>
        </pc:spChg>
        <pc:spChg chg="del mod">
          <ac:chgData name="David Cavanaugh" userId="0b20315e-7c2d-4d9f-9a83-59b2f42af10e" providerId="ADAL" clId="{14D80910-B53A-4FE3-B7DE-4C365DBB95A7}" dt="2021-12-08T00:47:32.934" v="2546" actId="478"/>
          <ac:spMkLst>
            <pc:docMk/>
            <pc:sldMk cId="841526747" sldId="293"/>
            <ac:spMk id="65" creationId="{00000000-0000-0000-0000-000000000000}"/>
          </ac:spMkLst>
        </pc:spChg>
        <pc:picChg chg="add mod">
          <ac:chgData name="David Cavanaugh" userId="0b20315e-7c2d-4d9f-9a83-59b2f42af10e" providerId="ADAL" clId="{14D80910-B53A-4FE3-B7DE-4C365DBB95A7}" dt="2021-12-07T23:56:08.456" v="1940" actId="1076"/>
          <ac:picMkLst>
            <pc:docMk/>
            <pc:sldMk cId="841526747" sldId="293"/>
            <ac:picMk id="3" creationId="{781C1F98-6B31-4D56-AF7E-6CBBFE47B754}"/>
          </ac:picMkLst>
        </pc:picChg>
        <pc:picChg chg="del">
          <ac:chgData name="David Cavanaugh" userId="0b20315e-7c2d-4d9f-9a83-59b2f42af10e" providerId="ADAL" clId="{14D80910-B53A-4FE3-B7DE-4C365DBB95A7}" dt="2021-12-07T23:43:44.619" v="1917" actId="478"/>
          <ac:picMkLst>
            <pc:docMk/>
            <pc:sldMk cId="841526747" sldId="293"/>
            <ac:picMk id="7" creationId="{CF599A69-8A6F-4282-8C2F-E4AB677BB963}"/>
          </ac:picMkLst>
        </pc:picChg>
        <pc:picChg chg="del">
          <ac:chgData name="David Cavanaugh" userId="0b20315e-7c2d-4d9f-9a83-59b2f42af10e" providerId="ADAL" clId="{14D80910-B53A-4FE3-B7DE-4C365DBB95A7}" dt="2021-12-07T23:43:42.988" v="1916" actId="478"/>
          <ac:picMkLst>
            <pc:docMk/>
            <pc:sldMk cId="841526747" sldId="293"/>
            <ac:picMk id="11" creationId="{EB7723D4-915A-4865-A840-94DF6EA8E4E6}"/>
          </ac:picMkLst>
        </pc:picChg>
        <pc:picChg chg="del">
          <ac:chgData name="David Cavanaugh" userId="0b20315e-7c2d-4d9f-9a83-59b2f42af10e" providerId="ADAL" clId="{14D80910-B53A-4FE3-B7DE-4C365DBB95A7}" dt="2021-12-07T23:43:52.799" v="1935" actId="478"/>
          <ac:picMkLst>
            <pc:docMk/>
            <pc:sldMk cId="841526747" sldId="293"/>
            <ac:picMk id="13" creationId="{82D343C8-A4E5-4F38-A24B-EFDF15EDDE7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454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273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336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da5a750d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9da5a750d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997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008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91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051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933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091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043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2694888"/>
            <a:ext cx="43044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David Cavanaugh</a:t>
            </a:r>
            <a:endParaRPr dirty="0">
              <a:solidFill>
                <a:schemeClr val="dk1"/>
              </a:solidFill>
            </a:endParaRPr>
          </a:p>
        </p:txBody>
      </p:sp>
      <p:pic>
        <p:nvPicPr>
          <p:cNvPr id="55" name="Google Shape;55;p13" descr="Image result for University of nebraska omaha logo"/>
          <p:cNvPicPr preferRelativeResize="0"/>
          <p:nvPr/>
        </p:nvPicPr>
        <p:blipFill rotWithShape="1">
          <a:blip r:embed="rId3">
            <a:alphaModFix/>
          </a:blip>
          <a:srcRect/>
          <a:stretch/>
        </p:blipFill>
        <p:spPr>
          <a:xfrm>
            <a:off x="6108150" y="2676851"/>
            <a:ext cx="2724150" cy="828675"/>
          </a:xfrm>
          <a:prstGeom prst="rect">
            <a:avLst/>
          </a:prstGeom>
          <a:noFill/>
          <a:ln>
            <a:noFill/>
          </a:ln>
        </p:spPr>
      </p:pic>
      <p:sp>
        <p:nvSpPr>
          <p:cNvPr id="56" name="Google Shape;56;p13"/>
          <p:cNvSpPr txBox="1"/>
          <p:nvPr/>
        </p:nvSpPr>
        <p:spPr>
          <a:xfrm>
            <a:off x="311700" y="342350"/>
            <a:ext cx="8520600" cy="1490400"/>
          </a:xfrm>
          <a:prstGeom prst="rect">
            <a:avLst/>
          </a:prstGeom>
          <a:solidFill>
            <a:srgbClr val="A4C2F4"/>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400" dirty="0">
                <a:solidFill>
                  <a:schemeClr val="dk1"/>
                </a:solidFill>
                <a:latin typeface="Times"/>
                <a:ea typeface="Times"/>
                <a:cs typeface="Times"/>
                <a:sym typeface="Times"/>
              </a:rPr>
              <a:t>NSF Grant Super Computer Usage Modelling</a:t>
            </a:r>
          </a:p>
          <a:p>
            <a:pPr marL="0" lvl="0" indent="0" algn="ctr" rtl="0">
              <a:spcBef>
                <a:spcPts val="0"/>
              </a:spcBef>
              <a:spcAft>
                <a:spcPts val="0"/>
              </a:spcAft>
              <a:buNone/>
            </a:pPr>
            <a:r>
              <a:rPr lang="en" sz="3400" dirty="0">
                <a:solidFill>
                  <a:schemeClr val="dk1"/>
                </a:solidFill>
                <a:latin typeface="Times"/>
                <a:ea typeface="Times"/>
                <a:cs typeface="Times"/>
                <a:sym typeface="Times"/>
              </a:rPr>
              <a:t>Kaggle Competition</a:t>
            </a:r>
            <a:endParaRPr sz="4000" dirty="0">
              <a:solidFill>
                <a:srgbClr val="000000"/>
              </a:solidFill>
              <a:latin typeface="Times"/>
              <a:ea typeface="Times"/>
              <a:cs typeface="Times"/>
              <a:sym typeface="Times"/>
            </a:endParaRPr>
          </a:p>
        </p:txBody>
      </p:sp>
      <p:sp>
        <p:nvSpPr>
          <p:cNvPr id="57" name="Google Shape;57;p13"/>
          <p:cNvSpPr txBox="1"/>
          <p:nvPr/>
        </p:nvSpPr>
        <p:spPr>
          <a:xfrm>
            <a:off x="6692700" y="4434550"/>
            <a:ext cx="2139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dk1"/>
                </a:solidFill>
              </a:rPr>
              <a:t>December 7, 2021</a:t>
            </a:r>
            <a:endParaRPr sz="1500" dirty="0">
              <a:solidFill>
                <a:schemeClr val="dk1"/>
              </a:solidFill>
            </a:endParaRPr>
          </a:p>
        </p:txBody>
      </p:sp>
      <p:sp>
        <p:nvSpPr>
          <p:cNvPr id="58" name="Google Shape;58;p13"/>
          <p:cNvSpPr txBox="1"/>
          <p:nvPr/>
        </p:nvSpPr>
        <p:spPr>
          <a:xfrm>
            <a:off x="311700" y="4434550"/>
            <a:ext cx="4495500" cy="415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500">
                <a:solidFill>
                  <a:schemeClr val="dk1"/>
                </a:solidFill>
              </a:rPr>
              <a:t>Math 8670: Advanced Statistical Machine Learning</a:t>
            </a:r>
            <a:endParaRPr sz="1500">
              <a:solidFill>
                <a:schemeClr val="dk1"/>
              </a:solidFill>
            </a:endParaRPr>
          </a:p>
        </p:txBody>
      </p:sp>
      <p:sp>
        <p:nvSpPr>
          <p:cNvPr id="59" name="Google Shape;5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Trimming Categorical XGBoost</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8" dirty="0"/>
              <a:t>Based on feature importance remove the least important variables</a:t>
            </a:r>
          </a:p>
          <a:p>
            <a:pPr marL="457200" lvl="0" indent="-356115" algn="l" rtl="0">
              <a:spcBef>
                <a:spcPts val="0"/>
              </a:spcBef>
              <a:spcAft>
                <a:spcPts val="0"/>
              </a:spcAft>
              <a:buSzPts val="2008"/>
              <a:buChar char="●"/>
            </a:pPr>
            <a:r>
              <a:rPr lang="en-US" sz="2008" dirty="0"/>
              <a:t>Remove all features below 0.01 importance</a:t>
            </a:r>
            <a:endParaRPr lang="en-US" sz="1608"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4" name="Picture 3">
            <a:extLst>
              <a:ext uri="{FF2B5EF4-FFF2-40B4-BE49-F238E27FC236}">
                <a16:creationId xmlns:a16="http://schemas.microsoft.com/office/drawing/2014/main" id="{045241C9-1691-4B47-BFD9-D17D3710A1D7}"/>
              </a:ext>
            </a:extLst>
          </p:cNvPr>
          <p:cNvPicPr>
            <a:picLocks noChangeAspect="1"/>
          </p:cNvPicPr>
          <p:nvPr/>
        </p:nvPicPr>
        <p:blipFill>
          <a:blip r:embed="rId3"/>
          <a:stretch>
            <a:fillRect/>
          </a:stretch>
        </p:blipFill>
        <p:spPr>
          <a:xfrm>
            <a:off x="3352058" y="2037509"/>
            <a:ext cx="1431734" cy="2431676"/>
          </a:xfrm>
          <a:prstGeom prst="rect">
            <a:avLst/>
          </a:prstGeom>
        </p:spPr>
      </p:pic>
      <p:sp>
        <p:nvSpPr>
          <p:cNvPr id="5" name="Rectangle 4">
            <a:extLst>
              <a:ext uri="{FF2B5EF4-FFF2-40B4-BE49-F238E27FC236}">
                <a16:creationId xmlns:a16="http://schemas.microsoft.com/office/drawing/2014/main" id="{4376D02C-FDE6-416E-864E-59F7E5724273}"/>
              </a:ext>
            </a:extLst>
          </p:cNvPr>
          <p:cNvSpPr/>
          <p:nvPr/>
        </p:nvSpPr>
        <p:spPr>
          <a:xfrm>
            <a:off x="3369245" y="2528326"/>
            <a:ext cx="1431734" cy="194085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28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Second Categorical XGBoost</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8" dirty="0"/>
              <a:t>Based on feature importance remove the least important variables</a:t>
            </a:r>
          </a:p>
          <a:p>
            <a:pPr marL="457200" lvl="0" indent="-356115" algn="l" rtl="0">
              <a:spcBef>
                <a:spcPts val="0"/>
              </a:spcBef>
              <a:spcAft>
                <a:spcPts val="0"/>
              </a:spcAft>
              <a:buSzPts val="2008"/>
              <a:buChar char="●"/>
            </a:pPr>
            <a:r>
              <a:rPr lang="en-US" sz="2008" dirty="0"/>
              <a:t>Remove all features below 0.01 importance and re-run </a:t>
            </a:r>
          </a:p>
          <a:p>
            <a:pPr marL="457200" lvl="0" indent="-356115" algn="l" rtl="0">
              <a:spcBef>
                <a:spcPts val="0"/>
              </a:spcBef>
              <a:spcAft>
                <a:spcPts val="0"/>
              </a:spcAft>
              <a:buSzPts val="2008"/>
              <a:buChar char="●"/>
            </a:pPr>
            <a:r>
              <a:rPr lang="en-US" sz="2008" dirty="0"/>
              <a:t>Continue this process until all the variables have importance of &gt;=0.01</a:t>
            </a:r>
            <a:endParaRPr lang="en-US" sz="1608"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4" name="Picture 3">
            <a:extLst>
              <a:ext uri="{FF2B5EF4-FFF2-40B4-BE49-F238E27FC236}">
                <a16:creationId xmlns:a16="http://schemas.microsoft.com/office/drawing/2014/main" id="{045241C9-1691-4B47-BFD9-D17D3710A1D7}"/>
              </a:ext>
            </a:extLst>
          </p:cNvPr>
          <p:cNvPicPr>
            <a:picLocks noChangeAspect="1"/>
          </p:cNvPicPr>
          <p:nvPr/>
        </p:nvPicPr>
        <p:blipFill>
          <a:blip r:embed="rId3"/>
          <a:stretch>
            <a:fillRect/>
          </a:stretch>
        </p:blipFill>
        <p:spPr>
          <a:xfrm>
            <a:off x="4409185" y="2336553"/>
            <a:ext cx="1601650" cy="2720264"/>
          </a:xfrm>
          <a:prstGeom prst="rect">
            <a:avLst/>
          </a:prstGeom>
        </p:spPr>
      </p:pic>
      <p:sp>
        <p:nvSpPr>
          <p:cNvPr id="5" name="Rectangle 4">
            <a:extLst>
              <a:ext uri="{FF2B5EF4-FFF2-40B4-BE49-F238E27FC236}">
                <a16:creationId xmlns:a16="http://schemas.microsoft.com/office/drawing/2014/main" id="{4376D02C-FDE6-416E-864E-59F7E5724273}"/>
              </a:ext>
            </a:extLst>
          </p:cNvPr>
          <p:cNvSpPr/>
          <p:nvPr/>
        </p:nvSpPr>
        <p:spPr>
          <a:xfrm>
            <a:off x="4494143" y="2935967"/>
            <a:ext cx="1431734" cy="212085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6458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Trimmed Categorical XGBoost</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8" dirty="0"/>
              <a:t>Columns:</a:t>
            </a:r>
          </a:p>
          <a:p>
            <a:pPr marL="457200" lvl="0" indent="-356115" algn="l" rtl="0">
              <a:spcBef>
                <a:spcPts val="0"/>
              </a:spcBef>
              <a:spcAft>
                <a:spcPts val="0"/>
              </a:spcAft>
              <a:buSzPts val="2008"/>
              <a:buChar char="●"/>
            </a:pPr>
            <a:endParaRPr lang="en-US" sz="2008" dirty="0"/>
          </a:p>
          <a:p>
            <a:pPr marL="457200" lvl="0" indent="-356115" algn="l" rtl="0">
              <a:spcBef>
                <a:spcPts val="0"/>
              </a:spcBef>
              <a:spcAft>
                <a:spcPts val="0"/>
              </a:spcAft>
              <a:buSzPts val="2008"/>
              <a:buChar char="●"/>
            </a:pPr>
            <a:endParaRPr lang="en-US" sz="2008" dirty="0"/>
          </a:p>
          <a:p>
            <a:pPr marL="101085" lvl="0" indent="0" algn="l" rtl="0">
              <a:spcBef>
                <a:spcPts val="0"/>
              </a:spcBef>
              <a:spcAft>
                <a:spcPts val="0"/>
              </a:spcAft>
              <a:buSzPts val="2008"/>
              <a:buNone/>
            </a:pPr>
            <a:endParaRPr lang="en-US" sz="2008" dirty="0"/>
          </a:p>
          <a:p>
            <a:pPr marL="457200" lvl="0" indent="-356115" algn="l" rtl="0">
              <a:spcBef>
                <a:spcPts val="0"/>
              </a:spcBef>
              <a:spcAft>
                <a:spcPts val="0"/>
              </a:spcAft>
              <a:buSzPts val="2008"/>
              <a:buChar char="●"/>
            </a:pPr>
            <a:r>
              <a:rPr lang="en-US" sz="2008" dirty="0"/>
              <a:t>Parameters:</a:t>
            </a:r>
          </a:p>
          <a:p>
            <a:pPr marL="457200" lvl="0" indent="-356115" algn="l" rtl="0">
              <a:spcBef>
                <a:spcPts val="0"/>
              </a:spcBef>
              <a:spcAft>
                <a:spcPts val="0"/>
              </a:spcAft>
              <a:buSzPts val="2008"/>
              <a:buChar char="●"/>
            </a:pPr>
            <a:endParaRPr lang="en-US" sz="2008" dirty="0"/>
          </a:p>
          <a:p>
            <a:pPr marL="457200" lvl="0" indent="-356115" algn="l" rtl="0">
              <a:spcBef>
                <a:spcPts val="0"/>
              </a:spcBef>
              <a:spcAft>
                <a:spcPts val="0"/>
              </a:spcAft>
              <a:buSzPts val="2008"/>
              <a:buChar char="●"/>
            </a:pPr>
            <a:endParaRPr lang="en-US" sz="2008" dirty="0"/>
          </a:p>
          <a:p>
            <a:pPr marL="457200" lvl="0" indent="-356115" algn="l" rtl="0">
              <a:spcBef>
                <a:spcPts val="0"/>
              </a:spcBef>
              <a:spcAft>
                <a:spcPts val="0"/>
              </a:spcAft>
              <a:buSzPts val="2008"/>
              <a:buChar char="●"/>
            </a:pPr>
            <a:endParaRPr lang="en-US" sz="2008" dirty="0"/>
          </a:p>
          <a:p>
            <a:pPr marL="457200" lvl="0" indent="-356115" algn="l" rtl="0">
              <a:spcBef>
                <a:spcPts val="0"/>
              </a:spcBef>
              <a:spcAft>
                <a:spcPts val="0"/>
              </a:spcAft>
              <a:buSzPts val="2008"/>
              <a:buChar char="●"/>
            </a:pPr>
            <a:r>
              <a:rPr lang="en-US" sz="2008" dirty="0"/>
              <a:t>Accuracy:</a:t>
            </a:r>
            <a:endParaRPr lang="en-US" sz="1608"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7" name="Picture 6">
            <a:extLst>
              <a:ext uri="{FF2B5EF4-FFF2-40B4-BE49-F238E27FC236}">
                <a16:creationId xmlns:a16="http://schemas.microsoft.com/office/drawing/2014/main" id="{CF599A69-8A6F-4282-8C2F-E4AB677BB963}"/>
              </a:ext>
            </a:extLst>
          </p:cNvPr>
          <p:cNvPicPr>
            <a:picLocks noChangeAspect="1"/>
          </p:cNvPicPr>
          <p:nvPr/>
        </p:nvPicPr>
        <p:blipFill>
          <a:blip r:embed="rId3"/>
          <a:stretch>
            <a:fillRect/>
          </a:stretch>
        </p:blipFill>
        <p:spPr>
          <a:xfrm>
            <a:off x="1014412" y="3121438"/>
            <a:ext cx="6848475" cy="809625"/>
          </a:xfrm>
          <a:prstGeom prst="rect">
            <a:avLst/>
          </a:prstGeom>
        </p:spPr>
      </p:pic>
      <p:pic>
        <p:nvPicPr>
          <p:cNvPr id="11" name="Picture 10">
            <a:extLst>
              <a:ext uri="{FF2B5EF4-FFF2-40B4-BE49-F238E27FC236}">
                <a16:creationId xmlns:a16="http://schemas.microsoft.com/office/drawing/2014/main" id="{EB7723D4-915A-4865-A840-94DF6EA8E4E6}"/>
              </a:ext>
            </a:extLst>
          </p:cNvPr>
          <p:cNvPicPr>
            <a:picLocks noChangeAspect="1"/>
          </p:cNvPicPr>
          <p:nvPr/>
        </p:nvPicPr>
        <p:blipFill>
          <a:blip r:embed="rId4"/>
          <a:stretch>
            <a:fillRect/>
          </a:stretch>
        </p:blipFill>
        <p:spPr>
          <a:xfrm>
            <a:off x="3832410" y="912546"/>
            <a:ext cx="3939989" cy="2114550"/>
          </a:xfrm>
          <a:prstGeom prst="rect">
            <a:avLst/>
          </a:prstGeom>
        </p:spPr>
      </p:pic>
      <p:pic>
        <p:nvPicPr>
          <p:cNvPr id="13" name="Picture 12">
            <a:extLst>
              <a:ext uri="{FF2B5EF4-FFF2-40B4-BE49-F238E27FC236}">
                <a16:creationId xmlns:a16="http://schemas.microsoft.com/office/drawing/2014/main" id="{82D343C8-A4E5-4F38-A24B-EFDF15EDDE76}"/>
              </a:ext>
            </a:extLst>
          </p:cNvPr>
          <p:cNvPicPr>
            <a:picLocks noChangeAspect="1"/>
          </p:cNvPicPr>
          <p:nvPr/>
        </p:nvPicPr>
        <p:blipFill>
          <a:blip r:embed="rId5"/>
          <a:stretch>
            <a:fillRect/>
          </a:stretch>
        </p:blipFill>
        <p:spPr>
          <a:xfrm>
            <a:off x="2382931" y="4277454"/>
            <a:ext cx="2495550" cy="771525"/>
          </a:xfrm>
          <a:prstGeom prst="rect">
            <a:avLst/>
          </a:prstGeom>
        </p:spPr>
      </p:pic>
    </p:spTree>
    <p:extLst>
      <p:ext uri="{BB962C8B-B14F-4D97-AF65-F5344CB8AC3E}">
        <p14:creationId xmlns:p14="http://schemas.microsoft.com/office/powerpoint/2010/main" val="2745148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Summary of Accuracy</a:t>
            </a:r>
            <a:endParaRPr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3" name="Picture 2">
            <a:extLst>
              <a:ext uri="{FF2B5EF4-FFF2-40B4-BE49-F238E27FC236}">
                <a16:creationId xmlns:a16="http://schemas.microsoft.com/office/drawing/2014/main" id="{781C1F98-6B31-4D56-AF7E-6CBBFE47B754}"/>
              </a:ext>
            </a:extLst>
          </p:cNvPr>
          <p:cNvPicPr>
            <a:picLocks noChangeAspect="1"/>
          </p:cNvPicPr>
          <p:nvPr/>
        </p:nvPicPr>
        <p:blipFill>
          <a:blip r:embed="rId3"/>
          <a:stretch>
            <a:fillRect/>
          </a:stretch>
        </p:blipFill>
        <p:spPr>
          <a:xfrm>
            <a:off x="2624137" y="1672821"/>
            <a:ext cx="3895725" cy="1962150"/>
          </a:xfrm>
          <a:prstGeom prst="rect">
            <a:avLst/>
          </a:prstGeom>
        </p:spPr>
      </p:pic>
    </p:spTree>
    <p:extLst>
      <p:ext uri="{BB962C8B-B14F-4D97-AF65-F5344CB8AC3E}">
        <p14:creationId xmlns:p14="http://schemas.microsoft.com/office/powerpoint/2010/main" val="84152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Findings and Discussion</a:t>
            </a:r>
            <a:endParaRPr dirty="0"/>
          </a:p>
        </p:txBody>
      </p:sp>
      <p:sp>
        <p:nvSpPr>
          <p:cNvPr id="293" name="Google Shape;29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dirty="0"/>
              <a:t>Model 6 was used to achieve my best results per the Kaggle Contest</a:t>
            </a:r>
          </a:p>
          <a:p>
            <a:endParaRPr lang="en" dirty="0"/>
          </a:p>
          <a:p>
            <a:pPr marL="457200" lvl="0" indent="-342900" algn="l" rtl="0">
              <a:spcBef>
                <a:spcPts val="0"/>
              </a:spcBef>
              <a:spcAft>
                <a:spcPts val="0"/>
              </a:spcAft>
              <a:buSzPts val="1800"/>
              <a:buChar char="●"/>
            </a:pPr>
            <a:r>
              <a:rPr lang="en" dirty="0"/>
              <a:t>Although the more complex methods outperformed the simple linear regression, the fact that the improvement from OLS to XG Boost was relatively small suggests that a more comprehensive analysis with a GLM or GAM may provide very good results</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The more complex models look to overfit the data slightly, however, in the end these models provided good results on the true test set. This is likely just the nature of the test set itself in relation to the training set</a:t>
            </a:r>
          </a:p>
        </p:txBody>
      </p:sp>
      <p:sp>
        <p:nvSpPr>
          <p:cNvPr id="294" name="Google Shape;29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Visualization</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8" dirty="0"/>
              <a:t>UsageRate</a:t>
            </a:r>
          </a:p>
          <a:p>
            <a:pPr lvl="1" indent="-356115">
              <a:buSzPts val="2008"/>
              <a:buChar char="●"/>
            </a:pPr>
            <a:r>
              <a:rPr lang="en-US" sz="1208" dirty="0"/>
              <a:t>Target variable</a:t>
            </a:r>
          </a:p>
          <a:p>
            <a:pPr lvl="1" indent="-356115">
              <a:buSzPts val="2008"/>
              <a:buChar char="●"/>
            </a:pPr>
            <a:endParaRPr lang="en-US" sz="1208" dirty="0"/>
          </a:p>
          <a:p>
            <a:pPr indent="-356115">
              <a:buSzPts val="2008"/>
            </a:pPr>
            <a:r>
              <a:rPr lang="en-US" sz="1608" dirty="0"/>
              <a:t>Input Variables</a:t>
            </a:r>
          </a:p>
          <a:p>
            <a:pPr lvl="1" indent="-356115">
              <a:buSzPts val="2008"/>
            </a:pPr>
            <a:r>
              <a:rPr lang="en-US" sz="1208" dirty="0"/>
              <a:t>Initial Allocation</a:t>
            </a:r>
          </a:p>
          <a:p>
            <a:pPr lvl="1" indent="-356115">
              <a:buSzPts val="2008"/>
            </a:pPr>
            <a:r>
              <a:rPr lang="en-US" sz="1208" dirty="0"/>
              <a:t>Final Allocation</a:t>
            </a:r>
          </a:p>
          <a:p>
            <a:pPr lvl="1" indent="-356115">
              <a:buSzPts val="2008"/>
            </a:pPr>
            <a:r>
              <a:rPr lang="en-US" sz="1208" dirty="0" err="1"/>
              <a:t>EndYear_usage</a:t>
            </a:r>
            <a:endParaRPr lang="en-US" sz="1208" dirty="0"/>
          </a:p>
          <a:p>
            <a:pPr lvl="1" indent="-356115">
              <a:buSzPts val="2008"/>
            </a:pPr>
            <a:r>
              <a:rPr lang="en-US" sz="1208" dirty="0" err="1"/>
              <a:t>Org_PrevUsageRate</a:t>
            </a:r>
            <a:endParaRPr lang="en-US" sz="1208"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3" name="Picture 2" descr="Chart, histogram&#10;&#10;Description automatically generated">
            <a:extLst>
              <a:ext uri="{FF2B5EF4-FFF2-40B4-BE49-F238E27FC236}">
                <a16:creationId xmlns:a16="http://schemas.microsoft.com/office/drawing/2014/main" id="{86EDB32F-8F22-4F32-940C-28AF14D85B55}"/>
              </a:ext>
            </a:extLst>
          </p:cNvPr>
          <p:cNvPicPr>
            <a:picLocks noChangeAspect="1"/>
          </p:cNvPicPr>
          <p:nvPr/>
        </p:nvPicPr>
        <p:blipFill>
          <a:blip r:embed="rId3"/>
          <a:stretch>
            <a:fillRect/>
          </a:stretch>
        </p:blipFill>
        <p:spPr>
          <a:xfrm>
            <a:off x="2923861" y="1104393"/>
            <a:ext cx="3000380" cy="2000253"/>
          </a:xfrm>
          <a:prstGeom prst="rect">
            <a:avLst/>
          </a:prstGeom>
        </p:spPr>
      </p:pic>
      <p:pic>
        <p:nvPicPr>
          <p:cNvPr id="5" name="Picture 4" descr="Chart, scatter chart&#10;&#10;Description automatically generated">
            <a:extLst>
              <a:ext uri="{FF2B5EF4-FFF2-40B4-BE49-F238E27FC236}">
                <a16:creationId xmlns:a16="http://schemas.microsoft.com/office/drawing/2014/main" id="{EA14B69D-D403-4499-8DF1-400377182994}"/>
              </a:ext>
            </a:extLst>
          </p:cNvPr>
          <p:cNvPicPr>
            <a:picLocks noChangeAspect="1"/>
          </p:cNvPicPr>
          <p:nvPr/>
        </p:nvPicPr>
        <p:blipFill>
          <a:blip r:embed="rId4"/>
          <a:stretch>
            <a:fillRect/>
          </a:stretch>
        </p:blipFill>
        <p:spPr>
          <a:xfrm>
            <a:off x="3350" y="3144547"/>
            <a:ext cx="3000379" cy="2000253"/>
          </a:xfrm>
          <a:prstGeom prst="rect">
            <a:avLst/>
          </a:prstGeom>
        </p:spPr>
      </p:pic>
      <p:pic>
        <p:nvPicPr>
          <p:cNvPr id="7" name="Picture 6" descr="Chart, scatter chart&#10;&#10;Description automatically generated">
            <a:extLst>
              <a:ext uri="{FF2B5EF4-FFF2-40B4-BE49-F238E27FC236}">
                <a16:creationId xmlns:a16="http://schemas.microsoft.com/office/drawing/2014/main" id="{926A8CC2-F5B6-49B0-AD04-53328589D00D}"/>
              </a:ext>
            </a:extLst>
          </p:cNvPr>
          <p:cNvPicPr>
            <a:picLocks noChangeAspect="1"/>
          </p:cNvPicPr>
          <p:nvPr/>
        </p:nvPicPr>
        <p:blipFill>
          <a:blip r:embed="rId5"/>
          <a:stretch>
            <a:fillRect/>
          </a:stretch>
        </p:blipFill>
        <p:spPr>
          <a:xfrm>
            <a:off x="5924241" y="1112067"/>
            <a:ext cx="3000380" cy="2000253"/>
          </a:xfrm>
          <a:prstGeom prst="rect">
            <a:avLst/>
          </a:prstGeom>
        </p:spPr>
      </p:pic>
      <p:pic>
        <p:nvPicPr>
          <p:cNvPr id="9" name="Picture 8" descr="Chart, scatter chart&#10;&#10;Description automatically generated">
            <a:extLst>
              <a:ext uri="{FF2B5EF4-FFF2-40B4-BE49-F238E27FC236}">
                <a16:creationId xmlns:a16="http://schemas.microsoft.com/office/drawing/2014/main" id="{883B4F9E-4894-4A49-9EB2-0CDA70A2BAD9}"/>
              </a:ext>
            </a:extLst>
          </p:cNvPr>
          <p:cNvPicPr>
            <a:picLocks noChangeAspect="1"/>
          </p:cNvPicPr>
          <p:nvPr/>
        </p:nvPicPr>
        <p:blipFill>
          <a:blip r:embed="rId6"/>
          <a:stretch>
            <a:fillRect/>
          </a:stretch>
        </p:blipFill>
        <p:spPr>
          <a:xfrm>
            <a:off x="5924241" y="3112809"/>
            <a:ext cx="3000380" cy="2000253"/>
          </a:xfrm>
          <a:prstGeom prst="rect">
            <a:avLst/>
          </a:prstGeom>
        </p:spPr>
      </p:pic>
      <p:pic>
        <p:nvPicPr>
          <p:cNvPr id="11" name="Picture 10" descr="Chart, scatter chart&#10;&#10;Description automatically generated">
            <a:extLst>
              <a:ext uri="{FF2B5EF4-FFF2-40B4-BE49-F238E27FC236}">
                <a16:creationId xmlns:a16="http://schemas.microsoft.com/office/drawing/2014/main" id="{BFA39CCA-3AE9-42B1-B17F-BF9A9BC8B3C3}"/>
              </a:ext>
            </a:extLst>
          </p:cNvPr>
          <p:cNvPicPr>
            <a:picLocks noChangeAspect="1"/>
          </p:cNvPicPr>
          <p:nvPr/>
        </p:nvPicPr>
        <p:blipFill>
          <a:blip r:embed="rId7"/>
          <a:stretch>
            <a:fillRect/>
          </a:stretch>
        </p:blipFill>
        <p:spPr>
          <a:xfrm>
            <a:off x="3003729" y="3147298"/>
            <a:ext cx="3000380" cy="20002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Correlation</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8" dirty="0"/>
              <a:t>Look at correlation between continuous variables and UsageRate</a:t>
            </a:r>
            <a:endParaRPr lang="en-US" sz="1208"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4" name="Picture 3">
            <a:extLst>
              <a:ext uri="{FF2B5EF4-FFF2-40B4-BE49-F238E27FC236}">
                <a16:creationId xmlns:a16="http://schemas.microsoft.com/office/drawing/2014/main" id="{F0728927-4F33-48FC-8DB7-F15148650796}"/>
              </a:ext>
            </a:extLst>
          </p:cNvPr>
          <p:cNvPicPr>
            <a:picLocks noChangeAspect="1"/>
          </p:cNvPicPr>
          <p:nvPr/>
        </p:nvPicPr>
        <p:blipFill>
          <a:blip r:embed="rId3"/>
          <a:stretch>
            <a:fillRect/>
          </a:stretch>
        </p:blipFill>
        <p:spPr>
          <a:xfrm>
            <a:off x="1963271" y="1632723"/>
            <a:ext cx="1239533" cy="3227294"/>
          </a:xfrm>
          <a:prstGeom prst="rect">
            <a:avLst/>
          </a:prstGeom>
        </p:spPr>
      </p:pic>
      <p:pic>
        <p:nvPicPr>
          <p:cNvPr id="12" name="Picture 11">
            <a:extLst>
              <a:ext uri="{FF2B5EF4-FFF2-40B4-BE49-F238E27FC236}">
                <a16:creationId xmlns:a16="http://schemas.microsoft.com/office/drawing/2014/main" id="{413B1287-86F4-4DF9-BD88-40F9D25FEFB1}"/>
              </a:ext>
            </a:extLst>
          </p:cNvPr>
          <p:cNvPicPr>
            <a:picLocks noChangeAspect="1"/>
          </p:cNvPicPr>
          <p:nvPr/>
        </p:nvPicPr>
        <p:blipFill>
          <a:blip r:embed="rId4"/>
          <a:stretch>
            <a:fillRect/>
          </a:stretch>
        </p:blipFill>
        <p:spPr>
          <a:xfrm>
            <a:off x="4061377" y="1670796"/>
            <a:ext cx="1021245" cy="3227295"/>
          </a:xfrm>
          <a:prstGeom prst="rect">
            <a:avLst/>
          </a:prstGeom>
        </p:spPr>
      </p:pic>
      <p:sp>
        <p:nvSpPr>
          <p:cNvPr id="14" name="Oval 13">
            <a:extLst>
              <a:ext uri="{FF2B5EF4-FFF2-40B4-BE49-F238E27FC236}">
                <a16:creationId xmlns:a16="http://schemas.microsoft.com/office/drawing/2014/main" id="{4183DD48-030B-4455-98A2-C0470CB78DF5}"/>
              </a:ext>
            </a:extLst>
          </p:cNvPr>
          <p:cNvSpPr/>
          <p:nvPr/>
        </p:nvSpPr>
        <p:spPr>
          <a:xfrm>
            <a:off x="1963270" y="2373406"/>
            <a:ext cx="1378323" cy="672353"/>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86EF379-F2A3-45A5-8139-EC5D1F879F60}"/>
              </a:ext>
            </a:extLst>
          </p:cNvPr>
          <p:cNvSpPr/>
          <p:nvPr/>
        </p:nvSpPr>
        <p:spPr>
          <a:xfrm>
            <a:off x="3950067" y="4114801"/>
            <a:ext cx="1378323" cy="20170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72924E7-E59F-4C3E-843B-BC069A9A0FF7}"/>
              </a:ext>
            </a:extLst>
          </p:cNvPr>
          <p:cNvSpPr/>
          <p:nvPr/>
        </p:nvSpPr>
        <p:spPr>
          <a:xfrm>
            <a:off x="4031114" y="4663217"/>
            <a:ext cx="1378323" cy="234874"/>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56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2233-4693-4672-ADA0-127F638C6CDD}"/>
              </a:ext>
            </a:extLst>
          </p:cNvPr>
          <p:cNvSpPr>
            <a:spLocks noGrp="1"/>
          </p:cNvSpPr>
          <p:nvPr>
            <p:ph type="title"/>
          </p:nvPr>
        </p:nvSpPr>
        <p:spPr/>
        <p:txBody>
          <a:bodyPr>
            <a:normAutofit fontScale="90000"/>
          </a:bodyPr>
          <a:lstStyle/>
          <a:p>
            <a:r>
              <a:rPr lang="en-US" dirty="0"/>
              <a:t>Modelling Process</a:t>
            </a:r>
          </a:p>
        </p:txBody>
      </p:sp>
      <p:sp>
        <p:nvSpPr>
          <p:cNvPr id="3" name="Text Placeholder 2">
            <a:extLst>
              <a:ext uri="{FF2B5EF4-FFF2-40B4-BE49-F238E27FC236}">
                <a16:creationId xmlns:a16="http://schemas.microsoft.com/office/drawing/2014/main" id="{AE8DCB93-BB91-4817-9F15-C2344BBB5E61}"/>
              </a:ext>
            </a:extLst>
          </p:cNvPr>
          <p:cNvSpPr>
            <a:spLocks noGrp="1"/>
          </p:cNvSpPr>
          <p:nvPr>
            <p:ph type="body" idx="1"/>
          </p:nvPr>
        </p:nvSpPr>
        <p:spPr>
          <a:xfrm>
            <a:off x="311700" y="1152474"/>
            <a:ext cx="8520600" cy="3762425"/>
          </a:xfrm>
        </p:spPr>
        <p:txBody>
          <a:bodyPr>
            <a:normAutofit lnSpcReduction="10000"/>
          </a:bodyPr>
          <a:lstStyle/>
          <a:p>
            <a:pPr>
              <a:buFont typeface="+mj-lt"/>
              <a:buAutoNum type="arabicPeriod"/>
            </a:pPr>
            <a:r>
              <a:rPr lang="en-US" dirty="0"/>
              <a:t>Specify the columns</a:t>
            </a:r>
          </a:p>
          <a:p>
            <a:pPr>
              <a:buFont typeface="+mj-lt"/>
              <a:buAutoNum type="arabicPeriod"/>
            </a:pPr>
            <a:r>
              <a:rPr lang="en-US" dirty="0"/>
              <a:t>Create X and y data sets and split into training and testing sets</a:t>
            </a:r>
          </a:p>
          <a:p>
            <a:pPr>
              <a:buFont typeface="+mj-lt"/>
              <a:buAutoNum type="arabicPeriod"/>
            </a:pPr>
            <a:r>
              <a:rPr lang="en-US" dirty="0"/>
              <a:t>Specify model parameters</a:t>
            </a:r>
          </a:p>
          <a:p>
            <a:pPr>
              <a:buFont typeface="+mj-lt"/>
              <a:buAutoNum type="arabicPeriod"/>
            </a:pPr>
            <a:r>
              <a:rPr lang="en-US" dirty="0"/>
              <a:t>Fit the model</a:t>
            </a:r>
          </a:p>
          <a:p>
            <a:pPr>
              <a:buFont typeface="+mj-lt"/>
              <a:buAutoNum type="arabicPeriod"/>
            </a:pPr>
            <a:r>
              <a:rPr lang="en-US" dirty="0"/>
              <a:t>Generate predictions on train and test sets</a:t>
            </a:r>
          </a:p>
          <a:p>
            <a:pPr>
              <a:buFont typeface="+mj-lt"/>
              <a:buAutoNum type="arabicPeriod"/>
            </a:pPr>
            <a:r>
              <a:rPr lang="en-US" dirty="0"/>
              <a:t>Evaluate</a:t>
            </a:r>
          </a:p>
          <a:p>
            <a:pPr>
              <a:buFont typeface="+mj-lt"/>
              <a:buAutoNum type="arabicPeriod"/>
            </a:pPr>
            <a:r>
              <a:rPr lang="en-US" dirty="0"/>
              <a:t>If the model is good, predict on actual test file</a:t>
            </a:r>
          </a:p>
          <a:p>
            <a:pPr>
              <a:buFont typeface="+mj-lt"/>
              <a:buAutoNum type="arabicPeriod"/>
            </a:pPr>
            <a:endParaRPr lang="en-US" dirty="0"/>
          </a:p>
          <a:p>
            <a:pPr marL="114300" indent="0">
              <a:buNone/>
            </a:pPr>
            <a:r>
              <a:rPr lang="en-US" dirty="0"/>
              <a:t>Notes:</a:t>
            </a:r>
          </a:p>
          <a:p>
            <a:r>
              <a:rPr lang="en-US" dirty="0"/>
              <a:t>All continuous variables are scaled throughout using a </a:t>
            </a:r>
            <a:r>
              <a:rPr lang="en-US" dirty="0" err="1"/>
              <a:t>StandardScaler</a:t>
            </a:r>
            <a:endParaRPr lang="en-US" dirty="0"/>
          </a:p>
          <a:p>
            <a:r>
              <a:rPr lang="en-US" dirty="0"/>
              <a:t>Data is split into test (30%) and train sets (70%) throughout</a:t>
            </a:r>
          </a:p>
          <a:p>
            <a:r>
              <a:rPr lang="en-US" dirty="0"/>
              <a:t>UsageRate is target variable throughout</a:t>
            </a:r>
          </a:p>
        </p:txBody>
      </p:sp>
      <p:sp>
        <p:nvSpPr>
          <p:cNvPr id="4" name="Slide Number Placeholder 3">
            <a:extLst>
              <a:ext uri="{FF2B5EF4-FFF2-40B4-BE49-F238E27FC236}">
                <a16:creationId xmlns:a16="http://schemas.microsoft.com/office/drawing/2014/main" id="{BD07DA9D-6763-4B01-AA1C-9669A5625F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24505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First Model - OLS</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8" dirty="0"/>
              <a:t>It’s simple, easy and where I always start</a:t>
            </a:r>
          </a:p>
          <a:p>
            <a:pPr marL="457200" lvl="0" indent="-356115" algn="l" rtl="0">
              <a:spcBef>
                <a:spcPts val="0"/>
              </a:spcBef>
              <a:spcAft>
                <a:spcPts val="0"/>
              </a:spcAft>
              <a:buSzPts val="2008"/>
              <a:buChar char="●"/>
            </a:pPr>
            <a:r>
              <a:rPr lang="en-US" sz="2008" dirty="0"/>
              <a:t>Columns:</a:t>
            </a:r>
          </a:p>
          <a:p>
            <a:pPr lvl="1" indent="-356115">
              <a:buSzPts val="2008"/>
              <a:buChar char="●"/>
            </a:pPr>
            <a:endParaRPr lang="en-US" sz="1608" dirty="0"/>
          </a:p>
          <a:p>
            <a:pPr lvl="1" indent="-356115">
              <a:buSzPts val="2008"/>
              <a:buChar char="●"/>
            </a:pPr>
            <a:endParaRPr lang="en-US" sz="1608" dirty="0"/>
          </a:p>
          <a:p>
            <a:pPr indent="-356115">
              <a:buSzPts val="2008"/>
            </a:pPr>
            <a:r>
              <a:rPr lang="en-US" sz="2008" dirty="0"/>
              <a:t>Parameters:</a:t>
            </a:r>
          </a:p>
          <a:p>
            <a:pPr lvl="1" indent="-356115">
              <a:buSzPts val="2008"/>
            </a:pPr>
            <a:r>
              <a:rPr lang="en-US" sz="1608" dirty="0"/>
              <a:t>None changed from defaults</a:t>
            </a:r>
          </a:p>
          <a:p>
            <a:pPr indent="-356115">
              <a:buSzPts val="2008"/>
            </a:pPr>
            <a:r>
              <a:rPr lang="en-US" sz="2008" dirty="0"/>
              <a:t>Accuracy:</a:t>
            </a:r>
          </a:p>
          <a:p>
            <a:pPr lvl="1" indent="-356115">
              <a:buSzPts val="2008"/>
            </a:pPr>
            <a:endParaRPr lang="en-US" sz="1608"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96328071-0C74-4E28-9687-ED7683A30F0C}"/>
              </a:ext>
            </a:extLst>
          </p:cNvPr>
          <p:cNvPicPr>
            <a:picLocks noChangeAspect="1"/>
          </p:cNvPicPr>
          <p:nvPr/>
        </p:nvPicPr>
        <p:blipFill>
          <a:blip r:embed="rId3"/>
          <a:stretch>
            <a:fillRect/>
          </a:stretch>
        </p:blipFill>
        <p:spPr>
          <a:xfrm>
            <a:off x="1337982" y="2048101"/>
            <a:ext cx="5752819" cy="457534"/>
          </a:xfrm>
          <a:prstGeom prst="rect">
            <a:avLst/>
          </a:prstGeom>
        </p:spPr>
      </p:pic>
      <p:pic>
        <p:nvPicPr>
          <p:cNvPr id="6" name="Picture 5">
            <a:extLst>
              <a:ext uri="{FF2B5EF4-FFF2-40B4-BE49-F238E27FC236}">
                <a16:creationId xmlns:a16="http://schemas.microsoft.com/office/drawing/2014/main" id="{6AC35899-6DCA-4901-A53A-E79D7783950A}"/>
              </a:ext>
            </a:extLst>
          </p:cNvPr>
          <p:cNvPicPr>
            <a:picLocks noChangeAspect="1"/>
          </p:cNvPicPr>
          <p:nvPr/>
        </p:nvPicPr>
        <p:blipFill>
          <a:blip r:embed="rId4"/>
          <a:stretch>
            <a:fillRect/>
          </a:stretch>
        </p:blipFill>
        <p:spPr>
          <a:xfrm>
            <a:off x="1718841" y="3619550"/>
            <a:ext cx="2495550" cy="742950"/>
          </a:xfrm>
          <a:prstGeom prst="rect">
            <a:avLst/>
          </a:prstGeom>
        </p:spPr>
      </p:pic>
    </p:spTree>
    <p:extLst>
      <p:ext uri="{BB962C8B-B14F-4D97-AF65-F5344CB8AC3E}">
        <p14:creationId xmlns:p14="http://schemas.microsoft.com/office/powerpoint/2010/main" val="320187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Move to RandomForest</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8" dirty="0"/>
              <a:t>Add in additional columns compared to OLS</a:t>
            </a:r>
          </a:p>
          <a:p>
            <a:pPr marL="457200" lvl="0" indent="-356115" algn="l" rtl="0">
              <a:spcBef>
                <a:spcPts val="0"/>
              </a:spcBef>
              <a:spcAft>
                <a:spcPts val="0"/>
              </a:spcAft>
              <a:buSzPts val="2008"/>
              <a:buChar char="●"/>
            </a:pPr>
            <a:r>
              <a:rPr lang="en-US" sz="2008" dirty="0"/>
              <a:t>Columns:</a:t>
            </a:r>
          </a:p>
          <a:p>
            <a:pPr lvl="1" indent="-356115">
              <a:buSzPts val="2008"/>
              <a:buChar char="●"/>
            </a:pPr>
            <a:endParaRPr lang="en-US" sz="1608" dirty="0"/>
          </a:p>
          <a:p>
            <a:pPr lvl="1" indent="-356115">
              <a:buSzPts val="2008"/>
              <a:buChar char="●"/>
            </a:pPr>
            <a:endParaRPr lang="en-US" sz="1608" dirty="0"/>
          </a:p>
          <a:p>
            <a:pPr indent="-356115">
              <a:buSzPts val="2008"/>
            </a:pPr>
            <a:r>
              <a:rPr lang="en-US" sz="2008" dirty="0"/>
              <a:t>Parameters:</a:t>
            </a:r>
          </a:p>
          <a:p>
            <a:pPr indent="-356115">
              <a:buSzPts val="2008"/>
            </a:pPr>
            <a:endParaRPr lang="en-US" sz="2008" dirty="0"/>
          </a:p>
          <a:p>
            <a:pPr indent="-356115">
              <a:buSzPts val="2008"/>
            </a:pPr>
            <a:endParaRPr lang="en-US" sz="2008" dirty="0"/>
          </a:p>
          <a:p>
            <a:pPr indent="-356115">
              <a:buSzPts val="2008"/>
            </a:pPr>
            <a:r>
              <a:rPr lang="en-US" sz="2008" dirty="0"/>
              <a:t>Accuracy:</a:t>
            </a:r>
          </a:p>
          <a:p>
            <a:pPr lvl="1" indent="-356115">
              <a:buSzPts val="2008"/>
            </a:pPr>
            <a:endParaRPr lang="en-US" sz="1608"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4" name="Picture 3">
            <a:extLst>
              <a:ext uri="{FF2B5EF4-FFF2-40B4-BE49-F238E27FC236}">
                <a16:creationId xmlns:a16="http://schemas.microsoft.com/office/drawing/2014/main" id="{0F447994-D6DD-4DCE-9CF5-775815F5662F}"/>
              </a:ext>
            </a:extLst>
          </p:cNvPr>
          <p:cNvPicPr>
            <a:picLocks noChangeAspect="1"/>
          </p:cNvPicPr>
          <p:nvPr/>
        </p:nvPicPr>
        <p:blipFill>
          <a:blip r:embed="rId3"/>
          <a:stretch>
            <a:fillRect/>
          </a:stretch>
        </p:blipFill>
        <p:spPr>
          <a:xfrm>
            <a:off x="3267606" y="1648011"/>
            <a:ext cx="5204852" cy="1212664"/>
          </a:xfrm>
          <a:prstGeom prst="rect">
            <a:avLst/>
          </a:prstGeom>
        </p:spPr>
      </p:pic>
      <p:pic>
        <p:nvPicPr>
          <p:cNvPr id="7" name="Picture 6">
            <a:extLst>
              <a:ext uri="{FF2B5EF4-FFF2-40B4-BE49-F238E27FC236}">
                <a16:creationId xmlns:a16="http://schemas.microsoft.com/office/drawing/2014/main" id="{95D4D62E-243B-436B-935E-A6C941A31213}"/>
              </a:ext>
            </a:extLst>
          </p:cNvPr>
          <p:cNvPicPr>
            <a:picLocks noChangeAspect="1"/>
          </p:cNvPicPr>
          <p:nvPr/>
        </p:nvPicPr>
        <p:blipFill>
          <a:blip r:embed="rId4"/>
          <a:stretch>
            <a:fillRect/>
          </a:stretch>
        </p:blipFill>
        <p:spPr>
          <a:xfrm>
            <a:off x="860610" y="2995425"/>
            <a:ext cx="4831517" cy="568046"/>
          </a:xfrm>
          <a:prstGeom prst="rect">
            <a:avLst/>
          </a:prstGeom>
        </p:spPr>
      </p:pic>
      <p:pic>
        <p:nvPicPr>
          <p:cNvPr id="9" name="Picture 8">
            <a:extLst>
              <a:ext uri="{FF2B5EF4-FFF2-40B4-BE49-F238E27FC236}">
                <a16:creationId xmlns:a16="http://schemas.microsoft.com/office/drawing/2014/main" id="{73AF19F6-3411-490A-AE85-EDD10789794C}"/>
              </a:ext>
            </a:extLst>
          </p:cNvPr>
          <p:cNvPicPr>
            <a:picLocks noChangeAspect="1"/>
          </p:cNvPicPr>
          <p:nvPr/>
        </p:nvPicPr>
        <p:blipFill>
          <a:blip r:embed="rId5"/>
          <a:stretch>
            <a:fillRect/>
          </a:stretch>
        </p:blipFill>
        <p:spPr>
          <a:xfrm>
            <a:off x="1109383" y="4038600"/>
            <a:ext cx="2514600" cy="723900"/>
          </a:xfrm>
          <a:prstGeom prst="rect">
            <a:avLst/>
          </a:prstGeom>
        </p:spPr>
      </p:pic>
    </p:spTree>
    <p:extLst>
      <p:ext uri="{BB962C8B-B14F-4D97-AF65-F5344CB8AC3E}">
        <p14:creationId xmlns:p14="http://schemas.microsoft.com/office/powerpoint/2010/main" val="398738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Prune RandomForest</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8" dirty="0"/>
              <a:t>Same columns as before, but prune since first attempt appears to suffer from overfitting</a:t>
            </a:r>
          </a:p>
          <a:p>
            <a:pPr marL="457200" lvl="0" indent="-356115" algn="l" rtl="0">
              <a:spcBef>
                <a:spcPts val="0"/>
              </a:spcBef>
              <a:spcAft>
                <a:spcPts val="0"/>
              </a:spcAft>
              <a:buSzPts val="2008"/>
              <a:buChar char="●"/>
            </a:pPr>
            <a:r>
              <a:rPr lang="en-US" sz="2008" dirty="0"/>
              <a:t>Columns:</a:t>
            </a:r>
          </a:p>
          <a:p>
            <a:pPr lvl="1" indent="-356115">
              <a:buSzPts val="2008"/>
              <a:buChar char="●"/>
            </a:pPr>
            <a:endParaRPr lang="en-US" sz="1608" dirty="0"/>
          </a:p>
          <a:p>
            <a:pPr lvl="1" indent="-356115">
              <a:buSzPts val="2008"/>
              <a:buChar char="●"/>
            </a:pPr>
            <a:endParaRPr lang="en-US" sz="1608" dirty="0"/>
          </a:p>
          <a:p>
            <a:pPr indent="-356115">
              <a:buSzPts val="2008"/>
            </a:pPr>
            <a:r>
              <a:rPr lang="en-US" sz="2008" dirty="0"/>
              <a:t>Parameters:</a:t>
            </a:r>
          </a:p>
          <a:p>
            <a:pPr indent="-356115">
              <a:buSzPts val="2008"/>
            </a:pPr>
            <a:endParaRPr lang="en-US" sz="2008" dirty="0"/>
          </a:p>
          <a:p>
            <a:pPr indent="-356115">
              <a:buSzPts val="2008"/>
            </a:pPr>
            <a:endParaRPr lang="en-US" sz="2008" dirty="0"/>
          </a:p>
          <a:p>
            <a:pPr indent="-356115">
              <a:buSzPts val="2008"/>
            </a:pPr>
            <a:r>
              <a:rPr lang="en-US" sz="2008" dirty="0"/>
              <a:t>Accuracy:</a:t>
            </a:r>
          </a:p>
          <a:p>
            <a:pPr lvl="1" indent="-356115">
              <a:buSzPts val="2008"/>
            </a:pPr>
            <a:endParaRPr lang="en-US" sz="1608"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4" name="Picture 3">
            <a:extLst>
              <a:ext uri="{FF2B5EF4-FFF2-40B4-BE49-F238E27FC236}">
                <a16:creationId xmlns:a16="http://schemas.microsoft.com/office/drawing/2014/main" id="{0F447994-D6DD-4DCE-9CF5-775815F5662F}"/>
              </a:ext>
            </a:extLst>
          </p:cNvPr>
          <p:cNvPicPr>
            <a:picLocks noChangeAspect="1"/>
          </p:cNvPicPr>
          <p:nvPr/>
        </p:nvPicPr>
        <p:blipFill>
          <a:blip r:embed="rId3"/>
          <a:stretch>
            <a:fillRect/>
          </a:stretch>
        </p:blipFill>
        <p:spPr>
          <a:xfrm>
            <a:off x="3512359" y="1648011"/>
            <a:ext cx="5204852" cy="1212664"/>
          </a:xfrm>
          <a:prstGeom prst="rect">
            <a:avLst/>
          </a:prstGeom>
        </p:spPr>
      </p:pic>
      <p:pic>
        <p:nvPicPr>
          <p:cNvPr id="3" name="Picture 2">
            <a:extLst>
              <a:ext uri="{FF2B5EF4-FFF2-40B4-BE49-F238E27FC236}">
                <a16:creationId xmlns:a16="http://schemas.microsoft.com/office/drawing/2014/main" id="{43B70E06-E1C3-4A41-A1E5-8E35ED089CF3}"/>
              </a:ext>
            </a:extLst>
          </p:cNvPr>
          <p:cNvPicPr>
            <a:picLocks noChangeAspect="1"/>
          </p:cNvPicPr>
          <p:nvPr/>
        </p:nvPicPr>
        <p:blipFill>
          <a:blip r:embed="rId4"/>
          <a:stretch>
            <a:fillRect/>
          </a:stretch>
        </p:blipFill>
        <p:spPr>
          <a:xfrm>
            <a:off x="1378323" y="3203381"/>
            <a:ext cx="6185927" cy="699067"/>
          </a:xfrm>
          <a:prstGeom prst="rect">
            <a:avLst/>
          </a:prstGeom>
        </p:spPr>
      </p:pic>
      <p:pic>
        <p:nvPicPr>
          <p:cNvPr id="6" name="Picture 5">
            <a:extLst>
              <a:ext uri="{FF2B5EF4-FFF2-40B4-BE49-F238E27FC236}">
                <a16:creationId xmlns:a16="http://schemas.microsoft.com/office/drawing/2014/main" id="{F4B3F226-666A-42EE-B92C-8A48DC25BA4F}"/>
              </a:ext>
            </a:extLst>
          </p:cNvPr>
          <p:cNvPicPr>
            <a:picLocks noChangeAspect="1"/>
          </p:cNvPicPr>
          <p:nvPr/>
        </p:nvPicPr>
        <p:blipFill>
          <a:blip r:embed="rId5"/>
          <a:stretch>
            <a:fillRect/>
          </a:stretch>
        </p:blipFill>
        <p:spPr>
          <a:xfrm>
            <a:off x="1935534" y="4263003"/>
            <a:ext cx="2495550" cy="723900"/>
          </a:xfrm>
          <a:prstGeom prst="rect">
            <a:avLst/>
          </a:prstGeom>
        </p:spPr>
      </p:pic>
    </p:spTree>
    <p:extLst>
      <p:ext uri="{BB962C8B-B14F-4D97-AF65-F5344CB8AC3E}">
        <p14:creationId xmlns:p14="http://schemas.microsoft.com/office/powerpoint/2010/main" val="120630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Gradient Boosted Random Forest</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8" dirty="0"/>
              <a:t>Add in more columns from </a:t>
            </a:r>
            <a:r>
              <a:rPr lang="en-US" sz="2008" dirty="0" err="1"/>
              <a:t>RandomForest</a:t>
            </a:r>
            <a:r>
              <a:rPr lang="en-US" sz="2008" dirty="0"/>
              <a:t> models</a:t>
            </a:r>
          </a:p>
          <a:p>
            <a:pPr marL="457200" lvl="0" indent="-356115" algn="l" rtl="0">
              <a:spcBef>
                <a:spcPts val="0"/>
              </a:spcBef>
              <a:spcAft>
                <a:spcPts val="0"/>
              </a:spcAft>
              <a:buSzPts val="2008"/>
              <a:buChar char="●"/>
            </a:pPr>
            <a:r>
              <a:rPr lang="en-US" sz="2008" dirty="0"/>
              <a:t>Columns:</a:t>
            </a:r>
          </a:p>
          <a:p>
            <a:pPr lvl="1" indent="-356115">
              <a:buSzPts val="2008"/>
              <a:buChar char="●"/>
            </a:pPr>
            <a:endParaRPr lang="en-US" sz="1608" dirty="0"/>
          </a:p>
          <a:p>
            <a:pPr lvl="1" indent="-356115">
              <a:buSzPts val="2008"/>
              <a:buChar char="●"/>
            </a:pPr>
            <a:endParaRPr lang="en-US" sz="1608" dirty="0"/>
          </a:p>
          <a:p>
            <a:pPr indent="-356115">
              <a:buSzPts val="2008"/>
            </a:pPr>
            <a:r>
              <a:rPr lang="en-US" sz="2008" dirty="0"/>
              <a:t>Parameters:</a:t>
            </a:r>
          </a:p>
          <a:p>
            <a:pPr indent="-356115">
              <a:buSzPts val="2008"/>
            </a:pPr>
            <a:endParaRPr lang="en-US" sz="2008" dirty="0"/>
          </a:p>
          <a:p>
            <a:pPr indent="-356115">
              <a:buSzPts val="2008"/>
            </a:pPr>
            <a:endParaRPr lang="en-US" sz="2008" dirty="0"/>
          </a:p>
          <a:p>
            <a:pPr indent="-356115">
              <a:buSzPts val="2008"/>
            </a:pPr>
            <a:r>
              <a:rPr lang="en-US" sz="2008" dirty="0"/>
              <a:t>Accuracy:</a:t>
            </a:r>
          </a:p>
          <a:p>
            <a:pPr lvl="1" indent="-356115">
              <a:buSzPts val="2008"/>
            </a:pPr>
            <a:endParaRPr lang="en-US" sz="1608"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5" name="Picture 4">
            <a:extLst>
              <a:ext uri="{FF2B5EF4-FFF2-40B4-BE49-F238E27FC236}">
                <a16:creationId xmlns:a16="http://schemas.microsoft.com/office/drawing/2014/main" id="{56D94525-DA85-4CD4-94B7-139D9AE70AC5}"/>
              </a:ext>
            </a:extLst>
          </p:cNvPr>
          <p:cNvPicPr>
            <a:picLocks noChangeAspect="1"/>
          </p:cNvPicPr>
          <p:nvPr/>
        </p:nvPicPr>
        <p:blipFill>
          <a:blip r:embed="rId3"/>
          <a:stretch>
            <a:fillRect/>
          </a:stretch>
        </p:blipFill>
        <p:spPr>
          <a:xfrm>
            <a:off x="3276144" y="1622452"/>
            <a:ext cx="3830627" cy="1222733"/>
          </a:xfrm>
          <a:prstGeom prst="rect">
            <a:avLst/>
          </a:prstGeom>
        </p:spPr>
      </p:pic>
      <p:pic>
        <p:nvPicPr>
          <p:cNvPr id="8" name="Picture 7">
            <a:extLst>
              <a:ext uri="{FF2B5EF4-FFF2-40B4-BE49-F238E27FC236}">
                <a16:creationId xmlns:a16="http://schemas.microsoft.com/office/drawing/2014/main" id="{AA9D3A56-30E4-4A77-A505-A020E14BD89F}"/>
              </a:ext>
            </a:extLst>
          </p:cNvPr>
          <p:cNvPicPr>
            <a:picLocks noChangeAspect="1"/>
          </p:cNvPicPr>
          <p:nvPr/>
        </p:nvPicPr>
        <p:blipFill>
          <a:blip r:embed="rId4"/>
          <a:stretch>
            <a:fillRect/>
          </a:stretch>
        </p:blipFill>
        <p:spPr>
          <a:xfrm>
            <a:off x="719417" y="2909681"/>
            <a:ext cx="4398028" cy="547472"/>
          </a:xfrm>
          <a:prstGeom prst="rect">
            <a:avLst/>
          </a:prstGeom>
        </p:spPr>
      </p:pic>
      <p:pic>
        <p:nvPicPr>
          <p:cNvPr id="10" name="Picture 9">
            <a:extLst>
              <a:ext uri="{FF2B5EF4-FFF2-40B4-BE49-F238E27FC236}">
                <a16:creationId xmlns:a16="http://schemas.microsoft.com/office/drawing/2014/main" id="{125A1AC8-F2F5-4E28-B1ED-2992AFBEF30F}"/>
              </a:ext>
            </a:extLst>
          </p:cNvPr>
          <p:cNvPicPr>
            <a:picLocks noChangeAspect="1"/>
          </p:cNvPicPr>
          <p:nvPr/>
        </p:nvPicPr>
        <p:blipFill>
          <a:blip r:embed="rId5"/>
          <a:stretch>
            <a:fillRect/>
          </a:stretch>
        </p:blipFill>
        <p:spPr>
          <a:xfrm>
            <a:off x="1059236" y="4114526"/>
            <a:ext cx="2466975" cy="666750"/>
          </a:xfrm>
          <a:prstGeom prst="rect">
            <a:avLst/>
          </a:prstGeom>
        </p:spPr>
      </p:pic>
    </p:spTree>
    <p:extLst>
      <p:ext uri="{BB962C8B-B14F-4D97-AF65-F5344CB8AC3E}">
        <p14:creationId xmlns:p14="http://schemas.microsoft.com/office/powerpoint/2010/main" val="2088661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Categorical XGBoost</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8" dirty="0"/>
              <a:t>Include a few additional categorical variables</a:t>
            </a:r>
          </a:p>
          <a:p>
            <a:pPr marL="457200" lvl="0" indent="-356115" algn="l" rtl="0">
              <a:spcBef>
                <a:spcPts val="0"/>
              </a:spcBef>
              <a:spcAft>
                <a:spcPts val="0"/>
              </a:spcAft>
              <a:buSzPts val="2008"/>
              <a:buChar char="●"/>
            </a:pPr>
            <a:r>
              <a:rPr lang="en-US" sz="2008" dirty="0"/>
              <a:t>Additional:</a:t>
            </a:r>
          </a:p>
          <a:p>
            <a:pPr lvl="1" indent="-356115">
              <a:buSzPts val="2008"/>
              <a:buChar char="●"/>
            </a:pPr>
            <a:r>
              <a:rPr lang="en-US" sz="1608" dirty="0"/>
              <a:t>Organization &amp; Carnegie</a:t>
            </a:r>
          </a:p>
          <a:p>
            <a:pPr lvl="1" indent="-356115">
              <a:buSzPts val="2008"/>
              <a:buChar char="●"/>
            </a:pPr>
            <a:r>
              <a:rPr lang="en-US" sz="1608" dirty="0"/>
              <a:t>Resource_ </a:t>
            </a:r>
          </a:p>
          <a:p>
            <a:pPr indent="-356115">
              <a:buSzPts val="2008"/>
            </a:pPr>
            <a:r>
              <a:rPr lang="en-US" sz="2008" dirty="0"/>
              <a:t>Parameters:</a:t>
            </a:r>
          </a:p>
          <a:p>
            <a:pPr indent="-356115">
              <a:buSzPts val="2008"/>
            </a:pPr>
            <a:endParaRPr lang="en-US" sz="2008" dirty="0"/>
          </a:p>
          <a:p>
            <a:pPr indent="-356115">
              <a:buSzPts val="2008"/>
            </a:pPr>
            <a:endParaRPr lang="en-US" sz="2008" dirty="0"/>
          </a:p>
          <a:p>
            <a:pPr indent="-356115">
              <a:buSzPts val="2008"/>
            </a:pPr>
            <a:r>
              <a:rPr lang="en-US" sz="2008" dirty="0"/>
              <a:t>Accuracy:</a:t>
            </a:r>
          </a:p>
          <a:p>
            <a:pPr lvl="1" indent="-356115">
              <a:buSzPts val="2008"/>
            </a:pPr>
            <a:endParaRPr lang="en-US" sz="1608"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B9A9AA0E-304A-4406-872D-75F0C708E408}"/>
              </a:ext>
            </a:extLst>
          </p:cNvPr>
          <p:cNvPicPr>
            <a:picLocks noChangeAspect="1"/>
          </p:cNvPicPr>
          <p:nvPr/>
        </p:nvPicPr>
        <p:blipFill>
          <a:blip r:embed="rId3"/>
          <a:stretch>
            <a:fillRect/>
          </a:stretch>
        </p:blipFill>
        <p:spPr>
          <a:xfrm>
            <a:off x="1888751" y="2904073"/>
            <a:ext cx="5366497" cy="607104"/>
          </a:xfrm>
          <a:prstGeom prst="rect">
            <a:avLst/>
          </a:prstGeom>
        </p:spPr>
      </p:pic>
      <p:pic>
        <p:nvPicPr>
          <p:cNvPr id="9" name="Picture 8">
            <a:extLst>
              <a:ext uri="{FF2B5EF4-FFF2-40B4-BE49-F238E27FC236}">
                <a16:creationId xmlns:a16="http://schemas.microsoft.com/office/drawing/2014/main" id="{C66C3C9C-CEF1-429F-99EB-B8077D9D6891}"/>
              </a:ext>
            </a:extLst>
          </p:cNvPr>
          <p:cNvPicPr>
            <a:picLocks noChangeAspect="1"/>
          </p:cNvPicPr>
          <p:nvPr/>
        </p:nvPicPr>
        <p:blipFill>
          <a:blip r:embed="rId4"/>
          <a:stretch>
            <a:fillRect/>
          </a:stretch>
        </p:blipFill>
        <p:spPr>
          <a:xfrm>
            <a:off x="1389529" y="4126592"/>
            <a:ext cx="2438400" cy="733425"/>
          </a:xfrm>
          <a:prstGeom prst="rect">
            <a:avLst/>
          </a:prstGeom>
        </p:spPr>
      </p:pic>
    </p:spTree>
    <p:extLst>
      <p:ext uri="{BB962C8B-B14F-4D97-AF65-F5344CB8AC3E}">
        <p14:creationId xmlns:p14="http://schemas.microsoft.com/office/powerpoint/2010/main" val="13747495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395</Words>
  <Application>Microsoft Office PowerPoint</Application>
  <PresentationFormat>On-screen Show (16:9)</PresentationFormat>
  <Paragraphs>111</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Times</vt:lpstr>
      <vt:lpstr>Simple Light</vt:lpstr>
      <vt:lpstr>PowerPoint Presentation</vt:lpstr>
      <vt:lpstr>Data Visualization</vt:lpstr>
      <vt:lpstr>Correlation</vt:lpstr>
      <vt:lpstr>Modelling Process</vt:lpstr>
      <vt:lpstr>First Model - OLS</vt:lpstr>
      <vt:lpstr>Move to RandomForest</vt:lpstr>
      <vt:lpstr>Prune RandomForest</vt:lpstr>
      <vt:lpstr>Gradient Boosted Random Forest</vt:lpstr>
      <vt:lpstr>Categorical XGBoost</vt:lpstr>
      <vt:lpstr>Trimming Categorical XGBoost</vt:lpstr>
      <vt:lpstr>Second Categorical XGBoost</vt:lpstr>
      <vt:lpstr>Trimmed Categorical XGBoost</vt:lpstr>
      <vt:lpstr>Summary of Accuracy</vt:lpstr>
      <vt:lpstr>Findings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David Cavanaugh</cp:lastModifiedBy>
  <cp:revision>1</cp:revision>
  <dcterms:modified xsi:type="dcterms:W3CDTF">2021-12-08T01:22:21Z</dcterms:modified>
</cp:coreProperties>
</file>