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95" r:id="rId4"/>
    <p:sldId id="304" r:id="rId5"/>
    <p:sldId id="294" r:id="rId6"/>
    <p:sldId id="282" r:id="rId7"/>
    <p:sldId id="286" r:id="rId8"/>
    <p:sldId id="296" r:id="rId9"/>
    <p:sldId id="283" r:id="rId10"/>
    <p:sldId id="284" r:id="rId11"/>
    <p:sldId id="285" r:id="rId12"/>
    <p:sldId id="300" r:id="rId13"/>
    <p:sldId id="301" r:id="rId14"/>
    <p:sldId id="302" r:id="rId15"/>
    <p:sldId id="303" r:id="rId16"/>
    <p:sldId id="297" r:id="rId17"/>
    <p:sldId id="298" r:id="rId18"/>
    <p:sldId id="299" r:id="rId19"/>
    <p:sldId id="28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6C9178-C88C-41B1-ADF9-82936E3B28D5}" v="45" dt="2021-12-17T03:39:21.189"/>
  </p1510:revLst>
</p1510:revInfo>
</file>

<file path=ppt/tableStyles.xml><?xml version="1.0" encoding="utf-8"?>
<a:tblStyleLst xmlns:a="http://schemas.openxmlformats.org/drawingml/2006/main" def="{E01B5121-5541-4489-98BA-4E0541C5D607}">
  <a:tblStyle styleId="{E01B5121-5541-4489-98BA-4E0541C5D6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7" autoAdjust="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avanaugh" userId="0b20315e-7c2d-4d9f-9a83-59b2f42af10e" providerId="ADAL" clId="{E76C9178-C88C-41B1-ADF9-82936E3B28D5}"/>
    <pc:docChg chg="undo custSel addSld delSld modSld sldOrd">
      <pc:chgData name="David Cavanaugh" userId="0b20315e-7c2d-4d9f-9a83-59b2f42af10e" providerId="ADAL" clId="{E76C9178-C88C-41B1-ADF9-82936E3B28D5}" dt="2021-12-17T03:48:18.106" v="12442" actId="6549"/>
      <pc:docMkLst>
        <pc:docMk/>
      </pc:docMkLst>
      <pc:sldChg chg="modSp mod">
        <pc:chgData name="David Cavanaugh" userId="0b20315e-7c2d-4d9f-9a83-59b2f42af10e" providerId="ADAL" clId="{E76C9178-C88C-41B1-ADF9-82936E3B28D5}" dt="2021-12-14T21:39:15.934" v="157" actId="1076"/>
        <pc:sldMkLst>
          <pc:docMk/>
          <pc:sldMk cId="0" sldId="256"/>
        </pc:sldMkLst>
        <pc:spChg chg="mod">
          <ac:chgData name="David Cavanaugh" userId="0b20315e-7c2d-4d9f-9a83-59b2f42af10e" providerId="ADAL" clId="{E76C9178-C88C-41B1-ADF9-82936E3B28D5}" dt="2021-12-14T21:39:15.934" v="157" actId="1076"/>
          <ac:spMkLst>
            <pc:docMk/>
            <pc:sldMk cId="0" sldId="256"/>
            <ac:spMk id="56" creationId="{00000000-0000-0000-0000-000000000000}"/>
          </ac:spMkLst>
        </pc:spChg>
        <pc:spChg chg="mod">
          <ac:chgData name="David Cavanaugh" userId="0b20315e-7c2d-4d9f-9a83-59b2f42af10e" providerId="ADAL" clId="{E76C9178-C88C-41B1-ADF9-82936E3B28D5}" dt="2021-12-14T21:37:21.482" v="1" actId="20577"/>
          <ac:spMkLst>
            <pc:docMk/>
            <pc:sldMk cId="0" sldId="256"/>
            <ac:spMk id="57" creationId="{00000000-0000-0000-0000-000000000000}"/>
          </ac:spMkLst>
        </pc:spChg>
      </pc:sldChg>
      <pc:sldChg chg="addSp delSp modSp mod">
        <pc:chgData name="David Cavanaugh" userId="0b20315e-7c2d-4d9f-9a83-59b2f42af10e" providerId="ADAL" clId="{E76C9178-C88C-41B1-ADF9-82936E3B28D5}" dt="2021-12-17T03:41:09.507" v="11641" actId="1076"/>
        <pc:sldMkLst>
          <pc:docMk/>
          <pc:sldMk cId="0" sldId="257"/>
        </pc:sldMkLst>
        <pc:spChg chg="mod">
          <ac:chgData name="David Cavanaugh" userId="0b20315e-7c2d-4d9f-9a83-59b2f42af10e" providerId="ADAL" clId="{E76C9178-C88C-41B1-ADF9-82936E3B28D5}" dt="2021-12-14T21:39:22.219" v="165" actId="20577"/>
          <ac:spMkLst>
            <pc:docMk/>
            <pc:sldMk cId="0" sldId="257"/>
            <ac:spMk id="64" creationId="{00000000-0000-0000-0000-000000000000}"/>
          </ac:spMkLst>
        </pc:spChg>
        <pc:spChg chg="mod">
          <ac:chgData name="David Cavanaugh" userId="0b20315e-7c2d-4d9f-9a83-59b2f42af10e" providerId="ADAL" clId="{E76C9178-C88C-41B1-ADF9-82936E3B28D5}" dt="2021-12-17T03:41:03.593" v="11638" actId="14100"/>
          <ac:spMkLst>
            <pc:docMk/>
            <pc:sldMk cId="0" sldId="257"/>
            <ac:spMk id="65" creationId="{00000000-0000-0000-0000-000000000000}"/>
          </ac:spMkLst>
        </pc:spChg>
        <pc:graphicFrameChg chg="add del mod">
          <ac:chgData name="David Cavanaugh" userId="0b20315e-7c2d-4d9f-9a83-59b2f42af10e" providerId="ADAL" clId="{E76C9178-C88C-41B1-ADF9-82936E3B28D5}" dt="2021-12-14T23:55:33.189" v="5860" actId="478"/>
          <ac:graphicFrameMkLst>
            <pc:docMk/>
            <pc:sldMk cId="0" sldId="257"/>
            <ac:graphicFrameMk id="6" creationId="{535AADA0-F6CF-4F76-B459-A258DB491F4E}"/>
          </ac:graphicFrameMkLst>
        </pc:graphicFrameChg>
        <pc:picChg chg="del">
          <ac:chgData name="David Cavanaugh" userId="0b20315e-7c2d-4d9f-9a83-59b2f42af10e" providerId="ADAL" clId="{E76C9178-C88C-41B1-ADF9-82936E3B28D5}" dt="2021-12-14T21:39:24.141" v="166" actId="478"/>
          <ac:picMkLst>
            <pc:docMk/>
            <pc:sldMk cId="0" sldId="257"/>
            <ac:picMk id="3" creationId="{86EDB32F-8F22-4F32-940C-28AF14D85B55}"/>
          </ac:picMkLst>
        </pc:picChg>
        <pc:picChg chg="add del mod">
          <ac:chgData name="David Cavanaugh" userId="0b20315e-7c2d-4d9f-9a83-59b2f42af10e" providerId="ADAL" clId="{E76C9178-C88C-41B1-ADF9-82936E3B28D5}" dt="2021-12-14T23:48:23.963" v="5855" actId="478"/>
          <ac:picMkLst>
            <pc:docMk/>
            <pc:sldMk cId="0" sldId="257"/>
            <ac:picMk id="4" creationId="{FC511FC6-85C0-407A-8931-5B7755404114}"/>
          </ac:picMkLst>
        </pc:picChg>
        <pc:picChg chg="del">
          <ac:chgData name="David Cavanaugh" userId="0b20315e-7c2d-4d9f-9a83-59b2f42af10e" providerId="ADAL" clId="{E76C9178-C88C-41B1-ADF9-82936E3B28D5}" dt="2021-12-14T21:39:25.995" v="170" actId="478"/>
          <ac:picMkLst>
            <pc:docMk/>
            <pc:sldMk cId="0" sldId="257"/>
            <ac:picMk id="5" creationId="{EA14B69D-D403-4499-8DF1-400377182994}"/>
          </ac:picMkLst>
        </pc:picChg>
        <pc:picChg chg="del">
          <ac:chgData name="David Cavanaugh" userId="0b20315e-7c2d-4d9f-9a83-59b2f42af10e" providerId="ADAL" clId="{E76C9178-C88C-41B1-ADF9-82936E3B28D5}" dt="2021-12-14T21:39:24.571" v="167" actId="478"/>
          <ac:picMkLst>
            <pc:docMk/>
            <pc:sldMk cId="0" sldId="257"/>
            <ac:picMk id="7" creationId="{926A8CC2-F5B6-49B0-AD04-53328589D00D}"/>
          </ac:picMkLst>
        </pc:picChg>
        <pc:picChg chg="del">
          <ac:chgData name="David Cavanaugh" userId="0b20315e-7c2d-4d9f-9a83-59b2f42af10e" providerId="ADAL" clId="{E76C9178-C88C-41B1-ADF9-82936E3B28D5}" dt="2021-12-14T21:39:25.002" v="168" actId="478"/>
          <ac:picMkLst>
            <pc:docMk/>
            <pc:sldMk cId="0" sldId="257"/>
            <ac:picMk id="9" creationId="{883B4F9E-4894-4A49-9EB2-0CDA70A2BAD9}"/>
          </ac:picMkLst>
        </pc:picChg>
        <pc:picChg chg="add mod">
          <ac:chgData name="David Cavanaugh" userId="0b20315e-7c2d-4d9f-9a83-59b2f42af10e" providerId="ADAL" clId="{E76C9178-C88C-41B1-ADF9-82936E3B28D5}" dt="2021-12-17T03:41:09.507" v="11641" actId="1076"/>
          <ac:picMkLst>
            <pc:docMk/>
            <pc:sldMk cId="0" sldId="257"/>
            <ac:picMk id="10" creationId="{FA4A038D-6119-42F7-9603-6A9F82CF14F8}"/>
          </ac:picMkLst>
        </pc:picChg>
        <pc:picChg chg="del">
          <ac:chgData name="David Cavanaugh" userId="0b20315e-7c2d-4d9f-9a83-59b2f42af10e" providerId="ADAL" clId="{E76C9178-C88C-41B1-ADF9-82936E3B28D5}" dt="2021-12-14T21:39:25.388" v="169" actId="478"/>
          <ac:picMkLst>
            <pc:docMk/>
            <pc:sldMk cId="0" sldId="257"/>
            <ac:picMk id="11" creationId="{BFA39CCA-3AE9-42B1-B17F-BF9A9BC8B3C3}"/>
          </ac:picMkLst>
        </pc:picChg>
      </pc:sldChg>
      <pc:sldChg chg="modSp mod modNotesTx">
        <pc:chgData name="David Cavanaugh" userId="0b20315e-7c2d-4d9f-9a83-59b2f42af10e" providerId="ADAL" clId="{E76C9178-C88C-41B1-ADF9-82936E3B28D5}" dt="2021-12-17T03:48:18.106" v="12442" actId="6549"/>
        <pc:sldMkLst>
          <pc:docMk/>
          <pc:sldMk cId="0" sldId="281"/>
        </pc:sldMkLst>
        <pc:spChg chg="mod">
          <ac:chgData name="David Cavanaugh" userId="0b20315e-7c2d-4d9f-9a83-59b2f42af10e" providerId="ADAL" clId="{E76C9178-C88C-41B1-ADF9-82936E3B28D5}" dt="2021-12-15T00:06:16.866" v="6006" actId="20577"/>
          <ac:spMkLst>
            <pc:docMk/>
            <pc:sldMk cId="0" sldId="281"/>
            <ac:spMk id="292" creationId="{00000000-0000-0000-0000-000000000000}"/>
          </ac:spMkLst>
        </pc:spChg>
        <pc:spChg chg="mod">
          <ac:chgData name="David Cavanaugh" userId="0b20315e-7c2d-4d9f-9a83-59b2f42af10e" providerId="ADAL" clId="{E76C9178-C88C-41B1-ADF9-82936E3B28D5}" dt="2021-12-17T03:48:18.106" v="12442" actId="6549"/>
          <ac:spMkLst>
            <pc:docMk/>
            <pc:sldMk cId="0" sldId="281"/>
            <ac:spMk id="293" creationId="{00000000-0000-0000-0000-000000000000}"/>
          </ac:spMkLst>
        </pc:spChg>
      </pc:sldChg>
      <pc:sldChg chg="addSp delSp modSp mod">
        <pc:chgData name="David Cavanaugh" userId="0b20315e-7c2d-4d9f-9a83-59b2f42af10e" providerId="ADAL" clId="{E76C9178-C88C-41B1-ADF9-82936E3B28D5}" dt="2021-12-17T02:49:44.388" v="7558" actId="1076"/>
        <pc:sldMkLst>
          <pc:docMk/>
          <pc:sldMk cId="3649565824" sldId="282"/>
        </pc:sldMkLst>
        <pc:spChg chg="add del mod">
          <ac:chgData name="David Cavanaugh" userId="0b20315e-7c2d-4d9f-9a83-59b2f42af10e" providerId="ADAL" clId="{E76C9178-C88C-41B1-ADF9-82936E3B28D5}" dt="2021-12-17T02:47:08.261" v="7329" actId="478"/>
          <ac:spMkLst>
            <pc:docMk/>
            <pc:sldMk cId="3649565824" sldId="282"/>
            <ac:spMk id="3" creationId="{3F3ECDFF-7554-4983-BE88-95563FD53345}"/>
          </ac:spMkLst>
        </pc:spChg>
        <pc:spChg chg="add del mod">
          <ac:chgData name="David Cavanaugh" userId="0b20315e-7c2d-4d9f-9a83-59b2f42af10e" providerId="ADAL" clId="{E76C9178-C88C-41B1-ADF9-82936E3B28D5}" dt="2021-12-14T22:15:30.119" v="1199" actId="21"/>
          <ac:spMkLst>
            <pc:docMk/>
            <pc:sldMk cId="3649565824" sldId="282"/>
            <ac:spMk id="3" creationId="{D8659A4F-5211-4397-9BC4-5912D3BC9D39}"/>
          </ac:spMkLst>
        </pc:spChg>
        <pc:spChg chg="add mod">
          <ac:chgData name="David Cavanaugh" userId="0b20315e-7c2d-4d9f-9a83-59b2f42af10e" providerId="ADAL" clId="{E76C9178-C88C-41B1-ADF9-82936E3B28D5}" dt="2021-12-17T02:49:31.729" v="7556" actId="20577"/>
          <ac:spMkLst>
            <pc:docMk/>
            <pc:sldMk cId="3649565824" sldId="282"/>
            <ac:spMk id="12" creationId="{2DBEAB00-EC41-4E35-9647-39B90880C113}"/>
          </ac:spMkLst>
        </pc:spChg>
        <pc:spChg chg="add mod">
          <ac:chgData name="David Cavanaugh" userId="0b20315e-7c2d-4d9f-9a83-59b2f42af10e" providerId="ADAL" clId="{E76C9178-C88C-41B1-ADF9-82936E3B28D5}" dt="2021-12-14T22:16:11.546" v="1228" actId="1076"/>
          <ac:spMkLst>
            <pc:docMk/>
            <pc:sldMk cId="3649565824" sldId="282"/>
            <ac:spMk id="13" creationId="{7DCCA7F5-68DF-4B91-BE98-4DF356EAD007}"/>
          </ac:spMkLst>
        </pc:spChg>
        <pc:spChg chg="del">
          <ac:chgData name="David Cavanaugh" userId="0b20315e-7c2d-4d9f-9a83-59b2f42af10e" providerId="ADAL" clId="{E76C9178-C88C-41B1-ADF9-82936E3B28D5}" dt="2021-12-14T22:13:41.583" v="1135" actId="478"/>
          <ac:spMkLst>
            <pc:docMk/>
            <pc:sldMk cId="3649565824" sldId="282"/>
            <ac:spMk id="14" creationId="{4183DD48-030B-4455-98A2-C0470CB78DF5}"/>
          </ac:spMkLst>
        </pc:spChg>
        <pc:spChg chg="add mod">
          <ac:chgData name="David Cavanaugh" userId="0b20315e-7c2d-4d9f-9a83-59b2f42af10e" providerId="ADAL" clId="{E76C9178-C88C-41B1-ADF9-82936E3B28D5}" dt="2021-12-14T22:16:30.919" v="1234" actId="1076"/>
          <ac:spMkLst>
            <pc:docMk/>
            <pc:sldMk cId="3649565824" sldId="282"/>
            <ac:spMk id="15" creationId="{BB99FFE9-803E-4376-B113-FF452934189F}"/>
          </ac:spMkLst>
        </pc:spChg>
        <pc:spChg chg="del">
          <ac:chgData name="David Cavanaugh" userId="0b20315e-7c2d-4d9f-9a83-59b2f42af10e" providerId="ADAL" clId="{E76C9178-C88C-41B1-ADF9-82936E3B28D5}" dt="2021-12-14T22:13:44.078" v="1138" actId="478"/>
          <ac:spMkLst>
            <pc:docMk/>
            <pc:sldMk cId="3649565824" sldId="282"/>
            <ac:spMk id="18" creationId="{786EF379-F2A3-45A5-8139-EC5D1F879F60}"/>
          </ac:spMkLst>
        </pc:spChg>
        <pc:spChg chg="del">
          <ac:chgData name="David Cavanaugh" userId="0b20315e-7c2d-4d9f-9a83-59b2f42af10e" providerId="ADAL" clId="{E76C9178-C88C-41B1-ADF9-82936E3B28D5}" dt="2021-12-14T22:13:45.215" v="1139" actId="478"/>
          <ac:spMkLst>
            <pc:docMk/>
            <pc:sldMk cId="3649565824" sldId="282"/>
            <ac:spMk id="19" creationId="{E72924E7-E59F-4C3E-843B-BC069A9A0FF7}"/>
          </ac:spMkLst>
        </pc:spChg>
        <pc:spChg chg="mod">
          <ac:chgData name="David Cavanaugh" userId="0b20315e-7c2d-4d9f-9a83-59b2f42af10e" providerId="ADAL" clId="{E76C9178-C88C-41B1-ADF9-82936E3B28D5}" dt="2021-12-14T22:09:27.694" v="568" actId="20577"/>
          <ac:spMkLst>
            <pc:docMk/>
            <pc:sldMk cId="3649565824" sldId="282"/>
            <ac:spMk id="64" creationId="{00000000-0000-0000-0000-000000000000}"/>
          </ac:spMkLst>
        </pc:spChg>
        <pc:spChg chg="mod">
          <ac:chgData name="David Cavanaugh" userId="0b20315e-7c2d-4d9f-9a83-59b2f42af10e" providerId="ADAL" clId="{E76C9178-C88C-41B1-ADF9-82936E3B28D5}" dt="2021-12-17T02:49:02.114" v="7509" actId="15"/>
          <ac:spMkLst>
            <pc:docMk/>
            <pc:sldMk cId="3649565824" sldId="282"/>
            <ac:spMk id="65" creationId="{00000000-0000-0000-0000-000000000000}"/>
          </ac:spMkLst>
        </pc:spChg>
        <pc:picChg chg="add mod">
          <ac:chgData name="David Cavanaugh" userId="0b20315e-7c2d-4d9f-9a83-59b2f42af10e" providerId="ADAL" clId="{E76C9178-C88C-41B1-ADF9-82936E3B28D5}" dt="2021-12-14T22:16:04.989" v="1227" actId="14100"/>
          <ac:picMkLst>
            <pc:docMk/>
            <pc:sldMk cId="3649565824" sldId="282"/>
            <ac:picMk id="2" creationId="{FEAD2636-8A45-4B83-AE40-738EB942FE15}"/>
          </ac:picMkLst>
        </pc:picChg>
        <pc:picChg chg="del">
          <ac:chgData name="David Cavanaugh" userId="0b20315e-7c2d-4d9f-9a83-59b2f42af10e" providerId="ADAL" clId="{E76C9178-C88C-41B1-ADF9-82936E3B28D5}" dt="2021-12-14T22:13:42.141" v="1136" actId="478"/>
          <ac:picMkLst>
            <pc:docMk/>
            <pc:sldMk cId="3649565824" sldId="282"/>
            <ac:picMk id="4" creationId="{F0728927-4F33-48FC-8DB7-F15148650796}"/>
          </ac:picMkLst>
        </pc:picChg>
        <pc:picChg chg="add mod">
          <ac:chgData name="David Cavanaugh" userId="0b20315e-7c2d-4d9f-9a83-59b2f42af10e" providerId="ADAL" clId="{E76C9178-C88C-41B1-ADF9-82936E3B28D5}" dt="2021-12-14T22:16:27.557" v="1233" actId="1076"/>
          <ac:picMkLst>
            <pc:docMk/>
            <pc:sldMk cId="3649565824" sldId="282"/>
            <ac:picMk id="5" creationId="{94B473F0-41D5-4792-8906-56A98BE83862}"/>
          </ac:picMkLst>
        </pc:picChg>
        <pc:picChg chg="add mod">
          <ac:chgData name="David Cavanaugh" userId="0b20315e-7c2d-4d9f-9a83-59b2f42af10e" providerId="ADAL" clId="{E76C9178-C88C-41B1-ADF9-82936E3B28D5}" dt="2021-12-17T02:49:44.388" v="7558" actId="1076"/>
          <ac:picMkLst>
            <pc:docMk/>
            <pc:sldMk cId="3649565824" sldId="282"/>
            <ac:picMk id="7" creationId="{7CD7C75A-67F1-4E09-8AF9-60C1E0FC9B17}"/>
          </ac:picMkLst>
        </pc:picChg>
        <pc:picChg chg="add mod">
          <ac:chgData name="David Cavanaugh" userId="0b20315e-7c2d-4d9f-9a83-59b2f42af10e" providerId="ADAL" clId="{E76C9178-C88C-41B1-ADF9-82936E3B28D5}" dt="2021-12-17T02:49:41.108" v="7557" actId="1076"/>
          <ac:picMkLst>
            <pc:docMk/>
            <pc:sldMk cId="3649565824" sldId="282"/>
            <ac:picMk id="9" creationId="{812B2A92-F710-40E8-824E-99E8BCD3B491}"/>
          </ac:picMkLst>
        </pc:picChg>
        <pc:picChg chg="del">
          <ac:chgData name="David Cavanaugh" userId="0b20315e-7c2d-4d9f-9a83-59b2f42af10e" providerId="ADAL" clId="{E76C9178-C88C-41B1-ADF9-82936E3B28D5}" dt="2021-12-14T22:13:42.734" v="1137" actId="478"/>
          <ac:picMkLst>
            <pc:docMk/>
            <pc:sldMk cId="3649565824" sldId="282"/>
            <ac:picMk id="12" creationId="{413B1287-86F4-4DF9-BD88-40F9D25FEFB1}"/>
          </ac:picMkLst>
        </pc:picChg>
      </pc:sldChg>
      <pc:sldChg chg="addSp delSp modSp mod">
        <pc:chgData name="David Cavanaugh" userId="0b20315e-7c2d-4d9f-9a83-59b2f42af10e" providerId="ADAL" clId="{E76C9178-C88C-41B1-ADF9-82936E3B28D5}" dt="2021-12-17T02:55:35.375" v="8315" actId="20577"/>
        <pc:sldMkLst>
          <pc:docMk/>
          <pc:sldMk cId="3201877962" sldId="283"/>
        </pc:sldMkLst>
        <pc:spChg chg="mod">
          <ac:chgData name="David Cavanaugh" userId="0b20315e-7c2d-4d9f-9a83-59b2f42af10e" providerId="ADAL" clId="{E76C9178-C88C-41B1-ADF9-82936E3B28D5}" dt="2021-12-14T22:26:04.383" v="1883" actId="1076"/>
          <ac:spMkLst>
            <pc:docMk/>
            <pc:sldMk cId="3201877962" sldId="283"/>
            <ac:spMk id="64" creationId="{00000000-0000-0000-0000-000000000000}"/>
          </ac:spMkLst>
        </pc:spChg>
        <pc:spChg chg="mod">
          <ac:chgData name="David Cavanaugh" userId="0b20315e-7c2d-4d9f-9a83-59b2f42af10e" providerId="ADAL" clId="{E76C9178-C88C-41B1-ADF9-82936E3B28D5}" dt="2021-12-17T02:55:35.375" v="8315" actId="20577"/>
          <ac:spMkLst>
            <pc:docMk/>
            <pc:sldMk cId="3201877962" sldId="283"/>
            <ac:spMk id="65" creationId="{00000000-0000-0000-0000-000000000000}"/>
          </ac:spMkLst>
        </pc:spChg>
        <pc:picChg chg="del">
          <ac:chgData name="David Cavanaugh" userId="0b20315e-7c2d-4d9f-9a83-59b2f42af10e" providerId="ADAL" clId="{E76C9178-C88C-41B1-ADF9-82936E3B28D5}" dt="2021-12-14T22:22:05.216" v="1405" actId="478"/>
          <ac:picMkLst>
            <pc:docMk/>
            <pc:sldMk cId="3201877962" sldId="283"/>
            <ac:picMk id="3" creationId="{96328071-0C74-4E28-9687-ED7683A30F0C}"/>
          </ac:picMkLst>
        </pc:picChg>
        <pc:picChg chg="add del mod">
          <ac:chgData name="David Cavanaugh" userId="0b20315e-7c2d-4d9f-9a83-59b2f42af10e" providerId="ADAL" clId="{E76C9178-C88C-41B1-ADF9-82936E3B28D5}" dt="2021-12-14T22:25:41.585" v="1878" actId="478"/>
          <ac:picMkLst>
            <pc:docMk/>
            <pc:sldMk cId="3201877962" sldId="283"/>
            <ac:picMk id="4" creationId="{C567B30F-79EC-4EAC-888F-2543E3B5A423}"/>
          </ac:picMkLst>
        </pc:picChg>
        <pc:picChg chg="del">
          <ac:chgData name="David Cavanaugh" userId="0b20315e-7c2d-4d9f-9a83-59b2f42af10e" providerId="ADAL" clId="{E76C9178-C88C-41B1-ADF9-82936E3B28D5}" dt="2021-12-14T22:22:07.681" v="1406" actId="478"/>
          <ac:picMkLst>
            <pc:docMk/>
            <pc:sldMk cId="3201877962" sldId="283"/>
            <ac:picMk id="6" creationId="{6AC35899-6DCA-4901-A53A-E79D7783950A}"/>
          </ac:picMkLst>
        </pc:picChg>
        <pc:picChg chg="add mod">
          <ac:chgData name="David Cavanaugh" userId="0b20315e-7c2d-4d9f-9a83-59b2f42af10e" providerId="ADAL" clId="{E76C9178-C88C-41B1-ADF9-82936E3B28D5}" dt="2021-12-14T22:26:48.910" v="1886" actId="1076"/>
          <ac:picMkLst>
            <pc:docMk/>
            <pc:sldMk cId="3201877962" sldId="283"/>
            <ac:picMk id="7" creationId="{39A94944-EFF7-42B3-B58E-EE79D70C79FB}"/>
          </ac:picMkLst>
        </pc:picChg>
        <pc:picChg chg="add mod">
          <ac:chgData name="David Cavanaugh" userId="0b20315e-7c2d-4d9f-9a83-59b2f42af10e" providerId="ADAL" clId="{E76C9178-C88C-41B1-ADF9-82936E3B28D5}" dt="2021-12-14T22:27:25.363" v="1891" actId="1076"/>
          <ac:picMkLst>
            <pc:docMk/>
            <pc:sldMk cId="3201877962" sldId="283"/>
            <ac:picMk id="9" creationId="{305E7727-A381-4655-BB45-BE467DECC186}"/>
          </ac:picMkLst>
        </pc:picChg>
      </pc:sldChg>
      <pc:sldChg chg="delSp modSp mod">
        <pc:chgData name="David Cavanaugh" userId="0b20315e-7c2d-4d9f-9a83-59b2f42af10e" providerId="ADAL" clId="{E76C9178-C88C-41B1-ADF9-82936E3B28D5}" dt="2021-12-17T02:56:56.837" v="8419" actId="6549"/>
        <pc:sldMkLst>
          <pc:docMk/>
          <pc:sldMk cId="3987383754" sldId="284"/>
        </pc:sldMkLst>
        <pc:spChg chg="mod">
          <ac:chgData name="David Cavanaugh" userId="0b20315e-7c2d-4d9f-9a83-59b2f42af10e" providerId="ADAL" clId="{E76C9178-C88C-41B1-ADF9-82936E3B28D5}" dt="2021-12-14T22:27:48.896" v="1914" actId="20577"/>
          <ac:spMkLst>
            <pc:docMk/>
            <pc:sldMk cId="3987383754" sldId="284"/>
            <ac:spMk id="64" creationId="{00000000-0000-0000-0000-000000000000}"/>
          </ac:spMkLst>
        </pc:spChg>
        <pc:spChg chg="mod">
          <ac:chgData name="David Cavanaugh" userId="0b20315e-7c2d-4d9f-9a83-59b2f42af10e" providerId="ADAL" clId="{E76C9178-C88C-41B1-ADF9-82936E3B28D5}" dt="2021-12-17T02:56:56.837" v="8419" actId="6549"/>
          <ac:spMkLst>
            <pc:docMk/>
            <pc:sldMk cId="3987383754" sldId="284"/>
            <ac:spMk id="65" creationId="{00000000-0000-0000-0000-000000000000}"/>
          </ac:spMkLst>
        </pc:spChg>
        <pc:picChg chg="del">
          <ac:chgData name="David Cavanaugh" userId="0b20315e-7c2d-4d9f-9a83-59b2f42af10e" providerId="ADAL" clId="{E76C9178-C88C-41B1-ADF9-82936E3B28D5}" dt="2021-12-14T22:27:50.866" v="1915" actId="478"/>
          <ac:picMkLst>
            <pc:docMk/>
            <pc:sldMk cId="3987383754" sldId="284"/>
            <ac:picMk id="4" creationId="{0F447994-D6DD-4DCE-9CF5-775815F5662F}"/>
          </ac:picMkLst>
        </pc:picChg>
        <pc:picChg chg="del">
          <ac:chgData name="David Cavanaugh" userId="0b20315e-7c2d-4d9f-9a83-59b2f42af10e" providerId="ADAL" clId="{E76C9178-C88C-41B1-ADF9-82936E3B28D5}" dt="2021-12-14T22:27:51.457" v="1916" actId="478"/>
          <ac:picMkLst>
            <pc:docMk/>
            <pc:sldMk cId="3987383754" sldId="284"/>
            <ac:picMk id="7" creationId="{95D4D62E-243B-436B-935E-A6C941A31213}"/>
          </ac:picMkLst>
        </pc:picChg>
        <pc:picChg chg="del">
          <ac:chgData name="David Cavanaugh" userId="0b20315e-7c2d-4d9f-9a83-59b2f42af10e" providerId="ADAL" clId="{E76C9178-C88C-41B1-ADF9-82936E3B28D5}" dt="2021-12-14T22:27:52.065" v="1917" actId="478"/>
          <ac:picMkLst>
            <pc:docMk/>
            <pc:sldMk cId="3987383754" sldId="284"/>
            <ac:picMk id="9" creationId="{73AF19F6-3411-490A-AE85-EDD10789794C}"/>
          </ac:picMkLst>
        </pc:picChg>
      </pc:sldChg>
      <pc:sldChg chg="delSp modSp mod">
        <pc:chgData name="David Cavanaugh" userId="0b20315e-7c2d-4d9f-9a83-59b2f42af10e" providerId="ADAL" clId="{E76C9178-C88C-41B1-ADF9-82936E3B28D5}" dt="2021-12-17T03:01:01.693" v="8954" actId="20577"/>
        <pc:sldMkLst>
          <pc:docMk/>
          <pc:sldMk cId="1206300121" sldId="285"/>
        </pc:sldMkLst>
        <pc:spChg chg="mod">
          <ac:chgData name="David Cavanaugh" userId="0b20315e-7c2d-4d9f-9a83-59b2f42af10e" providerId="ADAL" clId="{E76C9178-C88C-41B1-ADF9-82936E3B28D5}" dt="2021-12-14T22:34:10.115" v="2805" actId="20577"/>
          <ac:spMkLst>
            <pc:docMk/>
            <pc:sldMk cId="1206300121" sldId="285"/>
            <ac:spMk id="64" creationId="{00000000-0000-0000-0000-000000000000}"/>
          </ac:spMkLst>
        </pc:spChg>
        <pc:spChg chg="mod">
          <ac:chgData name="David Cavanaugh" userId="0b20315e-7c2d-4d9f-9a83-59b2f42af10e" providerId="ADAL" clId="{E76C9178-C88C-41B1-ADF9-82936E3B28D5}" dt="2021-12-17T03:01:01.693" v="8954" actId="20577"/>
          <ac:spMkLst>
            <pc:docMk/>
            <pc:sldMk cId="1206300121" sldId="285"/>
            <ac:spMk id="65" creationId="{00000000-0000-0000-0000-000000000000}"/>
          </ac:spMkLst>
        </pc:spChg>
        <pc:picChg chg="del">
          <ac:chgData name="David Cavanaugh" userId="0b20315e-7c2d-4d9f-9a83-59b2f42af10e" providerId="ADAL" clId="{E76C9178-C88C-41B1-ADF9-82936E3B28D5}" dt="2021-12-14T22:34:12.755" v="2807" actId="478"/>
          <ac:picMkLst>
            <pc:docMk/>
            <pc:sldMk cId="1206300121" sldId="285"/>
            <ac:picMk id="3" creationId="{43B70E06-E1C3-4A41-A1E5-8E35ED089CF3}"/>
          </ac:picMkLst>
        </pc:picChg>
        <pc:picChg chg="del">
          <ac:chgData name="David Cavanaugh" userId="0b20315e-7c2d-4d9f-9a83-59b2f42af10e" providerId="ADAL" clId="{E76C9178-C88C-41B1-ADF9-82936E3B28D5}" dt="2021-12-14T22:34:12.034" v="2806" actId="478"/>
          <ac:picMkLst>
            <pc:docMk/>
            <pc:sldMk cId="1206300121" sldId="285"/>
            <ac:picMk id="4" creationId="{0F447994-D6DD-4DCE-9CF5-775815F5662F}"/>
          </ac:picMkLst>
        </pc:picChg>
        <pc:picChg chg="del">
          <ac:chgData name="David Cavanaugh" userId="0b20315e-7c2d-4d9f-9a83-59b2f42af10e" providerId="ADAL" clId="{E76C9178-C88C-41B1-ADF9-82936E3B28D5}" dt="2021-12-14T22:34:13.346" v="2808" actId="478"/>
          <ac:picMkLst>
            <pc:docMk/>
            <pc:sldMk cId="1206300121" sldId="285"/>
            <ac:picMk id="6" creationId="{F4B3F226-666A-42EE-B92C-8A48DC25BA4F}"/>
          </ac:picMkLst>
        </pc:picChg>
      </pc:sldChg>
      <pc:sldChg chg="addSp modSp mod">
        <pc:chgData name="David Cavanaugh" userId="0b20315e-7c2d-4d9f-9a83-59b2f42af10e" providerId="ADAL" clId="{E76C9178-C88C-41B1-ADF9-82936E3B28D5}" dt="2021-12-17T02:51:22.484" v="7766" actId="1076"/>
        <pc:sldMkLst>
          <pc:docMk/>
          <pc:sldMk cId="1245058602" sldId="286"/>
        </pc:sldMkLst>
        <pc:spChg chg="mod">
          <ac:chgData name="David Cavanaugh" userId="0b20315e-7c2d-4d9f-9a83-59b2f42af10e" providerId="ADAL" clId="{E76C9178-C88C-41B1-ADF9-82936E3B28D5}" dt="2021-12-14T22:18:01.504" v="1285" actId="20577"/>
          <ac:spMkLst>
            <pc:docMk/>
            <pc:sldMk cId="1245058602" sldId="286"/>
            <ac:spMk id="2" creationId="{8E7B2233-4693-4672-ADA0-127F638C6CDD}"/>
          </ac:spMkLst>
        </pc:spChg>
        <pc:spChg chg="mod">
          <ac:chgData name="David Cavanaugh" userId="0b20315e-7c2d-4d9f-9a83-59b2f42af10e" providerId="ADAL" clId="{E76C9178-C88C-41B1-ADF9-82936E3B28D5}" dt="2021-12-17T02:51:11.160" v="7764" actId="20577"/>
          <ac:spMkLst>
            <pc:docMk/>
            <pc:sldMk cId="1245058602" sldId="286"/>
            <ac:spMk id="3" creationId="{AE8DCB93-BB91-4817-9F15-C2344BBB5E61}"/>
          </ac:spMkLst>
        </pc:spChg>
        <pc:picChg chg="add mod">
          <ac:chgData name="David Cavanaugh" userId="0b20315e-7c2d-4d9f-9a83-59b2f42af10e" providerId="ADAL" clId="{E76C9178-C88C-41B1-ADF9-82936E3B28D5}" dt="2021-12-17T02:51:19.505" v="7765" actId="1076"/>
          <ac:picMkLst>
            <pc:docMk/>
            <pc:sldMk cId="1245058602" sldId="286"/>
            <ac:picMk id="6" creationId="{9004F56A-B64F-48AF-8DF8-7BC1BF50A03D}"/>
          </ac:picMkLst>
        </pc:picChg>
        <pc:picChg chg="add mod">
          <ac:chgData name="David Cavanaugh" userId="0b20315e-7c2d-4d9f-9a83-59b2f42af10e" providerId="ADAL" clId="{E76C9178-C88C-41B1-ADF9-82936E3B28D5}" dt="2021-12-17T02:51:22.484" v="7766" actId="1076"/>
          <ac:picMkLst>
            <pc:docMk/>
            <pc:sldMk cId="1245058602" sldId="286"/>
            <ac:picMk id="8" creationId="{BA0438AF-F9F5-458C-954E-749FA3F39161}"/>
          </ac:picMkLst>
        </pc:picChg>
      </pc:sldChg>
      <pc:sldChg chg="addSp delSp modSp del mod">
        <pc:chgData name="David Cavanaugh" userId="0b20315e-7c2d-4d9f-9a83-59b2f42af10e" providerId="ADAL" clId="{E76C9178-C88C-41B1-ADF9-82936E3B28D5}" dt="2021-12-17T03:19:51.928" v="11380" actId="47"/>
        <pc:sldMkLst>
          <pc:docMk/>
          <pc:sldMk cId="2088661663" sldId="287"/>
        </pc:sldMkLst>
        <pc:spChg chg="mod">
          <ac:chgData name="David Cavanaugh" userId="0b20315e-7c2d-4d9f-9a83-59b2f42af10e" providerId="ADAL" clId="{E76C9178-C88C-41B1-ADF9-82936E3B28D5}" dt="2021-12-14T22:52:40.263" v="3651" actId="20577"/>
          <ac:spMkLst>
            <pc:docMk/>
            <pc:sldMk cId="2088661663" sldId="287"/>
            <ac:spMk id="64" creationId="{00000000-0000-0000-0000-000000000000}"/>
          </ac:spMkLst>
        </pc:spChg>
        <pc:spChg chg="del mod">
          <ac:chgData name="David Cavanaugh" userId="0b20315e-7c2d-4d9f-9a83-59b2f42af10e" providerId="ADAL" clId="{E76C9178-C88C-41B1-ADF9-82936E3B28D5}" dt="2021-12-14T22:51:35.304" v="3623" actId="478"/>
          <ac:spMkLst>
            <pc:docMk/>
            <pc:sldMk cId="2088661663" sldId="287"/>
            <ac:spMk id="65" creationId="{00000000-0000-0000-0000-000000000000}"/>
          </ac:spMkLst>
        </pc:spChg>
        <pc:graphicFrameChg chg="add mod modGraphic">
          <ac:chgData name="David Cavanaugh" userId="0b20315e-7c2d-4d9f-9a83-59b2f42af10e" providerId="ADAL" clId="{E76C9178-C88C-41B1-ADF9-82936E3B28D5}" dt="2021-12-14T22:52:37.180" v="3643"/>
          <ac:graphicFrameMkLst>
            <pc:docMk/>
            <pc:sldMk cId="2088661663" sldId="287"/>
            <ac:graphicFrameMk id="2" creationId="{93E335AB-E822-46FD-95C3-8CEC54569141}"/>
          </ac:graphicFrameMkLst>
        </pc:graphicFrameChg>
        <pc:picChg chg="del">
          <ac:chgData name="David Cavanaugh" userId="0b20315e-7c2d-4d9f-9a83-59b2f42af10e" providerId="ADAL" clId="{E76C9178-C88C-41B1-ADF9-82936E3B28D5}" dt="2021-12-14T22:48:22.598" v="3467" actId="478"/>
          <ac:picMkLst>
            <pc:docMk/>
            <pc:sldMk cId="2088661663" sldId="287"/>
            <ac:picMk id="5" creationId="{56D94525-DA85-4CD4-94B7-139D9AE70AC5}"/>
          </ac:picMkLst>
        </pc:picChg>
        <pc:picChg chg="del">
          <ac:chgData name="David Cavanaugh" userId="0b20315e-7c2d-4d9f-9a83-59b2f42af10e" providerId="ADAL" clId="{E76C9178-C88C-41B1-ADF9-82936E3B28D5}" dt="2021-12-14T22:48:23.895" v="3468" actId="478"/>
          <ac:picMkLst>
            <pc:docMk/>
            <pc:sldMk cId="2088661663" sldId="287"/>
            <ac:picMk id="8" creationId="{AA9D3A56-30E4-4A77-A505-A020E14BD89F}"/>
          </ac:picMkLst>
        </pc:picChg>
        <pc:picChg chg="del">
          <ac:chgData name="David Cavanaugh" userId="0b20315e-7c2d-4d9f-9a83-59b2f42af10e" providerId="ADAL" clId="{E76C9178-C88C-41B1-ADF9-82936E3B28D5}" dt="2021-12-14T22:48:24.599" v="3469" actId="478"/>
          <ac:picMkLst>
            <pc:docMk/>
            <pc:sldMk cId="2088661663" sldId="287"/>
            <ac:picMk id="10" creationId="{125A1AC8-F2F5-4E28-B1ED-2992AFBEF30F}"/>
          </ac:picMkLst>
        </pc:picChg>
      </pc:sldChg>
      <pc:sldChg chg="del">
        <pc:chgData name="David Cavanaugh" userId="0b20315e-7c2d-4d9f-9a83-59b2f42af10e" providerId="ADAL" clId="{E76C9178-C88C-41B1-ADF9-82936E3B28D5}" dt="2021-12-14T23:21:22.235" v="4652" actId="47"/>
        <pc:sldMkLst>
          <pc:docMk/>
          <pc:sldMk cId="1374749523" sldId="288"/>
        </pc:sldMkLst>
      </pc:sldChg>
      <pc:sldChg chg="del">
        <pc:chgData name="David Cavanaugh" userId="0b20315e-7c2d-4d9f-9a83-59b2f42af10e" providerId="ADAL" clId="{E76C9178-C88C-41B1-ADF9-82936E3B28D5}" dt="2021-12-14T23:21:19.912" v="4651" actId="47"/>
        <pc:sldMkLst>
          <pc:docMk/>
          <pc:sldMk cId="1761282263" sldId="289"/>
        </pc:sldMkLst>
      </pc:sldChg>
      <pc:sldChg chg="del">
        <pc:chgData name="David Cavanaugh" userId="0b20315e-7c2d-4d9f-9a83-59b2f42af10e" providerId="ADAL" clId="{E76C9178-C88C-41B1-ADF9-82936E3B28D5}" dt="2021-12-14T23:21:19.127" v="4650" actId="47"/>
        <pc:sldMkLst>
          <pc:docMk/>
          <pc:sldMk cId="3686458417" sldId="290"/>
        </pc:sldMkLst>
      </pc:sldChg>
      <pc:sldChg chg="del">
        <pc:chgData name="David Cavanaugh" userId="0b20315e-7c2d-4d9f-9a83-59b2f42af10e" providerId="ADAL" clId="{E76C9178-C88C-41B1-ADF9-82936E3B28D5}" dt="2021-12-14T23:21:18.297" v="4649" actId="47"/>
        <pc:sldMkLst>
          <pc:docMk/>
          <pc:sldMk cId="2745148718" sldId="291"/>
        </pc:sldMkLst>
      </pc:sldChg>
      <pc:sldChg chg="del">
        <pc:chgData name="David Cavanaugh" userId="0b20315e-7c2d-4d9f-9a83-59b2f42af10e" providerId="ADAL" clId="{E76C9178-C88C-41B1-ADF9-82936E3B28D5}" dt="2021-12-14T23:21:17.176" v="4648" actId="47"/>
        <pc:sldMkLst>
          <pc:docMk/>
          <pc:sldMk cId="841526747" sldId="293"/>
        </pc:sldMkLst>
      </pc:sldChg>
      <pc:sldChg chg="delSp modSp add mod ord">
        <pc:chgData name="David Cavanaugh" userId="0b20315e-7c2d-4d9f-9a83-59b2f42af10e" providerId="ADAL" clId="{E76C9178-C88C-41B1-ADF9-82936E3B28D5}" dt="2021-12-17T02:43:42.528" v="7159" actId="122"/>
        <pc:sldMkLst>
          <pc:docMk/>
          <pc:sldMk cId="1170782108" sldId="294"/>
        </pc:sldMkLst>
        <pc:spChg chg="mod">
          <ac:chgData name="David Cavanaugh" userId="0b20315e-7c2d-4d9f-9a83-59b2f42af10e" providerId="ADAL" clId="{E76C9178-C88C-41B1-ADF9-82936E3B28D5}" dt="2021-12-14T22:09:43.469" v="590" actId="20577"/>
          <ac:spMkLst>
            <pc:docMk/>
            <pc:sldMk cId="1170782108" sldId="294"/>
            <ac:spMk id="64" creationId="{00000000-0000-0000-0000-000000000000}"/>
          </ac:spMkLst>
        </pc:spChg>
        <pc:spChg chg="mod">
          <ac:chgData name="David Cavanaugh" userId="0b20315e-7c2d-4d9f-9a83-59b2f42af10e" providerId="ADAL" clId="{E76C9178-C88C-41B1-ADF9-82936E3B28D5}" dt="2021-12-17T02:43:42.528" v="7159" actId="122"/>
          <ac:spMkLst>
            <pc:docMk/>
            <pc:sldMk cId="1170782108" sldId="294"/>
            <ac:spMk id="65" creationId="{00000000-0000-0000-0000-000000000000}"/>
          </ac:spMkLst>
        </pc:spChg>
        <pc:picChg chg="del">
          <ac:chgData name="David Cavanaugh" userId="0b20315e-7c2d-4d9f-9a83-59b2f42af10e" providerId="ADAL" clId="{E76C9178-C88C-41B1-ADF9-82936E3B28D5}" dt="2021-12-14T22:09:45.182" v="591" actId="478"/>
          <ac:picMkLst>
            <pc:docMk/>
            <pc:sldMk cId="1170782108" sldId="294"/>
            <ac:picMk id="4" creationId="{FC511FC6-85C0-407A-8931-5B7755404114}"/>
          </ac:picMkLst>
        </pc:picChg>
      </pc:sldChg>
      <pc:sldChg chg="delSp modSp add mod">
        <pc:chgData name="David Cavanaugh" userId="0b20315e-7c2d-4d9f-9a83-59b2f42af10e" providerId="ADAL" clId="{E76C9178-C88C-41B1-ADF9-82936E3B28D5}" dt="2021-12-17T02:43:22.625" v="7157" actId="20577"/>
        <pc:sldMkLst>
          <pc:docMk/>
          <pc:sldMk cId="3351395362" sldId="295"/>
        </pc:sldMkLst>
        <pc:spChg chg="mod">
          <ac:chgData name="David Cavanaugh" userId="0b20315e-7c2d-4d9f-9a83-59b2f42af10e" providerId="ADAL" clId="{E76C9178-C88C-41B1-ADF9-82936E3B28D5}" dt="2021-12-14T22:10:14.766" v="638" actId="20577"/>
          <ac:spMkLst>
            <pc:docMk/>
            <pc:sldMk cId="3351395362" sldId="295"/>
            <ac:spMk id="64" creationId="{00000000-0000-0000-0000-000000000000}"/>
          </ac:spMkLst>
        </pc:spChg>
        <pc:spChg chg="mod">
          <ac:chgData name="David Cavanaugh" userId="0b20315e-7c2d-4d9f-9a83-59b2f42af10e" providerId="ADAL" clId="{E76C9178-C88C-41B1-ADF9-82936E3B28D5}" dt="2021-12-17T02:43:22.625" v="7157" actId="20577"/>
          <ac:spMkLst>
            <pc:docMk/>
            <pc:sldMk cId="3351395362" sldId="295"/>
            <ac:spMk id="65" creationId="{00000000-0000-0000-0000-000000000000}"/>
          </ac:spMkLst>
        </pc:spChg>
        <pc:picChg chg="del">
          <ac:chgData name="David Cavanaugh" userId="0b20315e-7c2d-4d9f-9a83-59b2f42af10e" providerId="ADAL" clId="{E76C9178-C88C-41B1-ADF9-82936E3B28D5}" dt="2021-12-14T22:10:16.718" v="639" actId="478"/>
          <ac:picMkLst>
            <pc:docMk/>
            <pc:sldMk cId="3351395362" sldId="295"/>
            <ac:picMk id="4" creationId="{FC511FC6-85C0-407A-8931-5B7755404114}"/>
          </ac:picMkLst>
        </pc:picChg>
      </pc:sldChg>
      <pc:sldChg chg="addSp delSp modSp add mod">
        <pc:chgData name="David Cavanaugh" userId="0b20315e-7c2d-4d9f-9a83-59b2f42af10e" providerId="ADAL" clId="{E76C9178-C88C-41B1-ADF9-82936E3B28D5}" dt="2021-12-17T02:55:11.133" v="8306" actId="20577"/>
        <pc:sldMkLst>
          <pc:docMk/>
          <pc:sldMk cId="43972989" sldId="296"/>
        </pc:sldMkLst>
        <pc:spChg chg="mod">
          <ac:chgData name="David Cavanaugh" userId="0b20315e-7c2d-4d9f-9a83-59b2f42af10e" providerId="ADAL" clId="{E76C9178-C88C-41B1-ADF9-82936E3B28D5}" dt="2021-12-17T02:55:11.133" v="8306" actId="20577"/>
          <ac:spMkLst>
            <pc:docMk/>
            <pc:sldMk cId="43972989" sldId="296"/>
            <ac:spMk id="3" creationId="{AE8DCB93-BB91-4817-9F15-C2344BBB5E61}"/>
          </ac:spMkLst>
        </pc:spChg>
        <pc:picChg chg="del">
          <ac:chgData name="David Cavanaugh" userId="0b20315e-7c2d-4d9f-9a83-59b2f42af10e" providerId="ADAL" clId="{E76C9178-C88C-41B1-ADF9-82936E3B28D5}" dt="2021-12-14T22:19:18.272" v="1375" actId="478"/>
          <ac:picMkLst>
            <pc:docMk/>
            <pc:sldMk cId="43972989" sldId="296"/>
            <ac:picMk id="6" creationId="{9004F56A-B64F-48AF-8DF8-7BC1BF50A03D}"/>
          </ac:picMkLst>
        </pc:picChg>
        <pc:picChg chg="add del mod">
          <ac:chgData name="David Cavanaugh" userId="0b20315e-7c2d-4d9f-9a83-59b2f42af10e" providerId="ADAL" clId="{E76C9178-C88C-41B1-ADF9-82936E3B28D5}" dt="2021-12-14T22:21:18.688" v="1394" actId="478"/>
          <ac:picMkLst>
            <pc:docMk/>
            <pc:sldMk cId="43972989" sldId="296"/>
            <ac:picMk id="7" creationId="{664808FB-A655-4023-B13C-BE93A0ECEE4A}"/>
          </ac:picMkLst>
        </pc:picChg>
        <pc:picChg chg="del">
          <ac:chgData name="David Cavanaugh" userId="0b20315e-7c2d-4d9f-9a83-59b2f42af10e" providerId="ADAL" clId="{E76C9178-C88C-41B1-ADF9-82936E3B28D5}" dt="2021-12-14T22:19:18.942" v="1376" actId="478"/>
          <ac:picMkLst>
            <pc:docMk/>
            <pc:sldMk cId="43972989" sldId="296"/>
            <ac:picMk id="8" creationId="{BA0438AF-F9F5-458C-954E-749FA3F39161}"/>
          </ac:picMkLst>
        </pc:picChg>
        <pc:picChg chg="add del mod">
          <ac:chgData name="David Cavanaugh" userId="0b20315e-7c2d-4d9f-9a83-59b2f42af10e" providerId="ADAL" clId="{E76C9178-C88C-41B1-ADF9-82936E3B28D5}" dt="2021-12-14T22:21:18.080" v="1393" actId="478"/>
          <ac:picMkLst>
            <pc:docMk/>
            <pc:sldMk cId="43972989" sldId="296"/>
            <ac:picMk id="10" creationId="{5B291059-7B7B-4613-A0AE-BAFCBE909CFB}"/>
          </ac:picMkLst>
        </pc:picChg>
        <pc:picChg chg="add mod">
          <ac:chgData name="David Cavanaugh" userId="0b20315e-7c2d-4d9f-9a83-59b2f42af10e" providerId="ADAL" clId="{E76C9178-C88C-41B1-ADF9-82936E3B28D5}" dt="2021-12-17T02:52:21.538" v="7967" actId="1076"/>
          <ac:picMkLst>
            <pc:docMk/>
            <pc:sldMk cId="43972989" sldId="296"/>
            <ac:picMk id="12" creationId="{06D49A06-7787-4B88-971A-9476D7407D1D}"/>
          </ac:picMkLst>
        </pc:picChg>
        <pc:picChg chg="add mod">
          <ac:chgData name="David Cavanaugh" userId="0b20315e-7c2d-4d9f-9a83-59b2f42af10e" providerId="ADAL" clId="{E76C9178-C88C-41B1-ADF9-82936E3B28D5}" dt="2021-12-17T02:52:33.623" v="7969" actId="1076"/>
          <ac:picMkLst>
            <pc:docMk/>
            <pc:sldMk cId="43972989" sldId="296"/>
            <ac:picMk id="14" creationId="{1A84F7E2-3CF6-4FC4-B4DB-60B351B8CC0C}"/>
          </ac:picMkLst>
        </pc:picChg>
      </pc:sldChg>
      <pc:sldChg chg="delSp modSp add del mod">
        <pc:chgData name="David Cavanaugh" userId="0b20315e-7c2d-4d9f-9a83-59b2f42af10e" providerId="ADAL" clId="{E76C9178-C88C-41B1-ADF9-82936E3B28D5}" dt="2021-12-14T22:53:26.369" v="3670" actId="47"/>
        <pc:sldMkLst>
          <pc:docMk/>
          <pc:sldMk cId="2600879775" sldId="297"/>
        </pc:sldMkLst>
        <pc:spChg chg="mod">
          <ac:chgData name="David Cavanaugh" userId="0b20315e-7c2d-4d9f-9a83-59b2f42af10e" providerId="ADAL" clId="{E76C9178-C88C-41B1-ADF9-82936E3B28D5}" dt="2021-12-14T22:53:17.928" v="3668" actId="20577"/>
          <ac:spMkLst>
            <pc:docMk/>
            <pc:sldMk cId="2600879775" sldId="297"/>
            <ac:spMk id="64" creationId="{00000000-0000-0000-0000-000000000000}"/>
          </ac:spMkLst>
        </pc:spChg>
        <pc:graphicFrameChg chg="del">
          <ac:chgData name="David Cavanaugh" userId="0b20315e-7c2d-4d9f-9a83-59b2f42af10e" providerId="ADAL" clId="{E76C9178-C88C-41B1-ADF9-82936E3B28D5}" dt="2021-12-14T22:53:21.675" v="3669" actId="478"/>
          <ac:graphicFrameMkLst>
            <pc:docMk/>
            <pc:sldMk cId="2600879775" sldId="297"/>
            <ac:graphicFrameMk id="2" creationId="{93E335AB-E822-46FD-95C3-8CEC54569141}"/>
          </ac:graphicFrameMkLst>
        </pc:graphicFrameChg>
      </pc:sldChg>
      <pc:sldChg chg="addSp delSp modSp add mod ord">
        <pc:chgData name="David Cavanaugh" userId="0b20315e-7c2d-4d9f-9a83-59b2f42af10e" providerId="ADAL" clId="{E76C9178-C88C-41B1-ADF9-82936E3B28D5}" dt="2021-12-17T03:20:21.012" v="11387" actId="1076"/>
        <pc:sldMkLst>
          <pc:docMk/>
          <pc:sldMk cId="4262667818" sldId="297"/>
        </pc:sldMkLst>
        <pc:spChg chg="mod">
          <ac:chgData name="David Cavanaugh" userId="0b20315e-7c2d-4d9f-9a83-59b2f42af10e" providerId="ADAL" clId="{E76C9178-C88C-41B1-ADF9-82936E3B28D5}" dt="2021-12-14T22:53:33.545" v="3687" actId="20577"/>
          <ac:spMkLst>
            <pc:docMk/>
            <pc:sldMk cId="4262667818" sldId="297"/>
            <ac:spMk id="64" creationId="{00000000-0000-0000-0000-000000000000}"/>
          </ac:spMkLst>
        </pc:spChg>
        <pc:spChg chg="mod">
          <ac:chgData name="David Cavanaugh" userId="0b20315e-7c2d-4d9f-9a83-59b2f42af10e" providerId="ADAL" clId="{E76C9178-C88C-41B1-ADF9-82936E3B28D5}" dt="2021-12-14T23:04:13.997" v="4342" actId="20577"/>
          <ac:spMkLst>
            <pc:docMk/>
            <pc:sldMk cId="4262667818" sldId="297"/>
            <ac:spMk id="65" creationId="{00000000-0000-0000-0000-000000000000}"/>
          </ac:spMkLst>
        </pc:spChg>
        <pc:picChg chg="add del mod">
          <ac:chgData name="David Cavanaugh" userId="0b20315e-7c2d-4d9f-9a83-59b2f42af10e" providerId="ADAL" clId="{E76C9178-C88C-41B1-ADF9-82936E3B28D5}" dt="2021-12-14T23:05:44.636" v="4346" actId="478"/>
          <ac:picMkLst>
            <pc:docMk/>
            <pc:sldMk cId="4262667818" sldId="297"/>
            <ac:picMk id="3" creationId="{40E4FDFF-3BBD-4CC1-A185-AD1D498619EE}"/>
          </ac:picMkLst>
        </pc:picChg>
        <pc:picChg chg="add mod">
          <ac:chgData name="David Cavanaugh" userId="0b20315e-7c2d-4d9f-9a83-59b2f42af10e" providerId="ADAL" clId="{E76C9178-C88C-41B1-ADF9-82936E3B28D5}" dt="2021-12-17T03:20:21.012" v="11387" actId="1076"/>
          <ac:picMkLst>
            <pc:docMk/>
            <pc:sldMk cId="4262667818" sldId="297"/>
            <ac:picMk id="3" creationId="{447A239A-4ED3-4178-8943-80FD7F75CB87}"/>
          </ac:picMkLst>
        </pc:picChg>
        <pc:picChg chg="add del mod">
          <ac:chgData name="David Cavanaugh" userId="0b20315e-7c2d-4d9f-9a83-59b2f42af10e" providerId="ADAL" clId="{E76C9178-C88C-41B1-ADF9-82936E3B28D5}" dt="2021-12-17T03:19:57.027" v="11382" actId="478"/>
          <ac:picMkLst>
            <pc:docMk/>
            <pc:sldMk cId="4262667818" sldId="297"/>
            <ac:picMk id="5" creationId="{FF1CAA00-B886-4A83-8117-413DAE8435BD}"/>
          </ac:picMkLst>
        </pc:picChg>
      </pc:sldChg>
      <pc:sldChg chg="addSp delSp modSp add mod">
        <pc:chgData name="David Cavanaugh" userId="0b20315e-7c2d-4d9f-9a83-59b2f42af10e" providerId="ADAL" clId="{E76C9178-C88C-41B1-ADF9-82936E3B28D5}" dt="2021-12-17T03:20:49.115" v="11393" actId="1076"/>
        <pc:sldMkLst>
          <pc:docMk/>
          <pc:sldMk cId="144743385" sldId="298"/>
        </pc:sldMkLst>
        <pc:spChg chg="mod">
          <ac:chgData name="David Cavanaugh" userId="0b20315e-7c2d-4d9f-9a83-59b2f42af10e" providerId="ADAL" clId="{E76C9178-C88C-41B1-ADF9-82936E3B28D5}" dt="2021-12-14T23:06:14.573" v="4362" actId="20577"/>
          <ac:spMkLst>
            <pc:docMk/>
            <pc:sldMk cId="144743385" sldId="298"/>
            <ac:spMk id="64" creationId="{00000000-0000-0000-0000-000000000000}"/>
          </ac:spMkLst>
        </pc:spChg>
        <pc:spChg chg="mod">
          <ac:chgData name="David Cavanaugh" userId="0b20315e-7c2d-4d9f-9a83-59b2f42af10e" providerId="ADAL" clId="{E76C9178-C88C-41B1-ADF9-82936E3B28D5}" dt="2021-12-14T23:09:55.695" v="4645" actId="20577"/>
          <ac:spMkLst>
            <pc:docMk/>
            <pc:sldMk cId="144743385" sldId="298"/>
            <ac:spMk id="65" creationId="{00000000-0000-0000-0000-000000000000}"/>
          </ac:spMkLst>
        </pc:spChg>
        <pc:picChg chg="add del mod">
          <ac:chgData name="David Cavanaugh" userId="0b20315e-7c2d-4d9f-9a83-59b2f42af10e" providerId="ADAL" clId="{E76C9178-C88C-41B1-ADF9-82936E3B28D5}" dt="2021-12-17T03:20:32.017" v="11388" actId="478"/>
          <ac:picMkLst>
            <pc:docMk/>
            <pc:sldMk cId="144743385" sldId="298"/>
            <ac:picMk id="3" creationId="{86A106BF-31AB-4885-BACB-E4883D234451}"/>
          </ac:picMkLst>
        </pc:picChg>
        <pc:picChg chg="add mod">
          <ac:chgData name="David Cavanaugh" userId="0b20315e-7c2d-4d9f-9a83-59b2f42af10e" providerId="ADAL" clId="{E76C9178-C88C-41B1-ADF9-82936E3B28D5}" dt="2021-12-17T03:20:49.115" v="11393" actId="1076"/>
          <ac:picMkLst>
            <pc:docMk/>
            <pc:sldMk cId="144743385" sldId="298"/>
            <ac:picMk id="4" creationId="{7CD9D6BB-86EE-42E9-A6EF-CBD9BB88C4DB}"/>
          </ac:picMkLst>
        </pc:picChg>
        <pc:picChg chg="del">
          <ac:chgData name="David Cavanaugh" userId="0b20315e-7c2d-4d9f-9a83-59b2f42af10e" providerId="ADAL" clId="{E76C9178-C88C-41B1-ADF9-82936E3B28D5}" dt="2021-12-14T23:06:30.029" v="4402" actId="478"/>
          <ac:picMkLst>
            <pc:docMk/>
            <pc:sldMk cId="144743385" sldId="298"/>
            <ac:picMk id="5" creationId="{FF1CAA00-B886-4A83-8117-413DAE8435BD}"/>
          </ac:picMkLst>
        </pc:picChg>
      </pc:sldChg>
      <pc:sldChg chg="addSp delSp modSp add mod">
        <pc:chgData name="David Cavanaugh" userId="0b20315e-7c2d-4d9f-9a83-59b2f42af10e" providerId="ADAL" clId="{E76C9178-C88C-41B1-ADF9-82936E3B28D5}" dt="2021-12-17T03:22:51.846" v="11626" actId="313"/>
        <pc:sldMkLst>
          <pc:docMk/>
          <pc:sldMk cId="2128398495" sldId="299"/>
        </pc:sldMkLst>
        <pc:spChg chg="mod">
          <ac:chgData name="David Cavanaugh" userId="0b20315e-7c2d-4d9f-9a83-59b2f42af10e" providerId="ADAL" clId="{E76C9178-C88C-41B1-ADF9-82936E3B28D5}" dt="2021-12-14T23:22:12.722" v="4769" actId="20577"/>
          <ac:spMkLst>
            <pc:docMk/>
            <pc:sldMk cId="2128398495" sldId="299"/>
            <ac:spMk id="64" creationId="{00000000-0000-0000-0000-000000000000}"/>
          </ac:spMkLst>
        </pc:spChg>
        <pc:spChg chg="mod">
          <ac:chgData name="David Cavanaugh" userId="0b20315e-7c2d-4d9f-9a83-59b2f42af10e" providerId="ADAL" clId="{E76C9178-C88C-41B1-ADF9-82936E3B28D5}" dt="2021-12-17T03:22:51.846" v="11626" actId="313"/>
          <ac:spMkLst>
            <pc:docMk/>
            <pc:sldMk cId="2128398495" sldId="299"/>
            <ac:spMk id="65" creationId="{00000000-0000-0000-0000-000000000000}"/>
          </ac:spMkLst>
        </pc:spChg>
        <pc:picChg chg="add mod">
          <ac:chgData name="David Cavanaugh" userId="0b20315e-7c2d-4d9f-9a83-59b2f42af10e" providerId="ADAL" clId="{E76C9178-C88C-41B1-ADF9-82936E3B28D5}" dt="2021-12-17T03:21:45.644" v="11404" actId="1076"/>
          <ac:picMkLst>
            <pc:docMk/>
            <pc:sldMk cId="2128398495" sldId="299"/>
            <ac:picMk id="3" creationId="{2DD3307F-5282-4696-A279-74F38DE838F5}"/>
          </ac:picMkLst>
        </pc:picChg>
        <pc:picChg chg="del">
          <ac:chgData name="David Cavanaugh" userId="0b20315e-7c2d-4d9f-9a83-59b2f42af10e" providerId="ADAL" clId="{E76C9178-C88C-41B1-ADF9-82936E3B28D5}" dt="2021-12-14T23:21:42.834" v="4688" actId="478"/>
          <ac:picMkLst>
            <pc:docMk/>
            <pc:sldMk cId="2128398495" sldId="299"/>
            <ac:picMk id="3" creationId="{86A106BF-31AB-4885-BACB-E4883D234451}"/>
          </ac:picMkLst>
        </pc:picChg>
        <pc:picChg chg="add del mod">
          <ac:chgData name="David Cavanaugh" userId="0b20315e-7c2d-4d9f-9a83-59b2f42af10e" providerId="ADAL" clId="{E76C9178-C88C-41B1-ADF9-82936E3B28D5}" dt="2021-12-14T23:26:45.667" v="4785" actId="478"/>
          <ac:picMkLst>
            <pc:docMk/>
            <pc:sldMk cId="2128398495" sldId="299"/>
            <ac:picMk id="4" creationId="{0D0BF081-D853-4442-AB7B-37BABD5AFD60}"/>
          </ac:picMkLst>
        </pc:picChg>
        <pc:picChg chg="add mod">
          <ac:chgData name="David Cavanaugh" userId="0b20315e-7c2d-4d9f-9a83-59b2f42af10e" providerId="ADAL" clId="{E76C9178-C88C-41B1-ADF9-82936E3B28D5}" dt="2021-12-17T03:21:37.402" v="11402" actId="1076"/>
          <ac:picMkLst>
            <pc:docMk/>
            <pc:sldMk cId="2128398495" sldId="299"/>
            <ac:picMk id="5" creationId="{ABB34C26-DD94-498D-8B14-80EEF7262C2C}"/>
          </ac:picMkLst>
        </pc:picChg>
        <pc:picChg chg="add del mod">
          <ac:chgData name="David Cavanaugh" userId="0b20315e-7c2d-4d9f-9a83-59b2f42af10e" providerId="ADAL" clId="{E76C9178-C88C-41B1-ADF9-82936E3B28D5}" dt="2021-12-14T23:26:43.940" v="4784" actId="478"/>
          <ac:picMkLst>
            <pc:docMk/>
            <pc:sldMk cId="2128398495" sldId="299"/>
            <ac:picMk id="6" creationId="{BFB4E048-86F8-4F18-951A-BB6047C06443}"/>
          </ac:picMkLst>
        </pc:picChg>
        <pc:picChg chg="add del mod">
          <ac:chgData name="David Cavanaugh" userId="0b20315e-7c2d-4d9f-9a83-59b2f42af10e" providerId="ADAL" clId="{E76C9178-C88C-41B1-ADF9-82936E3B28D5}" dt="2021-12-17T03:21:08.962" v="11395" actId="478"/>
          <ac:picMkLst>
            <pc:docMk/>
            <pc:sldMk cId="2128398495" sldId="299"/>
            <ac:picMk id="8" creationId="{CB047DEB-843C-47E4-BA08-7AFD22CE833D}"/>
          </ac:picMkLst>
        </pc:picChg>
        <pc:picChg chg="add del mod">
          <ac:chgData name="David Cavanaugh" userId="0b20315e-7c2d-4d9f-9a83-59b2f42af10e" providerId="ADAL" clId="{E76C9178-C88C-41B1-ADF9-82936E3B28D5}" dt="2021-12-17T03:21:06.856" v="11394" actId="478"/>
          <ac:picMkLst>
            <pc:docMk/>
            <pc:sldMk cId="2128398495" sldId="299"/>
            <ac:picMk id="10" creationId="{829CEB33-F8AC-42B5-BE97-69D46806CF9E}"/>
          </ac:picMkLst>
        </pc:picChg>
      </pc:sldChg>
      <pc:sldChg chg="add del">
        <pc:chgData name="David Cavanaugh" userId="0b20315e-7c2d-4d9f-9a83-59b2f42af10e" providerId="ADAL" clId="{E76C9178-C88C-41B1-ADF9-82936E3B28D5}" dt="2021-12-14T23:21:10.931" v="4647" actId="2696"/>
        <pc:sldMkLst>
          <pc:docMk/>
          <pc:sldMk cId="3710477869" sldId="299"/>
        </pc:sldMkLst>
      </pc:sldChg>
      <pc:sldChg chg="addSp delSp modSp add mod">
        <pc:chgData name="David Cavanaugh" userId="0b20315e-7c2d-4d9f-9a83-59b2f42af10e" providerId="ADAL" clId="{E76C9178-C88C-41B1-ADF9-82936E3B28D5}" dt="2021-12-17T03:04:55.203" v="9454" actId="33524"/>
        <pc:sldMkLst>
          <pc:docMk/>
          <pc:sldMk cId="3914222650" sldId="300"/>
        </pc:sldMkLst>
        <pc:spChg chg="add del">
          <ac:chgData name="David Cavanaugh" userId="0b20315e-7c2d-4d9f-9a83-59b2f42af10e" providerId="ADAL" clId="{E76C9178-C88C-41B1-ADF9-82936E3B28D5}" dt="2021-12-17T03:02:50.365" v="9103" actId="22"/>
          <ac:spMkLst>
            <pc:docMk/>
            <pc:sldMk cId="3914222650" sldId="300"/>
            <ac:spMk id="8" creationId="{7BF6C092-B252-4DF0-9719-DCFB160FD79F}"/>
          </ac:spMkLst>
        </pc:spChg>
        <pc:spChg chg="add mod">
          <ac:chgData name="David Cavanaugh" userId="0b20315e-7c2d-4d9f-9a83-59b2f42af10e" providerId="ADAL" clId="{E76C9178-C88C-41B1-ADF9-82936E3B28D5}" dt="2021-12-17T03:04:55.203" v="9454" actId="33524"/>
          <ac:spMkLst>
            <pc:docMk/>
            <pc:sldMk cId="3914222650" sldId="300"/>
            <ac:spMk id="9" creationId="{588BF4B0-CC71-4CA2-A14D-162BB24C9FB9}"/>
          </ac:spMkLst>
        </pc:spChg>
        <pc:spChg chg="mod">
          <ac:chgData name="David Cavanaugh" userId="0b20315e-7c2d-4d9f-9a83-59b2f42af10e" providerId="ADAL" clId="{E76C9178-C88C-41B1-ADF9-82936E3B28D5}" dt="2021-12-17T02:58:31.455" v="8453" actId="20577"/>
          <ac:spMkLst>
            <pc:docMk/>
            <pc:sldMk cId="3914222650" sldId="300"/>
            <ac:spMk id="64" creationId="{00000000-0000-0000-0000-000000000000}"/>
          </ac:spMkLst>
        </pc:spChg>
        <pc:spChg chg="mod">
          <ac:chgData name="David Cavanaugh" userId="0b20315e-7c2d-4d9f-9a83-59b2f42af10e" providerId="ADAL" clId="{E76C9178-C88C-41B1-ADF9-82936E3B28D5}" dt="2021-12-17T03:02:47.160" v="9101" actId="27636"/>
          <ac:spMkLst>
            <pc:docMk/>
            <pc:sldMk cId="3914222650" sldId="300"/>
            <ac:spMk id="65" creationId="{00000000-0000-0000-0000-000000000000}"/>
          </ac:spMkLst>
        </pc:spChg>
        <pc:picChg chg="add mod">
          <ac:chgData name="David Cavanaugh" userId="0b20315e-7c2d-4d9f-9a83-59b2f42af10e" providerId="ADAL" clId="{E76C9178-C88C-41B1-ADF9-82936E3B28D5}" dt="2021-12-17T03:03:14.882" v="9118" actId="1076"/>
          <ac:picMkLst>
            <pc:docMk/>
            <pc:sldMk cId="3914222650" sldId="300"/>
            <ac:picMk id="3" creationId="{5E1B70BC-26EE-43FC-AD59-179B37508B76}"/>
          </ac:picMkLst>
        </pc:picChg>
      </pc:sldChg>
      <pc:sldChg chg="addSp delSp modSp add mod">
        <pc:chgData name="David Cavanaugh" userId="0b20315e-7c2d-4d9f-9a83-59b2f42af10e" providerId="ADAL" clId="{E76C9178-C88C-41B1-ADF9-82936E3B28D5}" dt="2021-12-17T03:12:22.867" v="10565" actId="20577"/>
        <pc:sldMkLst>
          <pc:docMk/>
          <pc:sldMk cId="2436985741" sldId="301"/>
        </pc:sldMkLst>
        <pc:spChg chg="mod">
          <ac:chgData name="David Cavanaugh" userId="0b20315e-7c2d-4d9f-9a83-59b2f42af10e" providerId="ADAL" clId="{E76C9178-C88C-41B1-ADF9-82936E3B28D5}" dt="2021-12-17T03:11:29.129" v="10502" actId="1076"/>
          <ac:spMkLst>
            <pc:docMk/>
            <pc:sldMk cId="2436985741" sldId="301"/>
            <ac:spMk id="9" creationId="{588BF4B0-CC71-4CA2-A14D-162BB24C9FB9}"/>
          </ac:spMkLst>
        </pc:spChg>
        <pc:spChg chg="mod">
          <ac:chgData name="David Cavanaugh" userId="0b20315e-7c2d-4d9f-9a83-59b2f42af10e" providerId="ADAL" clId="{E76C9178-C88C-41B1-ADF9-82936E3B28D5}" dt="2021-12-17T03:12:22.867" v="10565" actId="20577"/>
          <ac:spMkLst>
            <pc:docMk/>
            <pc:sldMk cId="2436985741" sldId="301"/>
            <ac:spMk id="65" creationId="{00000000-0000-0000-0000-000000000000}"/>
          </ac:spMkLst>
        </pc:spChg>
        <pc:picChg chg="del">
          <ac:chgData name="David Cavanaugh" userId="0b20315e-7c2d-4d9f-9a83-59b2f42af10e" providerId="ADAL" clId="{E76C9178-C88C-41B1-ADF9-82936E3B28D5}" dt="2021-12-17T03:07:41.897" v="9982" actId="478"/>
          <ac:picMkLst>
            <pc:docMk/>
            <pc:sldMk cId="2436985741" sldId="301"/>
            <ac:picMk id="3" creationId="{5E1B70BC-26EE-43FC-AD59-179B37508B76}"/>
          </ac:picMkLst>
        </pc:picChg>
        <pc:picChg chg="add mod">
          <ac:chgData name="David Cavanaugh" userId="0b20315e-7c2d-4d9f-9a83-59b2f42af10e" providerId="ADAL" clId="{E76C9178-C88C-41B1-ADF9-82936E3B28D5}" dt="2021-12-17T03:08:40.423" v="10085" actId="1076"/>
          <ac:picMkLst>
            <pc:docMk/>
            <pc:sldMk cId="2436985741" sldId="301"/>
            <ac:picMk id="4" creationId="{CEF276F5-49E0-400C-9C70-6BECEEDA0A71}"/>
          </ac:picMkLst>
        </pc:picChg>
      </pc:sldChg>
      <pc:sldChg chg="addSp delSp modSp add mod">
        <pc:chgData name="David Cavanaugh" userId="0b20315e-7c2d-4d9f-9a83-59b2f42af10e" providerId="ADAL" clId="{E76C9178-C88C-41B1-ADF9-82936E3B28D5}" dt="2021-12-17T03:16:12.687" v="10971" actId="313"/>
        <pc:sldMkLst>
          <pc:docMk/>
          <pc:sldMk cId="3303164628" sldId="302"/>
        </pc:sldMkLst>
        <pc:spChg chg="mod">
          <ac:chgData name="David Cavanaugh" userId="0b20315e-7c2d-4d9f-9a83-59b2f42af10e" providerId="ADAL" clId="{E76C9178-C88C-41B1-ADF9-82936E3B28D5}" dt="2021-12-17T03:16:12.687" v="10971" actId="313"/>
          <ac:spMkLst>
            <pc:docMk/>
            <pc:sldMk cId="3303164628" sldId="302"/>
            <ac:spMk id="9" creationId="{588BF4B0-CC71-4CA2-A14D-162BB24C9FB9}"/>
          </ac:spMkLst>
        </pc:spChg>
        <pc:spChg chg="mod">
          <ac:chgData name="David Cavanaugh" userId="0b20315e-7c2d-4d9f-9a83-59b2f42af10e" providerId="ADAL" clId="{E76C9178-C88C-41B1-ADF9-82936E3B28D5}" dt="2021-12-17T03:16:06.267" v="10970" actId="404"/>
          <ac:spMkLst>
            <pc:docMk/>
            <pc:sldMk cId="3303164628" sldId="302"/>
            <ac:spMk id="65" creationId="{00000000-0000-0000-0000-000000000000}"/>
          </ac:spMkLst>
        </pc:spChg>
        <pc:picChg chg="add mod">
          <ac:chgData name="David Cavanaugh" userId="0b20315e-7c2d-4d9f-9a83-59b2f42af10e" providerId="ADAL" clId="{E76C9178-C88C-41B1-ADF9-82936E3B28D5}" dt="2021-12-17T03:14:56.496" v="10896" actId="1076"/>
          <ac:picMkLst>
            <pc:docMk/>
            <pc:sldMk cId="3303164628" sldId="302"/>
            <ac:picMk id="3" creationId="{78C6044D-41DA-42DB-AFB8-35E1B85C1CAB}"/>
          </ac:picMkLst>
        </pc:picChg>
        <pc:picChg chg="del">
          <ac:chgData name="David Cavanaugh" userId="0b20315e-7c2d-4d9f-9a83-59b2f42af10e" providerId="ADAL" clId="{E76C9178-C88C-41B1-ADF9-82936E3B28D5}" dt="2021-12-17T03:14:52.513" v="10894" actId="478"/>
          <ac:picMkLst>
            <pc:docMk/>
            <pc:sldMk cId="3303164628" sldId="302"/>
            <ac:picMk id="4" creationId="{CEF276F5-49E0-400C-9C70-6BECEEDA0A71}"/>
          </ac:picMkLst>
        </pc:picChg>
      </pc:sldChg>
      <pc:sldChg chg="addSp delSp modSp add mod">
        <pc:chgData name="David Cavanaugh" userId="0b20315e-7c2d-4d9f-9a83-59b2f42af10e" providerId="ADAL" clId="{E76C9178-C88C-41B1-ADF9-82936E3B28D5}" dt="2021-12-17T03:19:19.579" v="11379" actId="404"/>
        <pc:sldMkLst>
          <pc:docMk/>
          <pc:sldMk cId="821307744" sldId="303"/>
        </pc:sldMkLst>
        <pc:spChg chg="mod">
          <ac:chgData name="David Cavanaugh" userId="0b20315e-7c2d-4d9f-9a83-59b2f42af10e" providerId="ADAL" clId="{E76C9178-C88C-41B1-ADF9-82936E3B28D5}" dt="2021-12-17T03:19:19.579" v="11379" actId="404"/>
          <ac:spMkLst>
            <pc:docMk/>
            <pc:sldMk cId="821307744" sldId="303"/>
            <ac:spMk id="9" creationId="{588BF4B0-CC71-4CA2-A14D-162BB24C9FB9}"/>
          </ac:spMkLst>
        </pc:spChg>
        <pc:spChg chg="mod">
          <ac:chgData name="David Cavanaugh" userId="0b20315e-7c2d-4d9f-9a83-59b2f42af10e" providerId="ADAL" clId="{E76C9178-C88C-41B1-ADF9-82936E3B28D5}" dt="2021-12-17T03:17:58.033" v="11252" actId="27636"/>
          <ac:spMkLst>
            <pc:docMk/>
            <pc:sldMk cId="821307744" sldId="303"/>
            <ac:spMk id="65" creationId="{00000000-0000-0000-0000-000000000000}"/>
          </ac:spMkLst>
        </pc:spChg>
        <pc:picChg chg="del">
          <ac:chgData name="David Cavanaugh" userId="0b20315e-7c2d-4d9f-9a83-59b2f42af10e" providerId="ADAL" clId="{E76C9178-C88C-41B1-ADF9-82936E3B28D5}" dt="2021-12-17T03:18:02.240" v="11253" actId="478"/>
          <ac:picMkLst>
            <pc:docMk/>
            <pc:sldMk cId="821307744" sldId="303"/>
            <ac:picMk id="3" creationId="{78C6044D-41DA-42DB-AFB8-35E1B85C1CAB}"/>
          </ac:picMkLst>
        </pc:picChg>
        <pc:picChg chg="add mod">
          <ac:chgData name="David Cavanaugh" userId="0b20315e-7c2d-4d9f-9a83-59b2f42af10e" providerId="ADAL" clId="{E76C9178-C88C-41B1-ADF9-82936E3B28D5}" dt="2021-12-17T03:18:35.676" v="11255" actId="1076"/>
          <ac:picMkLst>
            <pc:docMk/>
            <pc:sldMk cId="821307744" sldId="303"/>
            <ac:picMk id="4" creationId="{52A90959-FE67-40BF-B492-B075D404715B}"/>
          </ac:picMkLst>
        </pc:picChg>
      </pc:sldChg>
      <pc:sldChg chg="modSp add mod">
        <pc:chgData name="David Cavanaugh" userId="0b20315e-7c2d-4d9f-9a83-59b2f42af10e" providerId="ADAL" clId="{E76C9178-C88C-41B1-ADF9-82936E3B28D5}" dt="2021-12-17T03:47:26.758" v="12339" actId="20577"/>
        <pc:sldMkLst>
          <pc:docMk/>
          <pc:sldMk cId="417058454" sldId="304"/>
        </pc:sldMkLst>
        <pc:spChg chg="mod">
          <ac:chgData name="David Cavanaugh" userId="0b20315e-7c2d-4d9f-9a83-59b2f42af10e" providerId="ADAL" clId="{E76C9178-C88C-41B1-ADF9-82936E3B28D5}" dt="2021-12-17T03:41:33.708" v="11658" actId="20577"/>
          <ac:spMkLst>
            <pc:docMk/>
            <pc:sldMk cId="417058454" sldId="304"/>
            <ac:spMk id="64" creationId="{00000000-0000-0000-0000-000000000000}"/>
          </ac:spMkLst>
        </pc:spChg>
        <pc:spChg chg="mod">
          <ac:chgData name="David Cavanaugh" userId="0b20315e-7c2d-4d9f-9a83-59b2f42af10e" providerId="ADAL" clId="{E76C9178-C88C-41B1-ADF9-82936E3B28D5}" dt="2021-12-17T03:47:26.758" v="12339" actId="20577"/>
          <ac:spMkLst>
            <pc:docMk/>
            <pc:sldMk cId="417058454" sldId="304"/>
            <ac:spMk id="65" creationId="{00000000-0000-0000-0000-000000000000}"/>
          </ac:spMkLst>
        </pc:spChg>
      </pc:sldChg>
    </pc:docChg>
  </pc:docChgLst>
  <pc:docChgLst>
    <pc:chgData name="David Cavanaugh" userId="0b20315e-7c2d-4d9f-9a83-59b2f42af10e" providerId="ADAL" clId="{14D80910-B53A-4FE3-B7DE-4C365DBB95A7}"/>
    <pc:docChg chg="undo custSel addSld delSld modSld">
      <pc:chgData name="David Cavanaugh" userId="0b20315e-7c2d-4d9f-9a83-59b2f42af10e" providerId="ADAL" clId="{14D80910-B53A-4FE3-B7DE-4C365DBB95A7}" dt="2021-12-08T01:22:19.824" v="2674" actId="20577"/>
      <pc:docMkLst>
        <pc:docMk/>
      </pc:docMkLst>
      <pc:sldChg chg="modSp mod">
        <pc:chgData name="David Cavanaugh" userId="0b20315e-7c2d-4d9f-9a83-59b2f42af10e" providerId="ADAL" clId="{14D80910-B53A-4FE3-B7DE-4C365DBB95A7}" dt="2021-12-08T01:07:12.577" v="2556" actId="20577"/>
        <pc:sldMkLst>
          <pc:docMk/>
          <pc:sldMk cId="0" sldId="256"/>
        </pc:sldMkLst>
        <pc:spChg chg="mod">
          <ac:chgData name="David Cavanaugh" userId="0b20315e-7c2d-4d9f-9a83-59b2f42af10e" providerId="ADAL" clId="{14D80910-B53A-4FE3-B7DE-4C365DBB95A7}" dt="2021-12-07T21:45:46.815" v="104" actId="27636"/>
          <ac:spMkLst>
            <pc:docMk/>
            <pc:sldMk cId="0" sldId="256"/>
            <ac:spMk id="54" creationId="{00000000-0000-0000-0000-000000000000}"/>
          </ac:spMkLst>
        </pc:spChg>
        <pc:spChg chg="mod">
          <ac:chgData name="David Cavanaugh" userId="0b20315e-7c2d-4d9f-9a83-59b2f42af10e" providerId="ADAL" clId="{14D80910-B53A-4FE3-B7DE-4C365DBB95A7}" dt="2021-12-08T00:55:37.950" v="2554" actId="20577"/>
          <ac:spMkLst>
            <pc:docMk/>
            <pc:sldMk cId="0" sldId="256"/>
            <ac:spMk id="56" creationId="{00000000-0000-0000-0000-000000000000}"/>
          </ac:spMkLst>
        </pc:spChg>
        <pc:spChg chg="mod">
          <ac:chgData name="David Cavanaugh" userId="0b20315e-7c2d-4d9f-9a83-59b2f42af10e" providerId="ADAL" clId="{14D80910-B53A-4FE3-B7DE-4C365DBB95A7}" dt="2021-12-08T01:07:12.577" v="2556" actId="20577"/>
          <ac:spMkLst>
            <pc:docMk/>
            <pc:sldMk cId="0" sldId="256"/>
            <ac:spMk id="57" creationId="{00000000-0000-0000-0000-000000000000}"/>
          </ac:spMkLst>
        </pc:spChg>
      </pc:sldChg>
      <pc:sldChg chg="addSp delSp modSp mod">
        <pc:chgData name="David Cavanaugh" userId="0b20315e-7c2d-4d9f-9a83-59b2f42af10e" providerId="ADAL" clId="{14D80910-B53A-4FE3-B7DE-4C365DBB95A7}" dt="2021-12-07T21:59:16.959" v="402" actId="20577"/>
        <pc:sldMkLst>
          <pc:docMk/>
          <pc:sldMk cId="0" sldId="257"/>
        </pc:sldMkLst>
        <pc:spChg chg="mod">
          <ac:chgData name="David Cavanaugh" userId="0b20315e-7c2d-4d9f-9a83-59b2f42af10e" providerId="ADAL" clId="{14D80910-B53A-4FE3-B7DE-4C365DBB95A7}" dt="2021-12-07T21:59:16.959" v="402" actId="20577"/>
          <ac:spMkLst>
            <pc:docMk/>
            <pc:sldMk cId="0" sldId="257"/>
            <ac:spMk id="64" creationId="{00000000-0000-0000-0000-000000000000}"/>
          </ac:spMkLst>
        </pc:spChg>
        <pc:spChg chg="mod">
          <ac:chgData name="David Cavanaugh" userId="0b20315e-7c2d-4d9f-9a83-59b2f42af10e" providerId="ADAL" clId="{14D80910-B53A-4FE3-B7DE-4C365DBB95A7}" dt="2021-12-07T21:51:39.536" v="375" actId="20577"/>
          <ac:spMkLst>
            <pc:docMk/>
            <pc:sldMk cId="0" sldId="257"/>
            <ac:spMk id="65" creationId="{00000000-0000-0000-0000-000000000000}"/>
          </ac:spMkLst>
        </pc:spChg>
        <pc:picChg chg="add mod">
          <ac:chgData name="David Cavanaugh" userId="0b20315e-7c2d-4d9f-9a83-59b2f42af10e" providerId="ADAL" clId="{14D80910-B53A-4FE3-B7DE-4C365DBB95A7}" dt="2021-12-07T21:57:15.959" v="386" actId="1076"/>
          <ac:picMkLst>
            <pc:docMk/>
            <pc:sldMk cId="0" sldId="257"/>
            <ac:picMk id="3" creationId="{86EDB32F-8F22-4F32-940C-28AF14D85B55}"/>
          </ac:picMkLst>
        </pc:picChg>
        <pc:picChg chg="add mod">
          <ac:chgData name="David Cavanaugh" userId="0b20315e-7c2d-4d9f-9a83-59b2f42af10e" providerId="ADAL" clId="{14D80910-B53A-4FE3-B7DE-4C365DBB95A7}" dt="2021-12-07T21:59:10.837" v="400" actId="1076"/>
          <ac:picMkLst>
            <pc:docMk/>
            <pc:sldMk cId="0" sldId="257"/>
            <ac:picMk id="5" creationId="{EA14B69D-D403-4499-8DF1-400377182994}"/>
          </ac:picMkLst>
        </pc:picChg>
        <pc:picChg chg="add mod">
          <ac:chgData name="David Cavanaugh" userId="0b20315e-7c2d-4d9f-9a83-59b2f42af10e" providerId="ADAL" clId="{14D80910-B53A-4FE3-B7DE-4C365DBB95A7}" dt="2021-12-07T21:57:17.988" v="387" actId="1076"/>
          <ac:picMkLst>
            <pc:docMk/>
            <pc:sldMk cId="0" sldId="257"/>
            <ac:picMk id="7" creationId="{926A8CC2-F5B6-49B0-AD04-53328589D00D}"/>
          </ac:picMkLst>
        </pc:picChg>
        <pc:picChg chg="add mod">
          <ac:chgData name="David Cavanaugh" userId="0b20315e-7c2d-4d9f-9a83-59b2f42af10e" providerId="ADAL" clId="{14D80910-B53A-4FE3-B7DE-4C365DBB95A7}" dt="2021-12-07T21:58:02.812" v="392" actId="1076"/>
          <ac:picMkLst>
            <pc:docMk/>
            <pc:sldMk cId="0" sldId="257"/>
            <ac:picMk id="9" creationId="{883B4F9E-4894-4A49-9EB2-0CDA70A2BAD9}"/>
          </ac:picMkLst>
        </pc:picChg>
        <pc:picChg chg="add mod">
          <ac:chgData name="David Cavanaugh" userId="0b20315e-7c2d-4d9f-9a83-59b2f42af10e" providerId="ADAL" clId="{14D80910-B53A-4FE3-B7DE-4C365DBB95A7}" dt="2021-12-07T21:59:00.716" v="397" actId="1076"/>
          <ac:picMkLst>
            <pc:docMk/>
            <pc:sldMk cId="0" sldId="257"/>
            <ac:picMk id="11" creationId="{BFA39CCA-3AE9-42B1-B17F-BF9A9BC8B3C3}"/>
          </ac:picMkLst>
        </pc:picChg>
        <pc:picChg chg="del">
          <ac:chgData name="David Cavanaugh" userId="0b20315e-7c2d-4d9f-9a83-59b2f42af10e" providerId="ADAL" clId="{14D80910-B53A-4FE3-B7DE-4C365DBB95A7}" dt="2021-12-07T21:46:23.864" v="163" actId="478"/>
          <ac:picMkLst>
            <pc:docMk/>
            <pc:sldMk cId="0" sldId="257"/>
            <ac:picMk id="66" creationId="{00000000-0000-0000-0000-000000000000}"/>
          </ac:picMkLst>
        </pc:picChg>
      </pc:sldChg>
      <pc:sldChg chg="del">
        <pc:chgData name="David Cavanaugh" userId="0b20315e-7c2d-4d9f-9a83-59b2f42af10e" providerId="ADAL" clId="{14D80910-B53A-4FE3-B7DE-4C365DBB95A7}" dt="2021-12-07T21:46:04.315" v="114" actId="47"/>
        <pc:sldMkLst>
          <pc:docMk/>
          <pc:sldMk cId="0" sldId="258"/>
        </pc:sldMkLst>
      </pc:sldChg>
      <pc:sldChg chg="del">
        <pc:chgData name="David Cavanaugh" userId="0b20315e-7c2d-4d9f-9a83-59b2f42af10e" providerId="ADAL" clId="{14D80910-B53A-4FE3-B7DE-4C365DBB95A7}" dt="2021-12-07T21:46:04.717" v="115" actId="47"/>
        <pc:sldMkLst>
          <pc:docMk/>
          <pc:sldMk cId="0" sldId="259"/>
        </pc:sldMkLst>
      </pc:sldChg>
      <pc:sldChg chg="del">
        <pc:chgData name="David Cavanaugh" userId="0b20315e-7c2d-4d9f-9a83-59b2f42af10e" providerId="ADAL" clId="{14D80910-B53A-4FE3-B7DE-4C365DBB95A7}" dt="2021-12-07T21:46:04.966" v="116" actId="47"/>
        <pc:sldMkLst>
          <pc:docMk/>
          <pc:sldMk cId="0" sldId="260"/>
        </pc:sldMkLst>
      </pc:sldChg>
      <pc:sldChg chg="del">
        <pc:chgData name="David Cavanaugh" userId="0b20315e-7c2d-4d9f-9a83-59b2f42af10e" providerId="ADAL" clId="{14D80910-B53A-4FE3-B7DE-4C365DBB95A7}" dt="2021-12-07T21:46:05.190" v="117" actId="47"/>
        <pc:sldMkLst>
          <pc:docMk/>
          <pc:sldMk cId="0" sldId="261"/>
        </pc:sldMkLst>
      </pc:sldChg>
      <pc:sldChg chg="del">
        <pc:chgData name="David Cavanaugh" userId="0b20315e-7c2d-4d9f-9a83-59b2f42af10e" providerId="ADAL" clId="{14D80910-B53A-4FE3-B7DE-4C365DBB95A7}" dt="2021-12-07T21:46:05.366" v="118" actId="47"/>
        <pc:sldMkLst>
          <pc:docMk/>
          <pc:sldMk cId="0" sldId="262"/>
        </pc:sldMkLst>
      </pc:sldChg>
      <pc:sldChg chg="del">
        <pc:chgData name="David Cavanaugh" userId="0b20315e-7c2d-4d9f-9a83-59b2f42af10e" providerId="ADAL" clId="{14D80910-B53A-4FE3-B7DE-4C365DBB95A7}" dt="2021-12-07T21:46:05.544" v="119" actId="47"/>
        <pc:sldMkLst>
          <pc:docMk/>
          <pc:sldMk cId="0" sldId="263"/>
        </pc:sldMkLst>
      </pc:sldChg>
      <pc:sldChg chg="del">
        <pc:chgData name="David Cavanaugh" userId="0b20315e-7c2d-4d9f-9a83-59b2f42af10e" providerId="ADAL" clId="{14D80910-B53A-4FE3-B7DE-4C365DBB95A7}" dt="2021-12-07T21:46:05.670" v="120" actId="47"/>
        <pc:sldMkLst>
          <pc:docMk/>
          <pc:sldMk cId="0" sldId="264"/>
        </pc:sldMkLst>
      </pc:sldChg>
      <pc:sldChg chg="del">
        <pc:chgData name="David Cavanaugh" userId="0b20315e-7c2d-4d9f-9a83-59b2f42af10e" providerId="ADAL" clId="{14D80910-B53A-4FE3-B7DE-4C365DBB95A7}" dt="2021-12-07T21:46:05.846" v="121" actId="47"/>
        <pc:sldMkLst>
          <pc:docMk/>
          <pc:sldMk cId="0" sldId="265"/>
        </pc:sldMkLst>
      </pc:sldChg>
      <pc:sldChg chg="del">
        <pc:chgData name="David Cavanaugh" userId="0b20315e-7c2d-4d9f-9a83-59b2f42af10e" providerId="ADAL" clId="{14D80910-B53A-4FE3-B7DE-4C365DBB95A7}" dt="2021-12-07T21:46:06.005" v="122" actId="47"/>
        <pc:sldMkLst>
          <pc:docMk/>
          <pc:sldMk cId="0" sldId="266"/>
        </pc:sldMkLst>
      </pc:sldChg>
      <pc:sldChg chg="del">
        <pc:chgData name="David Cavanaugh" userId="0b20315e-7c2d-4d9f-9a83-59b2f42af10e" providerId="ADAL" clId="{14D80910-B53A-4FE3-B7DE-4C365DBB95A7}" dt="2021-12-07T21:46:06.278" v="123" actId="47"/>
        <pc:sldMkLst>
          <pc:docMk/>
          <pc:sldMk cId="0" sldId="267"/>
        </pc:sldMkLst>
      </pc:sldChg>
      <pc:sldChg chg="del">
        <pc:chgData name="David Cavanaugh" userId="0b20315e-7c2d-4d9f-9a83-59b2f42af10e" providerId="ADAL" clId="{14D80910-B53A-4FE3-B7DE-4C365DBB95A7}" dt="2021-12-07T21:46:06.452" v="124" actId="47"/>
        <pc:sldMkLst>
          <pc:docMk/>
          <pc:sldMk cId="0" sldId="268"/>
        </pc:sldMkLst>
      </pc:sldChg>
      <pc:sldChg chg="del">
        <pc:chgData name="David Cavanaugh" userId="0b20315e-7c2d-4d9f-9a83-59b2f42af10e" providerId="ADAL" clId="{14D80910-B53A-4FE3-B7DE-4C365DBB95A7}" dt="2021-12-07T21:46:06.630" v="125" actId="47"/>
        <pc:sldMkLst>
          <pc:docMk/>
          <pc:sldMk cId="0" sldId="269"/>
        </pc:sldMkLst>
      </pc:sldChg>
      <pc:sldChg chg="del">
        <pc:chgData name="David Cavanaugh" userId="0b20315e-7c2d-4d9f-9a83-59b2f42af10e" providerId="ADAL" clId="{14D80910-B53A-4FE3-B7DE-4C365DBB95A7}" dt="2021-12-07T21:46:06.794" v="126" actId="47"/>
        <pc:sldMkLst>
          <pc:docMk/>
          <pc:sldMk cId="0" sldId="270"/>
        </pc:sldMkLst>
      </pc:sldChg>
      <pc:sldChg chg="del">
        <pc:chgData name="David Cavanaugh" userId="0b20315e-7c2d-4d9f-9a83-59b2f42af10e" providerId="ADAL" clId="{14D80910-B53A-4FE3-B7DE-4C365DBB95A7}" dt="2021-12-07T21:46:06.945" v="127" actId="47"/>
        <pc:sldMkLst>
          <pc:docMk/>
          <pc:sldMk cId="0" sldId="271"/>
        </pc:sldMkLst>
      </pc:sldChg>
      <pc:sldChg chg="del">
        <pc:chgData name="David Cavanaugh" userId="0b20315e-7c2d-4d9f-9a83-59b2f42af10e" providerId="ADAL" clId="{14D80910-B53A-4FE3-B7DE-4C365DBB95A7}" dt="2021-12-07T21:46:07.095" v="128" actId="47"/>
        <pc:sldMkLst>
          <pc:docMk/>
          <pc:sldMk cId="0" sldId="272"/>
        </pc:sldMkLst>
      </pc:sldChg>
      <pc:sldChg chg="del">
        <pc:chgData name="David Cavanaugh" userId="0b20315e-7c2d-4d9f-9a83-59b2f42af10e" providerId="ADAL" clId="{14D80910-B53A-4FE3-B7DE-4C365DBB95A7}" dt="2021-12-07T21:46:07.255" v="129" actId="47"/>
        <pc:sldMkLst>
          <pc:docMk/>
          <pc:sldMk cId="0" sldId="273"/>
        </pc:sldMkLst>
      </pc:sldChg>
      <pc:sldChg chg="del">
        <pc:chgData name="David Cavanaugh" userId="0b20315e-7c2d-4d9f-9a83-59b2f42af10e" providerId="ADAL" clId="{14D80910-B53A-4FE3-B7DE-4C365DBB95A7}" dt="2021-12-07T21:46:07.412" v="130" actId="47"/>
        <pc:sldMkLst>
          <pc:docMk/>
          <pc:sldMk cId="0" sldId="274"/>
        </pc:sldMkLst>
      </pc:sldChg>
      <pc:sldChg chg="del">
        <pc:chgData name="David Cavanaugh" userId="0b20315e-7c2d-4d9f-9a83-59b2f42af10e" providerId="ADAL" clId="{14D80910-B53A-4FE3-B7DE-4C365DBB95A7}" dt="2021-12-07T21:46:07.589" v="131" actId="47"/>
        <pc:sldMkLst>
          <pc:docMk/>
          <pc:sldMk cId="0" sldId="275"/>
        </pc:sldMkLst>
      </pc:sldChg>
      <pc:sldChg chg="del">
        <pc:chgData name="David Cavanaugh" userId="0b20315e-7c2d-4d9f-9a83-59b2f42af10e" providerId="ADAL" clId="{14D80910-B53A-4FE3-B7DE-4C365DBB95A7}" dt="2021-12-07T21:46:07.765" v="132" actId="47"/>
        <pc:sldMkLst>
          <pc:docMk/>
          <pc:sldMk cId="0" sldId="276"/>
        </pc:sldMkLst>
      </pc:sldChg>
      <pc:sldChg chg="del">
        <pc:chgData name="David Cavanaugh" userId="0b20315e-7c2d-4d9f-9a83-59b2f42af10e" providerId="ADAL" clId="{14D80910-B53A-4FE3-B7DE-4C365DBB95A7}" dt="2021-12-07T21:46:07.925" v="133" actId="47"/>
        <pc:sldMkLst>
          <pc:docMk/>
          <pc:sldMk cId="0" sldId="277"/>
        </pc:sldMkLst>
      </pc:sldChg>
      <pc:sldChg chg="del">
        <pc:chgData name="David Cavanaugh" userId="0b20315e-7c2d-4d9f-9a83-59b2f42af10e" providerId="ADAL" clId="{14D80910-B53A-4FE3-B7DE-4C365DBB95A7}" dt="2021-12-07T21:46:08.085" v="134" actId="47"/>
        <pc:sldMkLst>
          <pc:docMk/>
          <pc:sldMk cId="0" sldId="278"/>
        </pc:sldMkLst>
      </pc:sldChg>
      <pc:sldChg chg="del">
        <pc:chgData name="David Cavanaugh" userId="0b20315e-7c2d-4d9f-9a83-59b2f42af10e" providerId="ADAL" clId="{14D80910-B53A-4FE3-B7DE-4C365DBB95A7}" dt="2021-12-07T21:46:08.261" v="135" actId="47"/>
        <pc:sldMkLst>
          <pc:docMk/>
          <pc:sldMk cId="0" sldId="279"/>
        </pc:sldMkLst>
      </pc:sldChg>
      <pc:sldChg chg="del">
        <pc:chgData name="David Cavanaugh" userId="0b20315e-7c2d-4d9f-9a83-59b2f42af10e" providerId="ADAL" clId="{14D80910-B53A-4FE3-B7DE-4C365DBB95A7}" dt="2021-12-07T21:46:08.644" v="136" actId="47"/>
        <pc:sldMkLst>
          <pc:docMk/>
          <pc:sldMk cId="0" sldId="280"/>
        </pc:sldMkLst>
      </pc:sldChg>
      <pc:sldChg chg="modSp mod">
        <pc:chgData name="David Cavanaugh" userId="0b20315e-7c2d-4d9f-9a83-59b2f42af10e" providerId="ADAL" clId="{14D80910-B53A-4FE3-B7DE-4C365DBB95A7}" dt="2021-12-08T00:01:11.446" v="2545" actId="20577"/>
        <pc:sldMkLst>
          <pc:docMk/>
          <pc:sldMk cId="0" sldId="281"/>
        </pc:sldMkLst>
        <pc:spChg chg="mod">
          <ac:chgData name="David Cavanaugh" userId="0b20315e-7c2d-4d9f-9a83-59b2f42af10e" providerId="ADAL" clId="{14D80910-B53A-4FE3-B7DE-4C365DBB95A7}" dt="2021-12-08T00:01:11.446" v="2545" actId="20577"/>
          <ac:spMkLst>
            <pc:docMk/>
            <pc:sldMk cId="0" sldId="281"/>
            <ac:spMk id="293" creationId="{00000000-0000-0000-0000-000000000000}"/>
          </ac:spMkLst>
        </pc:spChg>
      </pc:sldChg>
      <pc:sldChg chg="addSp delSp modSp add mod">
        <pc:chgData name="David Cavanaugh" userId="0b20315e-7c2d-4d9f-9a83-59b2f42af10e" providerId="ADAL" clId="{14D80910-B53A-4FE3-B7DE-4C365DBB95A7}" dt="2021-12-07T22:11:22.363" v="515" actId="14100"/>
        <pc:sldMkLst>
          <pc:docMk/>
          <pc:sldMk cId="3649565824" sldId="282"/>
        </pc:sldMkLst>
        <pc:spChg chg="add del">
          <ac:chgData name="David Cavanaugh" userId="0b20315e-7c2d-4d9f-9a83-59b2f42af10e" providerId="ADAL" clId="{14D80910-B53A-4FE3-B7DE-4C365DBB95A7}" dt="2021-12-07T22:07:55.418" v="492" actId="478"/>
          <ac:spMkLst>
            <pc:docMk/>
            <pc:sldMk cId="3649565824" sldId="282"/>
            <ac:spMk id="13" creationId="{D208ABC0-3D21-48C8-979C-DBC34984D753}"/>
          </ac:spMkLst>
        </pc:spChg>
        <pc:spChg chg="add mod">
          <ac:chgData name="David Cavanaugh" userId="0b20315e-7c2d-4d9f-9a83-59b2f42af10e" providerId="ADAL" clId="{14D80910-B53A-4FE3-B7DE-4C365DBB95A7}" dt="2021-12-07T22:09:32.125" v="503" actId="14100"/>
          <ac:spMkLst>
            <pc:docMk/>
            <pc:sldMk cId="3649565824" sldId="282"/>
            <ac:spMk id="14" creationId="{4183DD48-030B-4455-98A2-C0470CB78DF5}"/>
          </ac:spMkLst>
        </pc:spChg>
        <pc:spChg chg="add mod">
          <ac:chgData name="David Cavanaugh" userId="0b20315e-7c2d-4d9f-9a83-59b2f42af10e" providerId="ADAL" clId="{14D80910-B53A-4FE3-B7DE-4C365DBB95A7}" dt="2021-12-07T22:10:15.314" v="510" actId="1076"/>
          <ac:spMkLst>
            <pc:docMk/>
            <pc:sldMk cId="3649565824" sldId="282"/>
            <ac:spMk id="18" creationId="{786EF379-F2A3-45A5-8139-EC5D1F879F60}"/>
          </ac:spMkLst>
        </pc:spChg>
        <pc:spChg chg="add mod">
          <ac:chgData name="David Cavanaugh" userId="0b20315e-7c2d-4d9f-9a83-59b2f42af10e" providerId="ADAL" clId="{14D80910-B53A-4FE3-B7DE-4C365DBB95A7}" dt="2021-12-07T22:11:22.363" v="515" actId="14100"/>
          <ac:spMkLst>
            <pc:docMk/>
            <pc:sldMk cId="3649565824" sldId="282"/>
            <ac:spMk id="19" creationId="{E72924E7-E59F-4C3E-843B-BC069A9A0FF7}"/>
          </ac:spMkLst>
        </pc:spChg>
        <pc:spChg chg="mod">
          <ac:chgData name="David Cavanaugh" userId="0b20315e-7c2d-4d9f-9a83-59b2f42af10e" providerId="ADAL" clId="{14D80910-B53A-4FE3-B7DE-4C365DBB95A7}" dt="2021-12-07T22:02:08.997" v="419" actId="20577"/>
          <ac:spMkLst>
            <pc:docMk/>
            <pc:sldMk cId="3649565824" sldId="282"/>
            <ac:spMk id="64" creationId="{00000000-0000-0000-0000-000000000000}"/>
          </ac:spMkLst>
        </pc:spChg>
        <pc:spChg chg="mod">
          <ac:chgData name="David Cavanaugh" userId="0b20315e-7c2d-4d9f-9a83-59b2f42af10e" providerId="ADAL" clId="{14D80910-B53A-4FE3-B7DE-4C365DBB95A7}" dt="2021-12-07T22:02:29.479" v="481" actId="20577"/>
          <ac:spMkLst>
            <pc:docMk/>
            <pc:sldMk cId="3649565824" sldId="282"/>
            <ac:spMk id="65" creationId="{00000000-0000-0000-0000-000000000000}"/>
          </ac:spMkLst>
        </pc:spChg>
        <pc:picChg chg="del">
          <ac:chgData name="David Cavanaugh" userId="0b20315e-7c2d-4d9f-9a83-59b2f42af10e" providerId="ADAL" clId="{14D80910-B53A-4FE3-B7DE-4C365DBB95A7}" dt="2021-12-07T22:02:02.228" v="404" actId="478"/>
          <ac:picMkLst>
            <pc:docMk/>
            <pc:sldMk cId="3649565824" sldId="282"/>
            <ac:picMk id="3" creationId="{86EDB32F-8F22-4F32-940C-28AF14D85B55}"/>
          </ac:picMkLst>
        </pc:picChg>
        <pc:picChg chg="add mod">
          <ac:chgData name="David Cavanaugh" userId="0b20315e-7c2d-4d9f-9a83-59b2f42af10e" providerId="ADAL" clId="{14D80910-B53A-4FE3-B7DE-4C365DBB95A7}" dt="2021-12-07T22:09:59.435" v="506" actId="1076"/>
          <ac:picMkLst>
            <pc:docMk/>
            <pc:sldMk cId="3649565824" sldId="282"/>
            <ac:picMk id="4" creationId="{F0728927-4F33-48FC-8DB7-F15148650796}"/>
          </ac:picMkLst>
        </pc:picChg>
        <pc:picChg chg="del">
          <ac:chgData name="David Cavanaugh" userId="0b20315e-7c2d-4d9f-9a83-59b2f42af10e" providerId="ADAL" clId="{14D80910-B53A-4FE3-B7DE-4C365DBB95A7}" dt="2021-12-07T22:02:04.292" v="408" actId="478"/>
          <ac:picMkLst>
            <pc:docMk/>
            <pc:sldMk cId="3649565824" sldId="282"/>
            <ac:picMk id="5" creationId="{EA14B69D-D403-4499-8DF1-400377182994}"/>
          </ac:picMkLst>
        </pc:picChg>
        <pc:picChg chg="del">
          <ac:chgData name="David Cavanaugh" userId="0b20315e-7c2d-4d9f-9a83-59b2f42af10e" providerId="ADAL" clId="{14D80910-B53A-4FE3-B7DE-4C365DBB95A7}" dt="2021-12-07T22:02:02.707" v="405" actId="478"/>
          <ac:picMkLst>
            <pc:docMk/>
            <pc:sldMk cId="3649565824" sldId="282"/>
            <ac:picMk id="7" creationId="{926A8CC2-F5B6-49B0-AD04-53328589D00D}"/>
          </ac:picMkLst>
        </pc:picChg>
        <pc:picChg chg="add del">
          <ac:chgData name="David Cavanaugh" userId="0b20315e-7c2d-4d9f-9a83-59b2f42af10e" providerId="ADAL" clId="{14D80910-B53A-4FE3-B7DE-4C365DBB95A7}" dt="2021-12-07T22:06:01.370" v="486" actId="478"/>
          <ac:picMkLst>
            <pc:docMk/>
            <pc:sldMk cId="3649565824" sldId="282"/>
            <ac:picMk id="8" creationId="{6940E534-24DA-4C0F-9899-70FCF942B005}"/>
          </ac:picMkLst>
        </pc:picChg>
        <pc:picChg chg="del">
          <ac:chgData name="David Cavanaugh" userId="0b20315e-7c2d-4d9f-9a83-59b2f42af10e" providerId="ADAL" clId="{14D80910-B53A-4FE3-B7DE-4C365DBB95A7}" dt="2021-12-07T22:02:03.220" v="406" actId="478"/>
          <ac:picMkLst>
            <pc:docMk/>
            <pc:sldMk cId="3649565824" sldId="282"/>
            <ac:picMk id="9" creationId="{883B4F9E-4894-4A49-9EB2-0CDA70A2BAD9}"/>
          </ac:picMkLst>
        </pc:picChg>
        <pc:picChg chg="del">
          <ac:chgData name="David Cavanaugh" userId="0b20315e-7c2d-4d9f-9a83-59b2f42af10e" providerId="ADAL" clId="{14D80910-B53A-4FE3-B7DE-4C365DBB95A7}" dt="2021-12-07T22:02:03.684" v="407" actId="478"/>
          <ac:picMkLst>
            <pc:docMk/>
            <pc:sldMk cId="3649565824" sldId="282"/>
            <ac:picMk id="11" creationId="{BFA39CCA-3AE9-42B1-B17F-BF9A9BC8B3C3}"/>
          </ac:picMkLst>
        </pc:picChg>
        <pc:picChg chg="add mod">
          <ac:chgData name="David Cavanaugh" userId="0b20315e-7c2d-4d9f-9a83-59b2f42af10e" providerId="ADAL" clId="{14D80910-B53A-4FE3-B7DE-4C365DBB95A7}" dt="2021-12-07T22:11:17.052" v="513" actId="1076"/>
          <ac:picMkLst>
            <pc:docMk/>
            <pc:sldMk cId="3649565824" sldId="282"/>
            <ac:picMk id="12" creationId="{413B1287-86F4-4DF9-BD88-40F9D25FEFB1}"/>
          </ac:picMkLst>
        </pc:picChg>
      </pc:sldChg>
      <pc:sldChg chg="addSp delSp modSp add mod">
        <pc:chgData name="David Cavanaugh" userId="0b20315e-7c2d-4d9f-9a83-59b2f42af10e" providerId="ADAL" clId="{14D80910-B53A-4FE3-B7DE-4C365DBB95A7}" dt="2021-12-07T22:29:28.259" v="676" actId="1076"/>
        <pc:sldMkLst>
          <pc:docMk/>
          <pc:sldMk cId="3201877962" sldId="283"/>
        </pc:sldMkLst>
        <pc:spChg chg="del">
          <ac:chgData name="David Cavanaugh" userId="0b20315e-7c2d-4d9f-9a83-59b2f42af10e" providerId="ADAL" clId="{14D80910-B53A-4FE3-B7DE-4C365DBB95A7}" dt="2021-12-07T22:12:03.195" v="593" actId="478"/>
          <ac:spMkLst>
            <pc:docMk/>
            <pc:sldMk cId="3201877962" sldId="283"/>
            <ac:spMk id="14" creationId="{4183DD48-030B-4455-98A2-C0470CB78DF5}"/>
          </ac:spMkLst>
        </pc:spChg>
        <pc:spChg chg="del">
          <ac:chgData name="David Cavanaugh" userId="0b20315e-7c2d-4d9f-9a83-59b2f42af10e" providerId="ADAL" clId="{14D80910-B53A-4FE3-B7DE-4C365DBB95A7}" dt="2021-12-07T22:12:03.995" v="594" actId="478"/>
          <ac:spMkLst>
            <pc:docMk/>
            <pc:sldMk cId="3201877962" sldId="283"/>
            <ac:spMk id="18" creationId="{786EF379-F2A3-45A5-8139-EC5D1F879F60}"/>
          </ac:spMkLst>
        </pc:spChg>
        <pc:spChg chg="del">
          <ac:chgData name="David Cavanaugh" userId="0b20315e-7c2d-4d9f-9a83-59b2f42af10e" providerId="ADAL" clId="{14D80910-B53A-4FE3-B7DE-4C365DBB95A7}" dt="2021-12-07T22:12:04.891" v="595" actId="478"/>
          <ac:spMkLst>
            <pc:docMk/>
            <pc:sldMk cId="3201877962" sldId="283"/>
            <ac:spMk id="19" creationId="{E72924E7-E59F-4C3E-843B-BC069A9A0FF7}"/>
          </ac:spMkLst>
        </pc:spChg>
        <pc:spChg chg="mod">
          <ac:chgData name="David Cavanaugh" userId="0b20315e-7c2d-4d9f-9a83-59b2f42af10e" providerId="ADAL" clId="{14D80910-B53A-4FE3-B7DE-4C365DBB95A7}" dt="2021-12-07T22:11:45.452" v="533" actId="20577"/>
          <ac:spMkLst>
            <pc:docMk/>
            <pc:sldMk cId="3201877962" sldId="283"/>
            <ac:spMk id="64" creationId="{00000000-0000-0000-0000-000000000000}"/>
          </ac:spMkLst>
        </pc:spChg>
        <pc:spChg chg="mod">
          <ac:chgData name="David Cavanaugh" userId="0b20315e-7c2d-4d9f-9a83-59b2f42af10e" providerId="ADAL" clId="{14D80910-B53A-4FE3-B7DE-4C365DBB95A7}" dt="2021-12-07T22:29:10.154" v="674" actId="15"/>
          <ac:spMkLst>
            <pc:docMk/>
            <pc:sldMk cId="3201877962" sldId="283"/>
            <ac:spMk id="65" creationId="{00000000-0000-0000-0000-000000000000}"/>
          </ac:spMkLst>
        </pc:spChg>
        <pc:picChg chg="add mod">
          <ac:chgData name="David Cavanaugh" userId="0b20315e-7c2d-4d9f-9a83-59b2f42af10e" providerId="ADAL" clId="{14D80910-B53A-4FE3-B7DE-4C365DBB95A7}" dt="2021-12-07T22:28:28.881" v="616" actId="1076"/>
          <ac:picMkLst>
            <pc:docMk/>
            <pc:sldMk cId="3201877962" sldId="283"/>
            <ac:picMk id="3" creationId="{96328071-0C74-4E28-9687-ED7683A30F0C}"/>
          </ac:picMkLst>
        </pc:picChg>
        <pc:picChg chg="del">
          <ac:chgData name="David Cavanaugh" userId="0b20315e-7c2d-4d9f-9a83-59b2f42af10e" providerId="ADAL" clId="{14D80910-B53A-4FE3-B7DE-4C365DBB95A7}" dt="2021-12-07T22:12:00.970" v="591" actId="478"/>
          <ac:picMkLst>
            <pc:docMk/>
            <pc:sldMk cId="3201877962" sldId="283"/>
            <ac:picMk id="4" creationId="{F0728927-4F33-48FC-8DB7-F15148650796}"/>
          </ac:picMkLst>
        </pc:picChg>
        <pc:picChg chg="add mod">
          <ac:chgData name="David Cavanaugh" userId="0b20315e-7c2d-4d9f-9a83-59b2f42af10e" providerId="ADAL" clId="{14D80910-B53A-4FE3-B7DE-4C365DBB95A7}" dt="2021-12-07T22:29:28.259" v="676" actId="1076"/>
          <ac:picMkLst>
            <pc:docMk/>
            <pc:sldMk cId="3201877962" sldId="283"/>
            <ac:picMk id="6" creationId="{6AC35899-6DCA-4901-A53A-E79D7783950A}"/>
          </ac:picMkLst>
        </pc:picChg>
        <pc:picChg chg="del">
          <ac:chgData name="David Cavanaugh" userId="0b20315e-7c2d-4d9f-9a83-59b2f42af10e" providerId="ADAL" clId="{14D80910-B53A-4FE3-B7DE-4C365DBB95A7}" dt="2021-12-07T22:12:01.658" v="592" actId="478"/>
          <ac:picMkLst>
            <pc:docMk/>
            <pc:sldMk cId="3201877962" sldId="283"/>
            <ac:picMk id="12" creationId="{413B1287-86F4-4DF9-BD88-40F9D25FEFB1}"/>
          </ac:picMkLst>
        </pc:picChg>
      </pc:sldChg>
      <pc:sldChg chg="addSp delSp modSp add mod">
        <pc:chgData name="David Cavanaugh" userId="0b20315e-7c2d-4d9f-9a83-59b2f42af10e" providerId="ADAL" clId="{14D80910-B53A-4FE3-B7DE-4C365DBB95A7}" dt="2021-12-07T22:36:05.289" v="759" actId="1076"/>
        <pc:sldMkLst>
          <pc:docMk/>
          <pc:sldMk cId="3987383754" sldId="284"/>
        </pc:sldMkLst>
        <pc:spChg chg="mod">
          <ac:chgData name="David Cavanaugh" userId="0b20315e-7c2d-4d9f-9a83-59b2f42af10e" providerId="ADAL" clId="{14D80910-B53A-4FE3-B7DE-4C365DBB95A7}" dt="2021-12-07T22:30:29.560" v="699" actId="20577"/>
          <ac:spMkLst>
            <pc:docMk/>
            <pc:sldMk cId="3987383754" sldId="284"/>
            <ac:spMk id="64" creationId="{00000000-0000-0000-0000-000000000000}"/>
          </ac:spMkLst>
        </pc:spChg>
        <pc:spChg chg="mod">
          <ac:chgData name="David Cavanaugh" userId="0b20315e-7c2d-4d9f-9a83-59b2f42af10e" providerId="ADAL" clId="{14D80910-B53A-4FE3-B7DE-4C365DBB95A7}" dt="2021-12-07T22:35:43.560" v="755" actId="20577"/>
          <ac:spMkLst>
            <pc:docMk/>
            <pc:sldMk cId="3987383754" sldId="284"/>
            <ac:spMk id="65" creationId="{00000000-0000-0000-0000-000000000000}"/>
          </ac:spMkLst>
        </pc:spChg>
        <pc:picChg chg="del">
          <ac:chgData name="David Cavanaugh" userId="0b20315e-7c2d-4d9f-9a83-59b2f42af10e" providerId="ADAL" clId="{14D80910-B53A-4FE3-B7DE-4C365DBB95A7}" dt="2021-12-07T22:30:50.633" v="745" actId="478"/>
          <ac:picMkLst>
            <pc:docMk/>
            <pc:sldMk cId="3987383754" sldId="284"/>
            <ac:picMk id="3" creationId="{96328071-0C74-4E28-9687-ED7683A30F0C}"/>
          </ac:picMkLst>
        </pc:picChg>
        <pc:picChg chg="add mod">
          <ac:chgData name="David Cavanaugh" userId="0b20315e-7c2d-4d9f-9a83-59b2f42af10e" providerId="ADAL" clId="{14D80910-B53A-4FE3-B7DE-4C365DBB95A7}" dt="2021-12-07T22:35:16.421" v="748" actId="1076"/>
          <ac:picMkLst>
            <pc:docMk/>
            <pc:sldMk cId="3987383754" sldId="284"/>
            <ac:picMk id="4" creationId="{0F447994-D6DD-4DCE-9CF5-775815F5662F}"/>
          </ac:picMkLst>
        </pc:picChg>
        <pc:picChg chg="del">
          <ac:chgData name="David Cavanaugh" userId="0b20315e-7c2d-4d9f-9a83-59b2f42af10e" providerId="ADAL" clId="{14D80910-B53A-4FE3-B7DE-4C365DBB95A7}" dt="2021-12-07T22:35:41.512" v="754" actId="478"/>
          <ac:picMkLst>
            <pc:docMk/>
            <pc:sldMk cId="3987383754" sldId="284"/>
            <ac:picMk id="6" creationId="{6AC35899-6DCA-4901-A53A-E79D7783950A}"/>
          </ac:picMkLst>
        </pc:picChg>
        <pc:picChg chg="add mod">
          <ac:chgData name="David Cavanaugh" userId="0b20315e-7c2d-4d9f-9a83-59b2f42af10e" providerId="ADAL" clId="{14D80910-B53A-4FE3-B7DE-4C365DBB95A7}" dt="2021-12-07T22:35:49.170" v="757" actId="14100"/>
          <ac:picMkLst>
            <pc:docMk/>
            <pc:sldMk cId="3987383754" sldId="284"/>
            <ac:picMk id="7" creationId="{95D4D62E-243B-436B-935E-A6C941A31213}"/>
          </ac:picMkLst>
        </pc:picChg>
        <pc:picChg chg="add mod">
          <ac:chgData name="David Cavanaugh" userId="0b20315e-7c2d-4d9f-9a83-59b2f42af10e" providerId="ADAL" clId="{14D80910-B53A-4FE3-B7DE-4C365DBB95A7}" dt="2021-12-07T22:36:05.289" v="759" actId="1076"/>
          <ac:picMkLst>
            <pc:docMk/>
            <pc:sldMk cId="3987383754" sldId="284"/>
            <ac:picMk id="9" creationId="{73AF19F6-3411-490A-AE85-EDD10789794C}"/>
          </ac:picMkLst>
        </pc:picChg>
      </pc:sldChg>
      <pc:sldChg chg="addSp delSp modSp add mod">
        <pc:chgData name="David Cavanaugh" userId="0b20315e-7c2d-4d9f-9a83-59b2f42af10e" providerId="ADAL" clId="{14D80910-B53A-4FE3-B7DE-4C365DBB95A7}" dt="2021-12-07T22:38:29.645" v="886" actId="1076"/>
        <pc:sldMkLst>
          <pc:docMk/>
          <pc:sldMk cId="1206300121" sldId="285"/>
        </pc:sldMkLst>
        <pc:spChg chg="mod">
          <ac:chgData name="David Cavanaugh" userId="0b20315e-7c2d-4d9f-9a83-59b2f42af10e" providerId="ADAL" clId="{14D80910-B53A-4FE3-B7DE-4C365DBB95A7}" dt="2021-12-07T22:36:22.665" v="776" actId="20577"/>
          <ac:spMkLst>
            <pc:docMk/>
            <pc:sldMk cId="1206300121" sldId="285"/>
            <ac:spMk id="64" creationId="{00000000-0000-0000-0000-000000000000}"/>
          </ac:spMkLst>
        </pc:spChg>
        <pc:spChg chg="mod">
          <ac:chgData name="David Cavanaugh" userId="0b20315e-7c2d-4d9f-9a83-59b2f42af10e" providerId="ADAL" clId="{14D80910-B53A-4FE3-B7DE-4C365DBB95A7}" dt="2021-12-07T22:36:41.018" v="876" actId="20577"/>
          <ac:spMkLst>
            <pc:docMk/>
            <pc:sldMk cId="1206300121" sldId="285"/>
            <ac:spMk id="65" creationId="{00000000-0000-0000-0000-000000000000}"/>
          </ac:spMkLst>
        </pc:spChg>
        <pc:picChg chg="add mod">
          <ac:chgData name="David Cavanaugh" userId="0b20315e-7c2d-4d9f-9a83-59b2f42af10e" providerId="ADAL" clId="{14D80910-B53A-4FE3-B7DE-4C365DBB95A7}" dt="2021-12-07T22:38:10.060" v="884" actId="1076"/>
          <ac:picMkLst>
            <pc:docMk/>
            <pc:sldMk cId="1206300121" sldId="285"/>
            <ac:picMk id="3" creationId="{43B70E06-E1C3-4A41-A1E5-8E35ED089CF3}"/>
          </ac:picMkLst>
        </pc:picChg>
        <pc:picChg chg="mod">
          <ac:chgData name="David Cavanaugh" userId="0b20315e-7c2d-4d9f-9a83-59b2f42af10e" providerId="ADAL" clId="{14D80910-B53A-4FE3-B7DE-4C365DBB95A7}" dt="2021-12-07T22:36:43.389" v="877" actId="1076"/>
          <ac:picMkLst>
            <pc:docMk/>
            <pc:sldMk cId="1206300121" sldId="285"/>
            <ac:picMk id="4" creationId="{0F447994-D6DD-4DCE-9CF5-775815F5662F}"/>
          </ac:picMkLst>
        </pc:picChg>
        <pc:picChg chg="add mod">
          <ac:chgData name="David Cavanaugh" userId="0b20315e-7c2d-4d9f-9a83-59b2f42af10e" providerId="ADAL" clId="{14D80910-B53A-4FE3-B7DE-4C365DBB95A7}" dt="2021-12-07T22:38:29.645" v="886" actId="1076"/>
          <ac:picMkLst>
            <pc:docMk/>
            <pc:sldMk cId="1206300121" sldId="285"/>
            <ac:picMk id="6" creationId="{F4B3F226-666A-42EE-B92C-8A48DC25BA4F}"/>
          </ac:picMkLst>
        </pc:picChg>
        <pc:picChg chg="del mod">
          <ac:chgData name="David Cavanaugh" userId="0b20315e-7c2d-4d9f-9a83-59b2f42af10e" providerId="ADAL" clId="{14D80910-B53A-4FE3-B7DE-4C365DBB95A7}" dt="2021-12-07T22:36:51.209" v="881" actId="478"/>
          <ac:picMkLst>
            <pc:docMk/>
            <pc:sldMk cId="1206300121" sldId="285"/>
            <ac:picMk id="7" creationId="{95D4D62E-243B-436B-935E-A6C941A31213}"/>
          </ac:picMkLst>
        </pc:picChg>
        <pc:picChg chg="del mod">
          <ac:chgData name="David Cavanaugh" userId="0b20315e-7c2d-4d9f-9a83-59b2f42af10e" providerId="ADAL" clId="{14D80910-B53A-4FE3-B7DE-4C365DBB95A7}" dt="2021-12-07T22:36:49.703" v="880" actId="478"/>
          <ac:picMkLst>
            <pc:docMk/>
            <pc:sldMk cId="1206300121" sldId="285"/>
            <ac:picMk id="9" creationId="{73AF19F6-3411-490A-AE85-EDD10789794C}"/>
          </ac:picMkLst>
        </pc:picChg>
      </pc:sldChg>
      <pc:sldChg chg="modSp new mod">
        <pc:chgData name="David Cavanaugh" userId="0b20315e-7c2d-4d9f-9a83-59b2f42af10e" providerId="ADAL" clId="{14D80910-B53A-4FE3-B7DE-4C365DBB95A7}" dt="2021-12-08T01:22:19.824" v="2674" actId="20577"/>
        <pc:sldMkLst>
          <pc:docMk/>
          <pc:sldMk cId="1245058602" sldId="286"/>
        </pc:sldMkLst>
        <pc:spChg chg="mod">
          <ac:chgData name="David Cavanaugh" userId="0b20315e-7c2d-4d9f-9a83-59b2f42af10e" providerId="ADAL" clId="{14D80910-B53A-4FE3-B7DE-4C365DBB95A7}" dt="2021-12-07T22:38:49.512" v="919" actId="20577"/>
          <ac:spMkLst>
            <pc:docMk/>
            <pc:sldMk cId="1245058602" sldId="286"/>
            <ac:spMk id="2" creationId="{8E7B2233-4693-4672-ADA0-127F638C6CDD}"/>
          </ac:spMkLst>
        </pc:spChg>
        <pc:spChg chg="mod">
          <ac:chgData name="David Cavanaugh" userId="0b20315e-7c2d-4d9f-9a83-59b2f42af10e" providerId="ADAL" clId="{14D80910-B53A-4FE3-B7DE-4C365DBB95A7}" dt="2021-12-08T01:22:19.824" v="2674" actId="20577"/>
          <ac:spMkLst>
            <pc:docMk/>
            <pc:sldMk cId="1245058602" sldId="286"/>
            <ac:spMk id="3" creationId="{AE8DCB93-BB91-4817-9F15-C2344BBB5E61}"/>
          </ac:spMkLst>
        </pc:spChg>
      </pc:sldChg>
      <pc:sldChg chg="addSp delSp modSp add mod">
        <pc:chgData name="David Cavanaugh" userId="0b20315e-7c2d-4d9f-9a83-59b2f42af10e" providerId="ADAL" clId="{14D80910-B53A-4FE3-B7DE-4C365DBB95A7}" dt="2021-12-07T22:51:27.314" v="1407" actId="1076"/>
        <pc:sldMkLst>
          <pc:docMk/>
          <pc:sldMk cId="2088661663" sldId="287"/>
        </pc:sldMkLst>
        <pc:spChg chg="mod">
          <ac:chgData name="David Cavanaugh" userId="0b20315e-7c2d-4d9f-9a83-59b2f42af10e" providerId="ADAL" clId="{14D80910-B53A-4FE3-B7DE-4C365DBB95A7}" dt="2021-12-07T22:45:32.007" v="1335" actId="20577"/>
          <ac:spMkLst>
            <pc:docMk/>
            <pc:sldMk cId="2088661663" sldId="287"/>
            <ac:spMk id="64" creationId="{00000000-0000-0000-0000-000000000000}"/>
          </ac:spMkLst>
        </pc:spChg>
        <pc:spChg chg="mod">
          <ac:chgData name="David Cavanaugh" userId="0b20315e-7c2d-4d9f-9a83-59b2f42af10e" providerId="ADAL" clId="{14D80910-B53A-4FE3-B7DE-4C365DBB95A7}" dt="2021-12-07T22:45:48.838" v="1395" actId="20577"/>
          <ac:spMkLst>
            <pc:docMk/>
            <pc:sldMk cId="2088661663" sldId="287"/>
            <ac:spMk id="65" creationId="{00000000-0000-0000-0000-000000000000}"/>
          </ac:spMkLst>
        </pc:spChg>
        <pc:picChg chg="del">
          <ac:chgData name="David Cavanaugh" userId="0b20315e-7c2d-4d9f-9a83-59b2f42af10e" providerId="ADAL" clId="{14D80910-B53A-4FE3-B7DE-4C365DBB95A7}" dt="2021-12-07T22:45:36.374" v="1337" actId="478"/>
          <ac:picMkLst>
            <pc:docMk/>
            <pc:sldMk cId="2088661663" sldId="287"/>
            <ac:picMk id="3" creationId="{43B70E06-E1C3-4A41-A1E5-8E35ED089CF3}"/>
          </ac:picMkLst>
        </pc:picChg>
        <pc:picChg chg="del">
          <ac:chgData name="David Cavanaugh" userId="0b20315e-7c2d-4d9f-9a83-59b2f42af10e" providerId="ADAL" clId="{14D80910-B53A-4FE3-B7DE-4C365DBB95A7}" dt="2021-12-07T22:45:35.238" v="1336" actId="478"/>
          <ac:picMkLst>
            <pc:docMk/>
            <pc:sldMk cId="2088661663" sldId="287"/>
            <ac:picMk id="4" creationId="{0F447994-D6DD-4DCE-9CF5-775815F5662F}"/>
          </ac:picMkLst>
        </pc:picChg>
        <pc:picChg chg="add mod">
          <ac:chgData name="David Cavanaugh" userId="0b20315e-7c2d-4d9f-9a83-59b2f42af10e" providerId="ADAL" clId="{14D80910-B53A-4FE3-B7DE-4C365DBB95A7}" dt="2021-12-07T22:51:07.565" v="1405" actId="1076"/>
          <ac:picMkLst>
            <pc:docMk/>
            <pc:sldMk cId="2088661663" sldId="287"/>
            <ac:picMk id="5" creationId="{56D94525-DA85-4CD4-94B7-139D9AE70AC5}"/>
          </ac:picMkLst>
        </pc:picChg>
        <pc:picChg chg="del">
          <ac:chgData name="David Cavanaugh" userId="0b20315e-7c2d-4d9f-9a83-59b2f42af10e" providerId="ADAL" clId="{14D80910-B53A-4FE3-B7DE-4C365DBB95A7}" dt="2021-12-07T22:46:51.558" v="1396" actId="478"/>
          <ac:picMkLst>
            <pc:docMk/>
            <pc:sldMk cId="2088661663" sldId="287"/>
            <ac:picMk id="6" creationId="{F4B3F226-666A-42EE-B92C-8A48DC25BA4F}"/>
          </ac:picMkLst>
        </pc:picChg>
        <pc:picChg chg="add mod">
          <ac:chgData name="David Cavanaugh" userId="0b20315e-7c2d-4d9f-9a83-59b2f42af10e" providerId="ADAL" clId="{14D80910-B53A-4FE3-B7DE-4C365DBB95A7}" dt="2021-12-07T22:50:59.355" v="1403" actId="1076"/>
          <ac:picMkLst>
            <pc:docMk/>
            <pc:sldMk cId="2088661663" sldId="287"/>
            <ac:picMk id="8" creationId="{AA9D3A56-30E4-4A77-A505-A020E14BD89F}"/>
          </ac:picMkLst>
        </pc:picChg>
        <pc:picChg chg="add mod">
          <ac:chgData name="David Cavanaugh" userId="0b20315e-7c2d-4d9f-9a83-59b2f42af10e" providerId="ADAL" clId="{14D80910-B53A-4FE3-B7DE-4C365DBB95A7}" dt="2021-12-07T22:51:27.314" v="1407" actId="1076"/>
          <ac:picMkLst>
            <pc:docMk/>
            <pc:sldMk cId="2088661663" sldId="287"/>
            <ac:picMk id="10" creationId="{125A1AC8-F2F5-4E28-B1ED-2992AFBEF30F}"/>
          </ac:picMkLst>
        </pc:picChg>
      </pc:sldChg>
      <pc:sldChg chg="addSp delSp modSp add mod">
        <pc:chgData name="David Cavanaugh" userId="0b20315e-7c2d-4d9f-9a83-59b2f42af10e" providerId="ADAL" clId="{14D80910-B53A-4FE3-B7DE-4C365DBB95A7}" dt="2021-12-07T23:06:24.455" v="1557" actId="1076"/>
        <pc:sldMkLst>
          <pc:docMk/>
          <pc:sldMk cId="1374749523" sldId="288"/>
        </pc:sldMkLst>
        <pc:spChg chg="mod">
          <ac:chgData name="David Cavanaugh" userId="0b20315e-7c2d-4d9f-9a83-59b2f42af10e" providerId="ADAL" clId="{14D80910-B53A-4FE3-B7DE-4C365DBB95A7}" dt="2021-12-07T22:54:36.537" v="1427" actId="20577"/>
          <ac:spMkLst>
            <pc:docMk/>
            <pc:sldMk cId="1374749523" sldId="288"/>
            <ac:spMk id="64" creationId="{00000000-0000-0000-0000-000000000000}"/>
          </ac:spMkLst>
        </pc:spChg>
        <pc:spChg chg="mod">
          <ac:chgData name="David Cavanaugh" userId="0b20315e-7c2d-4d9f-9a83-59b2f42af10e" providerId="ADAL" clId="{14D80910-B53A-4FE3-B7DE-4C365DBB95A7}" dt="2021-12-07T23:05:19.157" v="1548" actId="20577"/>
          <ac:spMkLst>
            <pc:docMk/>
            <pc:sldMk cId="1374749523" sldId="288"/>
            <ac:spMk id="65" creationId="{00000000-0000-0000-0000-000000000000}"/>
          </ac:spMkLst>
        </pc:spChg>
        <pc:picChg chg="add mod">
          <ac:chgData name="David Cavanaugh" userId="0b20315e-7c2d-4d9f-9a83-59b2f42af10e" providerId="ADAL" clId="{14D80910-B53A-4FE3-B7DE-4C365DBB95A7}" dt="2021-12-07T23:05:51.834" v="1552" actId="1076"/>
          <ac:picMkLst>
            <pc:docMk/>
            <pc:sldMk cId="1374749523" sldId="288"/>
            <ac:picMk id="3" creationId="{B9A9AA0E-304A-4406-872D-75F0C708E408}"/>
          </ac:picMkLst>
        </pc:picChg>
        <pc:picChg chg="del">
          <ac:chgData name="David Cavanaugh" userId="0b20315e-7c2d-4d9f-9a83-59b2f42af10e" providerId="ADAL" clId="{14D80910-B53A-4FE3-B7DE-4C365DBB95A7}" dt="2021-12-07T22:54:56.149" v="1480" actId="478"/>
          <ac:picMkLst>
            <pc:docMk/>
            <pc:sldMk cId="1374749523" sldId="288"/>
            <ac:picMk id="5" creationId="{56D94525-DA85-4CD4-94B7-139D9AE70AC5}"/>
          </ac:picMkLst>
        </pc:picChg>
        <pc:picChg chg="add del mod">
          <ac:chgData name="David Cavanaugh" userId="0b20315e-7c2d-4d9f-9a83-59b2f42af10e" providerId="ADAL" clId="{14D80910-B53A-4FE3-B7DE-4C365DBB95A7}" dt="2021-12-07T23:06:18.725" v="1555" actId="478"/>
          <ac:picMkLst>
            <pc:docMk/>
            <pc:sldMk cId="1374749523" sldId="288"/>
            <ac:picMk id="6" creationId="{E94BE0B6-FFFA-4109-82DB-F2160F246DC7}"/>
          </ac:picMkLst>
        </pc:picChg>
        <pc:picChg chg="del">
          <ac:chgData name="David Cavanaugh" userId="0b20315e-7c2d-4d9f-9a83-59b2f42af10e" providerId="ADAL" clId="{14D80910-B53A-4FE3-B7DE-4C365DBB95A7}" dt="2021-12-07T22:55:13.076" v="1511" actId="478"/>
          <ac:picMkLst>
            <pc:docMk/>
            <pc:sldMk cId="1374749523" sldId="288"/>
            <ac:picMk id="8" creationId="{AA9D3A56-30E4-4A77-A505-A020E14BD89F}"/>
          </ac:picMkLst>
        </pc:picChg>
        <pc:picChg chg="add mod">
          <ac:chgData name="David Cavanaugh" userId="0b20315e-7c2d-4d9f-9a83-59b2f42af10e" providerId="ADAL" clId="{14D80910-B53A-4FE3-B7DE-4C365DBB95A7}" dt="2021-12-07T23:06:24.455" v="1557" actId="1076"/>
          <ac:picMkLst>
            <pc:docMk/>
            <pc:sldMk cId="1374749523" sldId="288"/>
            <ac:picMk id="9" creationId="{C66C3C9C-CEF1-429F-99EB-B8077D9D6891}"/>
          </ac:picMkLst>
        </pc:picChg>
        <pc:picChg chg="del">
          <ac:chgData name="David Cavanaugh" userId="0b20315e-7c2d-4d9f-9a83-59b2f42af10e" providerId="ADAL" clId="{14D80910-B53A-4FE3-B7DE-4C365DBB95A7}" dt="2021-12-07T22:55:15.398" v="1512" actId="478"/>
          <ac:picMkLst>
            <pc:docMk/>
            <pc:sldMk cId="1374749523" sldId="288"/>
            <ac:picMk id="10" creationId="{125A1AC8-F2F5-4E28-B1ED-2992AFBEF30F}"/>
          </ac:picMkLst>
        </pc:picChg>
      </pc:sldChg>
      <pc:sldChg chg="addSp delSp modSp add mod">
        <pc:chgData name="David Cavanaugh" userId="0b20315e-7c2d-4d9f-9a83-59b2f42af10e" providerId="ADAL" clId="{14D80910-B53A-4FE3-B7DE-4C365DBB95A7}" dt="2021-12-07T23:09:41.475" v="1694" actId="1582"/>
        <pc:sldMkLst>
          <pc:docMk/>
          <pc:sldMk cId="1761282263" sldId="289"/>
        </pc:sldMkLst>
        <pc:spChg chg="add mod">
          <ac:chgData name="David Cavanaugh" userId="0b20315e-7c2d-4d9f-9a83-59b2f42af10e" providerId="ADAL" clId="{14D80910-B53A-4FE3-B7DE-4C365DBB95A7}" dt="2021-12-07T23:09:41.475" v="1694" actId="1582"/>
          <ac:spMkLst>
            <pc:docMk/>
            <pc:sldMk cId="1761282263" sldId="289"/>
            <ac:spMk id="5" creationId="{4376D02C-FDE6-416E-864E-59F7E5724273}"/>
          </ac:spMkLst>
        </pc:spChg>
        <pc:spChg chg="mod">
          <ac:chgData name="David Cavanaugh" userId="0b20315e-7c2d-4d9f-9a83-59b2f42af10e" providerId="ADAL" clId="{14D80910-B53A-4FE3-B7DE-4C365DBB95A7}" dt="2021-12-07T23:06:53.350" v="1569" actId="20577"/>
          <ac:spMkLst>
            <pc:docMk/>
            <pc:sldMk cId="1761282263" sldId="289"/>
            <ac:spMk id="64" creationId="{00000000-0000-0000-0000-000000000000}"/>
          </ac:spMkLst>
        </pc:spChg>
        <pc:spChg chg="mod">
          <ac:chgData name="David Cavanaugh" userId="0b20315e-7c2d-4d9f-9a83-59b2f42af10e" providerId="ADAL" clId="{14D80910-B53A-4FE3-B7DE-4C365DBB95A7}" dt="2021-12-07T23:09:18.209" v="1691" actId="20577"/>
          <ac:spMkLst>
            <pc:docMk/>
            <pc:sldMk cId="1761282263" sldId="289"/>
            <ac:spMk id="65" creationId="{00000000-0000-0000-0000-000000000000}"/>
          </ac:spMkLst>
        </pc:spChg>
        <pc:picChg chg="del">
          <ac:chgData name="David Cavanaugh" userId="0b20315e-7c2d-4d9f-9a83-59b2f42af10e" providerId="ADAL" clId="{14D80910-B53A-4FE3-B7DE-4C365DBB95A7}" dt="2021-12-07T23:08:29.493" v="1640" actId="478"/>
          <ac:picMkLst>
            <pc:docMk/>
            <pc:sldMk cId="1761282263" sldId="289"/>
            <ac:picMk id="3" creationId="{B9A9AA0E-304A-4406-872D-75F0C708E408}"/>
          </ac:picMkLst>
        </pc:picChg>
        <pc:picChg chg="add mod">
          <ac:chgData name="David Cavanaugh" userId="0b20315e-7c2d-4d9f-9a83-59b2f42af10e" providerId="ADAL" clId="{14D80910-B53A-4FE3-B7DE-4C365DBB95A7}" dt="2021-12-07T23:09:21.715" v="1692" actId="1076"/>
          <ac:picMkLst>
            <pc:docMk/>
            <pc:sldMk cId="1761282263" sldId="289"/>
            <ac:picMk id="4" creationId="{045241C9-1691-4B47-BFD9-D17D3710A1D7}"/>
          </ac:picMkLst>
        </pc:picChg>
        <pc:picChg chg="del">
          <ac:chgData name="David Cavanaugh" userId="0b20315e-7c2d-4d9f-9a83-59b2f42af10e" providerId="ADAL" clId="{14D80910-B53A-4FE3-B7DE-4C365DBB95A7}" dt="2021-12-07T23:08:37.108" v="1649" actId="478"/>
          <ac:picMkLst>
            <pc:docMk/>
            <pc:sldMk cId="1761282263" sldId="289"/>
            <ac:picMk id="9" creationId="{C66C3C9C-CEF1-429F-99EB-B8077D9D6891}"/>
          </ac:picMkLst>
        </pc:picChg>
      </pc:sldChg>
      <pc:sldChg chg="modSp add mod">
        <pc:chgData name="David Cavanaugh" userId="0b20315e-7c2d-4d9f-9a83-59b2f42af10e" providerId="ADAL" clId="{14D80910-B53A-4FE3-B7DE-4C365DBB95A7}" dt="2021-12-07T23:20:01.513" v="1810" actId="33524"/>
        <pc:sldMkLst>
          <pc:docMk/>
          <pc:sldMk cId="3686458417" sldId="290"/>
        </pc:sldMkLst>
        <pc:spChg chg="mod">
          <ac:chgData name="David Cavanaugh" userId="0b20315e-7c2d-4d9f-9a83-59b2f42af10e" providerId="ADAL" clId="{14D80910-B53A-4FE3-B7DE-4C365DBB95A7}" dt="2021-12-07T23:19:51.521" v="1808" actId="14100"/>
          <ac:spMkLst>
            <pc:docMk/>
            <pc:sldMk cId="3686458417" sldId="290"/>
            <ac:spMk id="5" creationId="{4376D02C-FDE6-416E-864E-59F7E5724273}"/>
          </ac:spMkLst>
        </pc:spChg>
        <pc:spChg chg="mod">
          <ac:chgData name="David Cavanaugh" userId="0b20315e-7c2d-4d9f-9a83-59b2f42af10e" providerId="ADAL" clId="{14D80910-B53A-4FE3-B7DE-4C365DBB95A7}" dt="2021-12-07T23:09:55.544" v="1704" actId="20577"/>
          <ac:spMkLst>
            <pc:docMk/>
            <pc:sldMk cId="3686458417" sldId="290"/>
            <ac:spMk id="64" creationId="{00000000-0000-0000-0000-000000000000}"/>
          </ac:spMkLst>
        </pc:spChg>
        <pc:spChg chg="mod">
          <ac:chgData name="David Cavanaugh" userId="0b20315e-7c2d-4d9f-9a83-59b2f42af10e" providerId="ADAL" clId="{14D80910-B53A-4FE3-B7DE-4C365DBB95A7}" dt="2021-12-07T23:20:01.513" v="1810" actId="33524"/>
          <ac:spMkLst>
            <pc:docMk/>
            <pc:sldMk cId="3686458417" sldId="290"/>
            <ac:spMk id="65" creationId="{00000000-0000-0000-0000-000000000000}"/>
          </ac:spMkLst>
        </pc:spChg>
        <pc:picChg chg="mod">
          <ac:chgData name="David Cavanaugh" userId="0b20315e-7c2d-4d9f-9a83-59b2f42af10e" providerId="ADAL" clId="{14D80910-B53A-4FE3-B7DE-4C365DBB95A7}" dt="2021-12-07T23:19:56.911" v="1809" actId="1076"/>
          <ac:picMkLst>
            <pc:docMk/>
            <pc:sldMk cId="3686458417" sldId="290"/>
            <ac:picMk id="4" creationId="{045241C9-1691-4B47-BFD9-D17D3710A1D7}"/>
          </ac:picMkLst>
        </pc:picChg>
      </pc:sldChg>
      <pc:sldChg chg="addSp delSp modSp add mod">
        <pc:chgData name="David Cavanaugh" userId="0b20315e-7c2d-4d9f-9a83-59b2f42af10e" providerId="ADAL" clId="{14D80910-B53A-4FE3-B7DE-4C365DBB95A7}" dt="2021-12-07T23:42:35.594" v="1887" actId="1076"/>
        <pc:sldMkLst>
          <pc:docMk/>
          <pc:sldMk cId="2745148718" sldId="291"/>
        </pc:sldMkLst>
        <pc:spChg chg="del">
          <ac:chgData name="David Cavanaugh" userId="0b20315e-7c2d-4d9f-9a83-59b2f42af10e" providerId="ADAL" clId="{14D80910-B53A-4FE3-B7DE-4C365DBB95A7}" dt="2021-12-07T23:32:53.675" v="1825" actId="478"/>
          <ac:spMkLst>
            <pc:docMk/>
            <pc:sldMk cId="2745148718" sldId="291"/>
            <ac:spMk id="5" creationId="{4376D02C-FDE6-416E-864E-59F7E5724273}"/>
          </ac:spMkLst>
        </pc:spChg>
        <pc:spChg chg="mod">
          <ac:chgData name="David Cavanaugh" userId="0b20315e-7c2d-4d9f-9a83-59b2f42af10e" providerId="ADAL" clId="{14D80910-B53A-4FE3-B7DE-4C365DBB95A7}" dt="2021-12-07T23:32:56.362" v="1832" actId="20577"/>
          <ac:spMkLst>
            <pc:docMk/>
            <pc:sldMk cId="2745148718" sldId="291"/>
            <ac:spMk id="64" creationId="{00000000-0000-0000-0000-000000000000}"/>
          </ac:spMkLst>
        </pc:spChg>
        <pc:spChg chg="mod">
          <ac:chgData name="David Cavanaugh" userId="0b20315e-7c2d-4d9f-9a83-59b2f42af10e" providerId="ADAL" clId="{14D80910-B53A-4FE3-B7DE-4C365DBB95A7}" dt="2021-12-07T23:34:44.967" v="1877" actId="20577"/>
          <ac:spMkLst>
            <pc:docMk/>
            <pc:sldMk cId="2745148718" sldId="291"/>
            <ac:spMk id="65" creationId="{00000000-0000-0000-0000-000000000000}"/>
          </ac:spMkLst>
        </pc:spChg>
        <pc:picChg chg="add del mod">
          <ac:chgData name="David Cavanaugh" userId="0b20315e-7c2d-4d9f-9a83-59b2f42af10e" providerId="ADAL" clId="{14D80910-B53A-4FE3-B7DE-4C365DBB95A7}" dt="2021-12-07T23:36:27.348" v="1880" actId="478"/>
          <ac:picMkLst>
            <pc:docMk/>
            <pc:sldMk cId="2745148718" sldId="291"/>
            <ac:picMk id="3" creationId="{F2F698D9-48A0-42BF-AED1-50C81DB85005}"/>
          </ac:picMkLst>
        </pc:picChg>
        <pc:picChg chg="del">
          <ac:chgData name="David Cavanaugh" userId="0b20315e-7c2d-4d9f-9a83-59b2f42af10e" providerId="ADAL" clId="{14D80910-B53A-4FE3-B7DE-4C365DBB95A7}" dt="2021-12-07T23:32:52.714" v="1824" actId="478"/>
          <ac:picMkLst>
            <pc:docMk/>
            <pc:sldMk cId="2745148718" sldId="291"/>
            <ac:picMk id="4" creationId="{045241C9-1691-4B47-BFD9-D17D3710A1D7}"/>
          </ac:picMkLst>
        </pc:picChg>
        <pc:picChg chg="add mod">
          <ac:chgData name="David Cavanaugh" userId="0b20315e-7c2d-4d9f-9a83-59b2f42af10e" providerId="ADAL" clId="{14D80910-B53A-4FE3-B7DE-4C365DBB95A7}" dt="2021-12-07T23:34:38.380" v="1864" actId="1076"/>
          <ac:picMkLst>
            <pc:docMk/>
            <pc:sldMk cId="2745148718" sldId="291"/>
            <ac:picMk id="7" creationId="{CF599A69-8A6F-4282-8C2F-E4AB677BB963}"/>
          </ac:picMkLst>
        </pc:picChg>
        <pc:picChg chg="add del mod">
          <ac:chgData name="David Cavanaugh" userId="0b20315e-7c2d-4d9f-9a83-59b2f42af10e" providerId="ADAL" clId="{14D80910-B53A-4FE3-B7DE-4C365DBB95A7}" dt="2021-12-07T23:42:15.219" v="1885" actId="478"/>
          <ac:picMkLst>
            <pc:docMk/>
            <pc:sldMk cId="2745148718" sldId="291"/>
            <ac:picMk id="9" creationId="{19E8CE0A-EDD1-4872-B8D7-9560AA3E0A55}"/>
          </ac:picMkLst>
        </pc:picChg>
        <pc:picChg chg="add mod">
          <ac:chgData name="David Cavanaugh" userId="0b20315e-7c2d-4d9f-9a83-59b2f42af10e" providerId="ADAL" clId="{14D80910-B53A-4FE3-B7DE-4C365DBB95A7}" dt="2021-12-07T23:42:07.756" v="1884" actId="14100"/>
          <ac:picMkLst>
            <pc:docMk/>
            <pc:sldMk cId="2745148718" sldId="291"/>
            <ac:picMk id="11" creationId="{EB7723D4-915A-4865-A840-94DF6EA8E4E6}"/>
          </ac:picMkLst>
        </pc:picChg>
        <pc:picChg chg="add mod">
          <ac:chgData name="David Cavanaugh" userId="0b20315e-7c2d-4d9f-9a83-59b2f42af10e" providerId="ADAL" clId="{14D80910-B53A-4FE3-B7DE-4C365DBB95A7}" dt="2021-12-07T23:42:35.594" v="1887" actId="1076"/>
          <ac:picMkLst>
            <pc:docMk/>
            <pc:sldMk cId="2745148718" sldId="291"/>
            <ac:picMk id="13" creationId="{82D343C8-A4E5-4F38-A24B-EFDF15EDDE76}"/>
          </ac:picMkLst>
        </pc:picChg>
      </pc:sldChg>
      <pc:sldChg chg="new del">
        <pc:chgData name="David Cavanaugh" userId="0b20315e-7c2d-4d9f-9a83-59b2f42af10e" providerId="ADAL" clId="{14D80910-B53A-4FE3-B7DE-4C365DBB95A7}" dt="2021-12-07T23:43:29.630" v="1890" actId="47"/>
        <pc:sldMkLst>
          <pc:docMk/>
          <pc:sldMk cId="1989981437" sldId="292"/>
        </pc:sldMkLst>
      </pc:sldChg>
      <pc:sldChg chg="addSp delSp modSp add mod">
        <pc:chgData name="David Cavanaugh" userId="0b20315e-7c2d-4d9f-9a83-59b2f42af10e" providerId="ADAL" clId="{14D80910-B53A-4FE3-B7DE-4C365DBB95A7}" dt="2021-12-08T00:47:32.934" v="2546" actId="478"/>
        <pc:sldMkLst>
          <pc:docMk/>
          <pc:sldMk cId="841526747" sldId="293"/>
        </pc:sldMkLst>
        <pc:spChg chg="mod">
          <ac:chgData name="David Cavanaugh" userId="0b20315e-7c2d-4d9f-9a83-59b2f42af10e" providerId="ADAL" clId="{14D80910-B53A-4FE3-B7DE-4C365DBB95A7}" dt="2021-12-07T23:43:58.209" v="1936" actId="20577"/>
          <ac:spMkLst>
            <pc:docMk/>
            <pc:sldMk cId="841526747" sldId="293"/>
            <ac:spMk id="64" creationId="{00000000-0000-0000-0000-000000000000}"/>
          </ac:spMkLst>
        </pc:spChg>
        <pc:spChg chg="del mod">
          <ac:chgData name="David Cavanaugh" userId="0b20315e-7c2d-4d9f-9a83-59b2f42af10e" providerId="ADAL" clId="{14D80910-B53A-4FE3-B7DE-4C365DBB95A7}" dt="2021-12-08T00:47:32.934" v="2546" actId="478"/>
          <ac:spMkLst>
            <pc:docMk/>
            <pc:sldMk cId="841526747" sldId="293"/>
            <ac:spMk id="65" creationId="{00000000-0000-0000-0000-000000000000}"/>
          </ac:spMkLst>
        </pc:spChg>
        <pc:picChg chg="add mod">
          <ac:chgData name="David Cavanaugh" userId="0b20315e-7c2d-4d9f-9a83-59b2f42af10e" providerId="ADAL" clId="{14D80910-B53A-4FE3-B7DE-4C365DBB95A7}" dt="2021-12-07T23:56:08.456" v="1940" actId="1076"/>
          <ac:picMkLst>
            <pc:docMk/>
            <pc:sldMk cId="841526747" sldId="293"/>
            <ac:picMk id="3" creationId="{781C1F98-6B31-4D56-AF7E-6CBBFE47B754}"/>
          </ac:picMkLst>
        </pc:picChg>
        <pc:picChg chg="del">
          <ac:chgData name="David Cavanaugh" userId="0b20315e-7c2d-4d9f-9a83-59b2f42af10e" providerId="ADAL" clId="{14D80910-B53A-4FE3-B7DE-4C365DBB95A7}" dt="2021-12-07T23:43:44.619" v="1917" actId="478"/>
          <ac:picMkLst>
            <pc:docMk/>
            <pc:sldMk cId="841526747" sldId="293"/>
            <ac:picMk id="7" creationId="{CF599A69-8A6F-4282-8C2F-E4AB677BB963}"/>
          </ac:picMkLst>
        </pc:picChg>
        <pc:picChg chg="del">
          <ac:chgData name="David Cavanaugh" userId="0b20315e-7c2d-4d9f-9a83-59b2f42af10e" providerId="ADAL" clId="{14D80910-B53A-4FE3-B7DE-4C365DBB95A7}" dt="2021-12-07T23:43:42.988" v="1916" actId="478"/>
          <ac:picMkLst>
            <pc:docMk/>
            <pc:sldMk cId="841526747" sldId="293"/>
            <ac:picMk id="11" creationId="{EB7723D4-915A-4865-A840-94DF6EA8E4E6}"/>
          </ac:picMkLst>
        </pc:picChg>
        <pc:picChg chg="del">
          <ac:chgData name="David Cavanaugh" userId="0b20315e-7c2d-4d9f-9a83-59b2f42af10e" providerId="ADAL" clId="{14D80910-B53A-4FE3-B7DE-4C365DBB95A7}" dt="2021-12-07T23:43:52.799" v="1935" actId="478"/>
          <ac:picMkLst>
            <pc:docMk/>
            <pc:sldMk cId="841526747" sldId="293"/>
            <ac:picMk id="13" creationId="{82D343C8-A4E5-4F38-A24B-EFDF15EDDE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489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67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241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768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281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154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4889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da5a750d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9da5a750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28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82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997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00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5916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627c69e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627c69e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05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694888"/>
            <a:ext cx="43044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David Cavanaugh</a:t>
            </a:r>
            <a:endParaRPr dirty="0">
              <a:solidFill>
                <a:schemeClr val="dk1"/>
              </a:solidFill>
            </a:endParaRPr>
          </a:p>
        </p:txBody>
      </p:sp>
      <p:pic>
        <p:nvPicPr>
          <p:cNvPr id="55" name="Google Shape;55;p13" descr="Image result for University of nebraska omaha logo"/>
          <p:cNvPicPr preferRelativeResize="0"/>
          <p:nvPr/>
        </p:nvPicPr>
        <p:blipFill rotWithShape="1">
          <a:blip r:embed="rId3">
            <a:alphaModFix/>
          </a:blip>
          <a:srcRect/>
          <a:stretch/>
        </p:blipFill>
        <p:spPr>
          <a:xfrm>
            <a:off x="6108150" y="2676851"/>
            <a:ext cx="2724150" cy="828675"/>
          </a:xfrm>
          <a:prstGeom prst="rect">
            <a:avLst/>
          </a:prstGeom>
          <a:noFill/>
          <a:ln>
            <a:noFill/>
          </a:ln>
        </p:spPr>
      </p:pic>
      <p:sp>
        <p:nvSpPr>
          <p:cNvPr id="56" name="Google Shape;56;p13"/>
          <p:cNvSpPr txBox="1"/>
          <p:nvPr/>
        </p:nvSpPr>
        <p:spPr>
          <a:xfrm>
            <a:off x="311700" y="953229"/>
            <a:ext cx="8520600" cy="792600"/>
          </a:xfrm>
          <a:prstGeom prst="rect">
            <a:avLst/>
          </a:prstGeom>
          <a:solidFill>
            <a:srgbClr val="A4C2F4"/>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dk1"/>
                </a:solidFill>
                <a:latin typeface="Times"/>
                <a:ea typeface="Times"/>
                <a:cs typeface="Times"/>
                <a:sym typeface="Times"/>
              </a:rPr>
              <a:t>Predicting Wildfire Severity</a:t>
            </a:r>
            <a:endParaRPr sz="4800" dirty="0">
              <a:solidFill>
                <a:srgbClr val="000000"/>
              </a:solidFill>
              <a:latin typeface="Times"/>
              <a:ea typeface="Times"/>
              <a:cs typeface="Times"/>
              <a:sym typeface="Times"/>
            </a:endParaRPr>
          </a:p>
        </p:txBody>
      </p:sp>
      <p:sp>
        <p:nvSpPr>
          <p:cNvPr id="57" name="Google Shape;57;p13"/>
          <p:cNvSpPr txBox="1"/>
          <p:nvPr/>
        </p:nvSpPr>
        <p:spPr>
          <a:xfrm>
            <a:off x="6692700" y="4434550"/>
            <a:ext cx="2139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rPr>
              <a:t>December 14, 2021</a:t>
            </a:r>
            <a:endParaRPr sz="1500" dirty="0">
              <a:solidFill>
                <a:schemeClr val="dk1"/>
              </a:solidFill>
            </a:endParaRPr>
          </a:p>
        </p:txBody>
      </p:sp>
      <p:sp>
        <p:nvSpPr>
          <p:cNvPr id="58" name="Google Shape;58;p13"/>
          <p:cNvSpPr txBox="1"/>
          <p:nvPr/>
        </p:nvSpPr>
        <p:spPr>
          <a:xfrm>
            <a:off x="311700" y="4434550"/>
            <a:ext cx="4495500" cy="415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500">
                <a:solidFill>
                  <a:schemeClr val="dk1"/>
                </a:solidFill>
              </a:rPr>
              <a:t>Math 8670: Advanced Statistical Machine Learning</a:t>
            </a:r>
            <a:endParaRPr sz="1500">
              <a:solidFill>
                <a:schemeClr val="dk1"/>
              </a:solidFill>
            </a:endParaRPr>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Framework Cont’d</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0" dirty="0"/>
              <a:t>Include county area	</a:t>
            </a:r>
          </a:p>
          <a:p>
            <a:pPr lvl="1" indent="-356115">
              <a:buSzPts val="2008"/>
              <a:buChar char="●"/>
            </a:pPr>
            <a:r>
              <a:rPr lang="en-US" dirty="0"/>
              <a:t>Account for the fact that larger counties typically have more land to burn</a:t>
            </a:r>
          </a:p>
          <a:p>
            <a:pPr lvl="1" indent="-356115">
              <a:buSzPts val="2008"/>
              <a:buChar char="●"/>
            </a:pPr>
            <a:r>
              <a:rPr lang="en-US" dirty="0"/>
              <a:t>Fun fact: although we did not include Alaska, there are some counties in Alaska with county areas larger than most entire states</a:t>
            </a:r>
          </a:p>
          <a:p>
            <a:pPr indent="-356115">
              <a:buSzPts val="2008"/>
            </a:pPr>
            <a:r>
              <a:rPr lang="en-US" dirty="0"/>
              <a:t>Include categorical variables for individual county and state</a:t>
            </a:r>
          </a:p>
          <a:p>
            <a:pPr lvl="1" indent="-356115">
              <a:buSzPts val="2008"/>
            </a:pPr>
            <a:r>
              <a:rPr lang="en-US" dirty="0"/>
              <a:t>This may account for varying wildfire containment or prevention policies by county or state as those are likely left up to local governments to determine</a:t>
            </a:r>
          </a:p>
          <a:p>
            <a:pPr lvl="1" indent="-356115">
              <a:buSzPts val="2008"/>
            </a:pPr>
            <a:r>
              <a:rPr lang="en-US" dirty="0"/>
              <a:t>This consists of 411 individual counties and 11 states</a:t>
            </a:r>
          </a:p>
          <a:p>
            <a:pPr lvl="2" indent="-356115">
              <a:buSzPts val="2008"/>
            </a:pPr>
            <a:r>
              <a:rPr lang="en-US" dirty="0"/>
              <a:t>The large number of categories may be an issue unless we handle them carefully</a:t>
            </a: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98738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Fitting</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0" dirty="0"/>
              <a:t>Data is separated into training and testing sets chronologically for each county. </a:t>
            </a:r>
          </a:p>
          <a:p>
            <a:pPr lvl="1" indent="-356115">
              <a:buSzPts val="2008"/>
              <a:buChar char="●"/>
            </a:pPr>
            <a:r>
              <a:rPr lang="en-US" sz="1600" dirty="0"/>
              <a:t>That is; 1992-2016 is used for training and 2017 - 2018 is used for testing</a:t>
            </a:r>
          </a:p>
          <a:p>
            <a:pPr marL="101085" lvl="0" indent="0" algn="l" rtl="0">
              <a:spcBef>
                <a:spcPts val="0"/>
              </a:spcBef>
              <a:spcAft>
                <a:spcPts val="0"/>
              </a:spcAft>
              <a:buSzPts val="2008"/>
              <a:buNone/>
            </a:pPr>
            <a:endParaRPr lang="en-US" sz="2000" dirty="0"/>
          </a:p>
          <a:p>
            <a:pPr marL="457200" lvl="0" indent="-356115" algn="l" rtl="0">
              <a:spcBef>
                <a:spcPts val="0"/>
              </a:spcBef>
              <a:spcAft>
                <a:spcPts val="0"/>
              </a:spcAft>
              <a:buSzPts val="2008"/>
              <a:buChar char="●"/>
            </a:pPr>
            <a:r>
              <a:rPr lang="en-US" sz="2000" dirty="0"/>
              <a:t>Accuracy metrics</a:t>
            </a:r>
          </a:p>
          <a:p>
            <a:pPr lvl="1" indent="-356115">
              <a:buSzPts val="2008"/>
              <a:buChar char="●"/>
            </a:pPr>
            <a:r>
              <a:rPr lang="en-US" sz="1600" dirty="0"/>
              <a:t>Root mean squared error</a:t>
            </a:r>
          </a:p>
          <a:p>
            <a:pPr lvl="1" indent="-356115">
              <a:buSzPts val="2008"/>
              <a:buChar char="●"/>
            </a:pPr>
            <a:r>
              <a:rPr lang="en-US" sz="1600" dirty="0"/>
              <a:t>Mean absolute percent error</a:t>
            </a:r>
          </a:p>
          <a:p>
            <a:pPr lvl="1" indent="-356115">
              <a:buSzPts val="2008"/>
              <a:buChar char="●"/>
            </a:pPr>
            <a:r>
              <a:rPr lang="en-US" sz="1600" dirty="0"/>
              <a:t>Median absolute error</a:t>
            </a:r>
          </a:p>
          <a:p>
            <a:pPr lvl="2" indent="-356115">
              <a:buSzPts val="2008"/>
              <a:buChar char="●"/>
            </a:pPr>
            <a:r>
              <a:rPr lang="en-US" dirty="0"/>
              <a:t>Due to some of the outliers and extreme values in the data</a:t>
            </a: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20630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Fitting Cont’d</a:t>
            </a:r>
            <a:endParaRPr dirty="0"/>
          </a:p>
        </p:txBody>
      </p:sp>
      <p:sp>
        <p:nvSpPr>
          <p:cNvPr id="65" name="Google Shape;65;p14"/>
          <p:cNvSpPr txBox="1">
            <a:spLocks noGrp="1"/>
          </p:cNvSpPr>
          <p:nvPr>
            <p:ph type="body" idx="1"/>
          </p:nvPr>
        </p:nvSpPr>
        <p:spPr>
          <a:xfrm>
            <a:off x="311700" y="1152475"/>
            <a:ext cx="8520600" cy="1419275"/>
          </a:xfrm>
          <a:prstGeom prst="rect">
            <a:avLst/>
          </a:prstGeom>
        </p:spPr>
        <p:txBody>
          <a:bodyPr spcFirstLastPara="1" wrap="square" lIns="91425" tIns="91425" rIns="91425" bIns="91425" anchor="t" anchorCtr="0">
            <a:normAutofit lnSpcReduction="10000"/>
          </a:bodyPr>
          <a:lstStyle/>
          <a:p>
            <a:pPr marL="457200" lvl="0" indent="-356115" algn="l" rtl="0">
              <a:spcBef>
                <a:spcPts val="0"/>
              </a:spcBef>
              <a:spcAft>
                <a:spcPts val="0"/>
              </a:spcAft>
              <a:buSzPts val="2008"/>
              <a:buChar char="●"/>
            </a:pPr>
            <a:r>
              <a:rPr lang="en-US" sz="2000" dirty="0"/>
              <a:t>Start simple with linear regression and only a few variables.</a:t>
            </a:r>
          </a:p>
          <a:p>
            <a:pPr lvl="1" indent="-356115">
              <a:buSzPts val="2008"/>
              <a:buChar char="●"/>
            </a:pPr>
            <a:r>
              <a:rPr lang="en-US" sz="1200" dirty="0"/>
              <a:t>Y = Total Burn Area</a:t>
            </a:r>
          </a:p>
          <a:p>
            <a:pPr lvl="1" indent="-356115">
              <a:buSzPts val="2008"/>
              <a:buChar char="●"/>
            </a:pPr>
            <a:r>
              <a:rPr lang="en-US" sz="1200" dirty="0"/>
              <a:t>X includes county area, precipitation, min &amp; max temperate, 1 &amp; 12 period lags for total burn area</a:t>
            </a:r>
          </a:p>
          <a:p>
            <a:pPr indent="-356115">
              <a:buSzPts val="2008"/>
            </a:pPr>
            <a:r>
              <a:rPr lang="en-US" sz="1600" dirty="0"/>
              <a:t>Parameters</a:t>
            </a:r>
          </a:p>
          <a:p>
            <a:pPr lvl="1" indent="-356115">
              <a:buSzPts val="2008"/>
            </a:pPr>
            <a:r>
              <a:rPr lang="en-US" sz="1200" dirty="0"/>
              <a:t>No parameters are adjusted from Sci-Kit Learn defaults for </a:t>
            </a:r>
            <a:r>
              <a:rPr lang="en-US" sz="1200" dirty="0" err="1"/>
              <a:t>LinearRegression</a:t>
            </a:r>
            <a:endParaRPr lang="en-US" sz="1200" dirty="0"/>
          </a:p>
          <a:p>
            <a:pPr marL="101085" lvl="0" indent="0" algn="l" rtl="0">
              <a:spcBef>
                <a:spcPts val="0"/>
              </a:spcBef>
              <a:spcAft>
                <a:spcPts val="0"/>
              </a:spcAft>
              <a:buSzPts val="2008"/>
              <a:buNone/>
            </a:pPr>
            <a:endParaRPr lang="en-US" sz="2000"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5E1B70BC-26EE-43FC-AD59-179B37508B76}"/>
              </a:ext>
            </a:extLst>
          </p:cNvPr>
          <p:cNvPicPr>
            <a:picLocks noChangeAspect="1"/>
          </p:cNvPicPr>
          <p:nvPr/>
        </p:nvPicPr>
        <p:blipFill>
          <a:blip r:embed="rId3"/>
          <a:stretch>
            <a:fillRect/>
          </a:stretch>
        </p:blipFill>
        <p:spPr>
          <a:xfrm>
            <a:off x="4733925" y="2709308"/>
            <a:ext cx="4410075" cy="1609725"/>
          </a:xfrm>
          <a:prstGeom prst="rect">
            <a:avLst/>
          </a:prstGeom>
        </p:spPr>
      </p:pic>
      <p:sp>
        <p:nvSpPr>
          <p:cNvPr id="9" name="Google Shape;65;p14">
            <a:extLst>
              <a:ext uri="{FF2B5EF4-FFF2-40B4-BE49-F238E27FC236}">
                <a16:creationId xmlns:a16="http://schemas.microsoft.com/office/drawing/2014/main" id="{588BF4B0-CC71-4CA2-A14D-162BB24C9FB9}"/>
              </a:ext>
            </a:extLst>
          </p:cNvPr>
          <p:cNvSpPr txBox="1">
            <a:spLocks/>
          </p:cNvSpPr>
          <p:nvPr/>
        </p:nvSpPr>
        <p:spPr>
          <a:xfrm>
            <a:off x="311700" y="2600640"/>
            <a:ext cx="4299383" cy="14192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56115">
              <a:buSzPts val="2008"/>
            </a:pPr>
            <a:r>
              <a:rPr lang="en-US" sz="2000" dirty="0"/>
              <a:t>Accuracy</a:t>
            </a:r>
          </a:p>
          <a:p>
            <a:pPr lvl="1" indent="-356115">
              <a:buSzPts val="2008"/>
            </a:pPr>
            <a:r>
              <a:rPr lang="en-US" dirty="0"/>
              <a:t>MAPE can be deceiving on its own, but it is used here primarily as a point of comparison with other models</a:t>
            </a:r>
          </a:p>
          <a:p>
            <a:pPr marL="101085" indent="0">
              <a:buSzPts val="2008"/>
              <a:buFont typeface="Arial"/>
              <a:buNone/>
            </a:pPr>
            <a:endParaRPr lang="en-US" sz="2000" dirty="0"/>
          </a:p>
        </p:txBody>
      </p:sp>
    </p:spTree>
    <p:extLst>
      <p:ext uri="{BB962C8B-B14F-4D97-AF65-F5344CB8AC3E}">
        <p14:creationId xmlns:p14="http://schemas.microsoft.com/office/powerpoint/2010/main" val="391422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Fitting Cont’d</a:t>
            </a:r>
            <a:endParaRPr dirty="0"/>
          </a:p>
        </p:txBody>
      </p:sp>
      <p:sp>
        <p:nvSpPr>
          <p:cNvPr id="65" name="Google Shape;65;p14"/>
          <p:cNvSpPr txBox="1">
            <a:spLocks noGrp="1"/>
          </p:cNvSpPr>
          <p:nvPr>
            <p:ph type="body" idx="1"/>
          </p:nvPr>
        </p:nvSpPr>
        <p:spPr>
          <a:xfrm>
            <a:off x="311700" y="1152474"/>
            <a:ext cx="8520600" cy="1819159"/>
          </a:xfrm>
          <a:prstGeom prst="rect">
            <a:avLst/>
          </a:prstGeom>
        </p:spPr>
        <p:txBody>
          <a:bodyPr spcFirstLastPara="1" wrap="square" lIns="91425" tIns="91425" rIns="91425" bIns="91425" anchor="t" anchorCtr="0">
            <a:normAutofit lnSpcReduction="10000"/>
          </a:bodyPr>
          <a:lstStyle/>
          <a:p>
            <a:pPr marL="457200" lvl="0" indent="-356115" algn="l" rtl="0">
              <a:spcBef>
                <a:spcPts val="0"/>
              </a:spcBef>
              <a:spcAft>
                <a:spcPts val="0"/>
              </a:spcAft>
              <a:buSzPts val="2008"/>
              <a:buChar char="●"/>
            </a:pPr>
            <a:r>
              <a:rPr lang="en-US" sz="2000" dirty="0"/>
              <a:t>Switch to </a:t>
            </a:r>
            <a:r>
              <a:rPr lang="en-US" sz="2000" dirty="0" err="1"/>
              <a:t>CatBoost</a:t>
            </a:r>
            <a:endParaRPr lang="en-US" sz="2000" dirty="0"/>
          </a:p>
          <a:p>
            <a:pPr lvl="1" indent="-356115">
              <a:buSzPts val="2008"/>
            </a:pPr>
            <a:r>
              <a:rPr lang="en-US" sz="1200" dirty="0"/>
              <a:t>We want to be able to better handle the categorical variables for State and County</a:t>
            </a:r>
          </a:p>
          <a:p>
            <a:pPr indent="-356115">
              <a:buSzPts val="2008"/>
            </a:pPr>
            <a:r>
              <a:rPr lang="en-US" sz="1600" dirty="0"/>
              <a:t>Parameters</a:t>
            </a:r>
          </a:p>
          <a:p>
            <a:pPr lvl="1" indent="-356115">
              <a:buSzPts val="2008"/>
            </a:pPr>
            <a:r>
              <a:rPr lang="en-US" sz="1200" dirty="0"/>
              <a:t>Set </a:t>
            </a:r>
            <a:r>
              <a:rPr lang="en-US" sz="1200" i="1" dirty="0" err="1"/>
              <a:t>has_time</a:t>
            </a:r>
            <a:r>
              <a:rPr lang="en-US" sz="1200" i="1" dirty="0"/>
              <a:t> = True,</a:t>
            </a:r>
            <a:r>
              <a:rPr lang="en-US" sz="1200" dirty="0"/>
              <a:t> this turns off some of the random permutations which occur in the building of the forests so that the time-dependent structure of the data is preserved, all other parameters are left as defaults</a:t>
            </a:r>
          </a:p>
          <a:p>
            <a:pPr lvl="1" indent="-356115">
              <a:buSzPts val="2008"/>
            </a:pPr>
            <a:r>
              <a:rPr lang="en-US" sz="1200" dirty="0"/>
              <a:t>Include </a:t>
            </a:r>
            <a:r>
              <a:rPr lang="en-US" sz="1200" i="1" dirty="0"/>
              <a:t>only</a:t>
            </a:r>
            <a:r>
              <a:rPr lang="en-US" sz="1200" dirty="0"/>
              <a:t> the additional variables; we leave out any lag values of total burn area. Once we have selected the specific additional variables, we want we will add the lags of total burn area</a:t>
            </a:r>
          </a:p>
          <a:p>
            <a:pPr marL="101085" lvl="0" indent="0" algn="l" rtl="0">
              <a:spcBef>
                <a:spcPts val="0"/>
              </a:spcBef>
              <a:spcAft>
                <a:spcPts val="0"/>
              </a:spcAft>
              <a:buSzPts val="2008"/>
              <a:buNone/>
            </a:pPr>
            <a:endParaRPr lang="en-US" sz="2000"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9" name="Google Shape;65;p14">
            <a:extLst>
              <a:ext uri="{FF2B5EF4-FFF2-40B4-BE49-F238E27FC236}">
                <a16:creationId xmlns:a16="http://schemas.microsoft.com/office/drawing/2014/main" id="{588BF4B0-CC71-4CA2-A14D-162BB24C9FB9}"/>
              </a:ext>
            </a:extLst>
          </p:cNvPr>
          <p:cNvSpPr txBox="1">
            <a:spLocks/>
          </p:cNvSpPr>
          <p:nvPr/>
        </p:nvSpPr>
        <p:spPr>
          <a:xfrm>
            <a:off x="311700" y="2812468"/>
            <a:ext cx="4299383" cy="219110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56115">
              <a:buSzPts val="2008"/>
            </a:pPr>
            <a:r>
              <a:rPr lang="en-US" sz="2000" dirty="0"/>
              <a:t>Accuracy</a:t>
            </a:r>
          </a:p>
          <a:p>
            <a:pPr lvl="1" indent="-356115">
              <a:buSzPts val="2008"/>
            </a:pPr>
            <a:r>
              <a:rPr lang="en-US" sz="1600" dirty="0"/>
              <a:t>Significant improvement on median absolute error compared to simple linear regression</a:t>
            </a:r>
          </a:p>
          <a:p>
            <a:pPr lvl="1" indent="-356115">
              <a:buSzPts val="2008"/>
            </a:pPr>
            <a:r>
              <a:rPr lang="en-US" sz="1600" dirty="0"/>
              <a:t>Training RMSE improved but test did not, </a:t>
            </a:r>
          </a:p>
          <a:p>
            <a:pPr lvl="1" indent="-356115">
              <a:buSzPts val="2008"/>
            </a:pPr>
            <a:r>
              <a:rPr lang="en-US" sz="1600" dirty="0"/>
              <a:t>MAPE was significantly worse.</a:t>
            </a:r>
          </a:p>
        </p:txBody>
      </p:sp>
      <p:pic>
        <p:nvPicPr>
          <p:cNvPr id="4" name="Picture 3">
            <a:extLst>
              <a:ext uri="{FF2B5EF4-FFF2-40B4-BE49-F238E27FC236}">
                <a16:creationId xmlns:a16="http://schemas.microsoft.com/office/drawing/2014/main" id="{CEF276F5-49E0-400C-9C70-6BECEEDA0A71}"/>
              </a:ext>
            </a:extLst>
          </p:cNvPr>
          <p:cNvPicPr>
            <a:picLocks noChangeAspect="1"/>
          </p:cNvPicPr>
          <p:nvPr/>
        </p:nvPicPr>
        <p:blipFill>
          <a:blip r:embed="rId3"/>
          <a:stretch>
            <a:fillRect/>
          </a:stretch>
        </p:blipFill>
        <p:spPr>
          <a:xfrm>
            <a:off x="4734908" y="2971634"/>
            <a:ext cx="4286250" cy="1562100"/>
          </a:xfrm>
          <a:prstGeom prst="rect">
            <a:avLst/>
          </a:prstGeom>
        </p:spPr>
      </p:pic>
    </p:spTree>
    <p:extLst>
      <p:ext uri="{BB962C8B-B14F-4D97-AF65-F5344CB8AC3E}">
        <p14:creationId xmlns:p14="http://schemas.microsoft.com/office/powerpoint/2010/main" val="243698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Fitting Cont’d</a:t>
            </a:r>
            <a:endParaRPr dirty="0"/>
          </a:p>
        </p:txBody>
      </p:sp>
      <p:sp>
        <p:nvSpPr>
          <p:cNvPr id="65" name="Google Shape;65;p14"/>
          <p:cNvSpPr txBox="1">
            <a:spLocks noGrp="1"/>
          </p:cNvSpPr>
          <p:nvPr>
            <p:ph type="body" idx="1"/>
          </p:nvPr>
        </p:nvSpPr>
        <p:spPr>
          <a:xfrm>
            <a:off x="311700" y="1152475"/>
            <a:ext cx="8520600" cy="1936275"/>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0" dirty="0"/>
              <a:t>Reduce dimensionality</a:t>
            </a:r>
          </a:p>
          <a:p>
            <a:pPr lvl="1" indent="-356115">
              <a:buSzPts val="2008"/>
            </a:pPr>
            <a:r>
              <a:rPr lang="en-US" dirty="0"/>
              <a:t>Eliminate variables based on feature importance, removing variables which have an importance of less than 1</a:t>
            </a:r>
          </a:p>
          <a:p>
            <a:pPr indent="-356115">
              <a:buSzPts val="2008"/>
            </a:pPr>
            <a:r>
              <a:rPr lang="en-US" sz="2000" dirty="0"/>
              <a:t>Parameters</a:t>
            </a:r>
            <a:endParaRPr lang="en-US" sz="1600" dirty="0"/>
          </a:p>
          <a:p>
            <a:pPr lvl="1" indent="-356115">
              <a:buSzPts val="2008"/>
            </a:pPr>
            <a:r>
              <a:rPr lang="en-US" dirty="0"/>
              <a:t>Keep </a:t>
            </a:r>
            <a:r>
              <a:rPr lang="en-US" i="1" dirty="0" err="1"/>
              <a:t>has_time</a:t>
            </a:r>
            <a:r>
              <a:rPr lang="en-US" i="1" dirty="0"/>
              <a:t> = True, </a:t>
            </a:r>
            <a:r>
              <a:rPr lang="en-US" dirty="0"/>
              <a:t>and prune the tree by setting the </a:t>
            </a:r>
            <a:r>
              <a:rPr lang="en-US" i="1" dirty="0" err="1"/>
              <a:t>max_depth</a:t>
            </a:r>
            <a:r>
              <a:rPr lang="en-US" i="1" dirty="0"/>
              <a:t> = 5</a:t>
            </a:r>
            <a:r>
              <a:rPr lang="en-US" dirty="0"/>
              <a:t>, also increase the size of the leaves to a minimum of 10 samples. </a:t>
            </a:r>
          </a:p>
          <a:p>
            <a:pPr marL="101085" lvl="0" indent="0" algn="l" rtl="0">
              <a:spcBef>
                <a:spcPts val="0"/>
              </a:spcBef>
              <a:spcAft>
                <a:spcPts val="0"/>
              </a:spcAft>
              <a:buSzPts val="2008"/>
              <a:buNone/>
            </a:pPr>
            <a:endParaRPr lang="en-US" sz="2000"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9" name="Google Shape;65;p14">
            <a:extLst>
              <a:ext uri="{FF2B5EF4-FFF2-40B4-BE49-F238E27FC236}">
                <a16:creationId xmlns:a16="http://schemas.microsoft.com/office/drawing/2014/main" id="{588BF4B0-CC71-4CA2-A14D-162BB24C9FB9}"/>
              </a:ext>
            </a:extLst>
          </p:cNvPr>
          <p:cNvSpPr txBox="1">
            <a:spLocks/>
          </p:cNvSpPr>
          <p:nvPr/>
        </p:nvSpPr>
        <p:spPr>
          <a:xfrm>
            <a:off x="311700" y="3088750"/>
            <a:ext cx="4299383" cy="170299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56115">
              <a:buSzPts val="2008"/>
            </a:pPr>
            <a:r>
              <a:rPr lang="en-US" sz="2000" dirty="0"/>
              <a:t>Accuracy</a:t>
            </a:r>
          </a:p>
          <a:p>
            <a:pPr lvl="1" indent="-356115">
              <a:buSzPts val="2008"/>
            </a:pPr>
            <a:r>
              <a:rPr lang="en-US" sz="1600" dirty="0"/>
              <a:t>Test RMSE improved slightly</a:t>
            </a:r>
          </a:p>
          <a:p>
            <a:pPr lvl="1" indent="-356115">
              <a:buSzPts val="2008"/>
            </a:pPr>
            <a:r>
              <a:rPr lang="en-US" sz="1600" dirty="0"/>
              <a:t>MAPE improved significantly </a:t>
            </a:r>
          </a:p>
        </p:txBody>
      </p:sp>
      <p:pic>
        <p:nvPicPr>
          <p:cNvPr id="3" name="Picture 2">
            <a:extLst>
              <a:ext uri="{FF2B5EF4-FFF2-40B4-BE49-F238E27FC236}">
                <a16:creationId xmlns:a16="http://schemas.microsoft.com/office/drawing/2014/main" id="{78C6044D-41DA-42DB-AFB8-35E1B85C1CAB}"/>
              </a:ext>
            </a:extLst>
          </p:cNvPr>
          <p:cNvPicPr>
            <a:picLocks noChangeAspect="1"/>
          </p:cNvPicPr>
          <p:nvPr/>
        </p:nvPicPr>
        <p:blipFill>
          <a:blip r:embed="rId3"/>
          <a:stretch>
            <a:fillRect/>
          </a:stretch>
        </p:blipFill>
        <p:spPr>
          <a:xfrm>
            <a:off x="4696808" y="3088750"/>
            <a:ext cx="4324350" cy="1609725"/>
          </a:xfrm>
          <a:prstGeom prst="rect">
            <a:avLst/>
          </a:prstGeom>
        </p:spPr>
      </p:pic>
    </p:spTree>
    <p:extLst>
      <p:ext uri="{BB962C8B-B14F-4D97-AF65-F5344CB8AC3E}">
        <p14:creationId xmlns:p14="http://schemas.microsoft.com/office/powerpoint/2010/main" val="330316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Fitting Cont’d</a:t>
            </a:r>
            <a:endParaRPr dirty="0"/>
          </a:p>
        </p:txBody>
      </p:sp>
      <p:sp>
        <p:nvSpPr>
          <p:cNvPr id="65" name="Google Shape;65;p14"/>
          <p:cNvSpPr txBox="1">
            <a:spLocks noGrp="1"/>
          </p:cNvSpPr>
          <p:nvPr>
            <p:ph type="body" idx="1"/>
          </p:nvPr>
        </p:nvSpPr>
        <p:spPr>
          <a:xfrm>
            <a:off x="311700" y="1152475"/>
            <a:ext cx="8520600" cy="2047925"/>
          </a:xfrm>
          <a:prstGeom prst="rect">
            <a:avLst/>
          </a:prstGeom>
        </p:spPr>
        <p:txBody>
          <a:bodyPr spcFirstLastPara="1" wrap="square" lIns="91425" tIns="91425" rIns="91425" bIns="91425" anchor="t" anchorCtr="0">
            <a:normAutofit lnSpcReduction="10000"/>
          </a:bodyPr>
          <a:lstStyle/>
          <a:p>
            <a:pPr marL="457200" lvl="0" indent="-356115" algn="l" rtl="0">
              <a:spcBef>
                <a:spcPts val="0"/>
              </a:spcBef>
              <a:spcAft>
                <a:spcPts val="0"/>
              </a:spcAft>
              <a:buSzPts val="2008"/>
              <a:buChar char="●"/>
            </a:pPr>
            <a:r>
              <a:rPr lang="en-US" sz="2000" dirty="0"/>
              <a:t>Add Auto-Regressive Terms</a:t>
            </a:r>
          </a:p>
          <a:p>
            <a:pPr lvl="1" indent="-356115">
              <a:buSzPts val="2008"/>
            </a:pPr>
            <a:r>
              <a:rPr lang="en-US" dirty="0"/>
              <a:t>We first fit a model with all the lags of total burn area included and then by analyzing feature importance we remove all the variables, which also include some additional variables, which have an importance less than 1</a:t>
            </a:r>
          </a:p>
          <a:p>
            <a:pPr indent="-356115">
              <a:buSzPts val="2008"/>
            </a:pPr>
            <a:r>
              <a:rPr lang="en-US" sz="2000" dirty="0"/>
              <a:t>Parameters</a:t>
            </a:r>
            <a:endParaRPr lang="en-US" sz="1600" dirty="0"/>
          </a:p>
          <a:p>
            <a:pPr lvl="1" indent="-356115">
              <a:buSzPts val="2008"/>
            </a:pPr>
            <a:r>
              <a:rPr lang="en-US" dirty="0"/>
              <a:t>Keep </a:t>
            </a:r>
            <a:r>
              <a:rPr lang="en-US" i="1" dirty="0" err="1"/>
              <a:t>has_time</a:t>
            </a:r>
            <a:r>
              <a:rPr lang="en-US" i="1" dirty="0"/>
              <a:t> = True, </a:t>
            </a:r>
            <a:r>
              <a:rPr lang="en-US" dirty="0"/>
              <a:t>and prune the tree by setting the </a:t>
            </a:r>
            <a:r>
              <a:rPr lang="en-US" i="1" dirty="0" err="1"/>
              <a:t>max_depth</a:t>
            </a:r>
            <a:r>
              <a:rPr lang="en-US" i="1" dirty="0"/>
              <a:t> = 5</a:t>
            </a:r>
            <a:r>
              <a:rPr lang="en-US" dirty="0"/>
              <a:t>, also increase the size of the leaves to a minimum of 10 samples. </a:t>
            </a:r>
          </a:p>
          <a:p>
            <a:pPr marL="101085" lvl="0" indent="0" algn="l" rtl="0">
              <a:spcBef>
                <a:spcPts val="0"/>
              </a:spcBef>
              <a:spcAft>
                <a:spcPts val="0"/>
              </a:spcAft>
              <a:buSzPts val="2008"/>
              <a:buNone/>
            </a:pPr>
            <a:endParaRPr lang="en-US" sz="2000"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9" name="Google Shape;65;p14">
            <a:extLst>
              <a:ext uri="{FF2B5EF4-FFF2-40B4-BE49-F238E27FC236}">
                <a16:creationId xmlns:a16="http://schemas.microsoft.com/office/drawing/2014/main" id="{588BF4B0-CC71-4CA2-A14D-162BB24C9FB9}"/>
              </a:ext>
            </a:extLst>
          </p:cNvPr>
          <p:cNvSpPr txBox="1">
            <a:spLocks/>
          </p:cNvSpPr>
          <p:nvPr/>
        </p:nvSpPr>
        <p:spPr>
          <a:xfrm>
            <a:off x="311700" y="3088750"/>
            <a:ext cx="4299383" cy="170299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56115">
              <a:buSzPts val="2008"/>
            </a:pPr>
            <a:r>
              <a:rPr lang="en-US" sz="2000" dirty="0"/>
              <a:t>Accuracy</a:t>
            </a:r>
          </a:p>
          <a:p>
            <a:pPr lvl="1" indent="-356115">
              <a:buSzPts val="2008"/>
            </a:pPr>
            <a:r>
              <a:rPr lang="en-US" dirty="0"/>
              <a:t>This model has the best RMSE for both train and test out of any model thus far</a:t>
            </a:r>
          </a:p>
          <a:p>
            <a:pPr lvl="1" indent="-356115">
              <a:buSzPts val="2008"/>
            </a:pPr>
            <a:r>
              <a:rPr lang="en-US" dirty="0"/>
              <a:t>MAE is also best of any model so far</a:t>
            </a:r>
          </a:p>
        </p:txBody>
      </p:sp>
      <p:pic>
        <p:nvPicPr>
          <p:cNvPr id="4" name="Picture 3">
            <a:extLst>
              <a:ext uri="{FF2B5EF4-FFF2-40B4-BE49-F238E27FC236}">
                <a16:creationId xmlns:a16="http://schemas.microsoft.com/office/drawing/2014/main" id="{52A90959-FE67-40BF-B492-B075D404715B}"/>
              </a:ext>
            </a:extLst>
          </p:cNvPr>
          <p:cNvPicPr>
            <a:picLocks noChangeAspect="1"/>
          </p:cNvPicPr>
          <p:nvPr/>
        </p:nvPicPr>
        <p:blipFill>
          <a:blip r:embed="rId3"/>
          <a:stretch>
            <a:fillRect/>
          </a:stretch>
        </p:blipFill>
        <p:spPr>
          <a:xfrm>
            <a:off x="4563458" y="3210590"/>
            <a:ext cx="4457700" cy="1581150"/>
          </a:xfrm>
          <a:prstGeom prst="rect">
            <a:avLst/>
          </a:prstGeom>
        </p:spPr>
      </p:pic>
    </p:spTree>
    <p:extLst>
      <p:ext uri="{BB962C8B-B14F-4D97-AF65-F5344CB8AC3E}">
        <p14:creationId xmlns:p14="http://schemas.microsoft.com/office/powerpoint/2010/main" val="82130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Interpretation</a:t>
            </a:r>
            <a:endParaRPr dirty="0"/>
          </a:p>
        </p:txBody>
      </p:sp>
      <p:sp>
        <p:nvSpPr>
          <p:cNvPr id="65" name="Google Shape;65;p14"/>
          <p:cNvSpPr txBox="1">
            <a:spLocks noGrp="1"/>
          </p:cNvSpPr>
          <p:nvPr>
            <p:ph type="body" idx="1"/>
          </p:nvPr>
        </p:nvSpPr>
        <p:spPr>
          <a:xfrm>
            <a:off x="311700" y="1152475"/>
            <a:ext cx="4421666"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dirty="0"/>
              <a:t>Feature Importance</a:t>
            </a:r>
            <a:endParaRPr lang="en-US" sz="1200" dirty="0"/>
          </a:p>
          <a:p>
            <a:pPr lvl="1" indent="-356115">
              <a:buSzPts val="2008"/>
              <a:buChar char="●"/>
            </a:pPr>
            <a:r>
              <a:rPr lang="en-US" dirty="0"/>
              <a:t>Using </a:t>
            </a:r>
            <a:r>
              <a:rPr lang="en-US" dirty="0" err="1"/>
              <a:t>Shap</a:t>
            </a:r>
            <a:r>
              <a:rPr lang="en-US" dirty="0"/>
              <a:t> values</a:t>
            </a:r>
          </a:p>
          <a:p>
            <a:pPr indent="-356115">
              <a:buSzPts val="2008"/>
            </a:pPr>
            <a:endParaRPr lang="en-US" dirty="0"/>
          </a:p>
          <a:p>
            <a:pPr indent="-356115">
              <a:buSzPts val="2008"/>
            </a:pPr>
            <a:r>
              <a:rPr lang="en-US" dirty="0"/>
              <a:t>Weather</a:t>
            </a:r>
          </a:p>
          <a:p>
            <a:pPr lvl="1" indent="-356115">
              <a:buSzPts val="2008"/>
            </a:pPr>
            <a:r>
              <a:rPr lang="en-US" dirty="0"/>
              <a:t>Captures the cyclical nature of wildfires and impact of weather on their size</a:t>
            </a:r>
          </a:p>
          <a:p>
            <a:pPr indent="-356115">
              <a:buSzPts val="2008"/>
            </a:pPr>
            <a:endParaRPr lang="en-US" dirty="0"/>
          </a:p>
          <a:p>
            <a:pPr indent="-356115">
              <a:buSzPts val="2008"/>
            </a:pPr>
            <a:r>
              <a:rPr lang="en-US" dirty="0"/>
              <a:t>Previous month/year burn area</a:t>
            </a:r>
          </a:p>
          <a:p>
            <a:pPr lvl="1" indent="-356115">
              <a:buSzPts val="2008"/>
            </a:pPr>
            <a:r>
              <a:rPr lang="en-US" dirty="0"/>
              <a:t>Indicate the model is capturing the autocorrelation we noticed previously</a:t>
            </a: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3" name="Picture 2" descr="A picture containing table&#10;&#10;Description automatically generated">
            <a:extLst>
              <a:ext uri="{FF2B5EF4-FFF2-40B4-BE49-F238E27FC236}">
                <a16:creationId xmlns:a16="http://schemas.microsoft.com/office/drawing/2014/main" id="{447A239A-4ED3-4178-8943-80FD7F75CB87}"/>
              </a:ext>
            </a:extLst>
          </p:cNvPr>
          <p:cNvPicPr>
            <a:picLocks noChangeAspect="1"/>
          </p:cNvPicPr>
          <p:nvPr/>
        </p:nvPicPr>
        <p:blipFill>
          <a:blip r:embed="rId3"/>
          <a:stretch>
            <a:fillRect/>
          </a:stretch>
        </p:blipFill>
        <p:spPr>
          <a:xfrm>
            <a:off x="4903431" y="222512"/>
            <a:ext cx="3276503" cy="4698475"/>
          </a:xfrm>
          <a:prstGeom prst="rect">
            <a:avLst/>
          </a:prstGeom>
        </p:spPr>
      </p:pic>
    </p:spTree>
    <p:extLst>
      <p:ext uri="{BB962C8B-B14F-4D97-AF65-F5344CB8AC3E}">
        <p14:creationId xmlns:p14="http://schemas.microsoft.com/office/powerpoint/2010/main" val="426266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Interpretation Cont’d</a:t>
            </a:r>
            <a:endParaRPr dirty="0"/>
          </a:p>
        </p:txBody>
      </p:sp>
      <p:sp>
        <p:nvSpPr>
          <p:cNvPr id="65" name="Google Shape;65;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dirty="0"/>
              <a:t>Feature Impact</a:t>
            </a:r>
          </a:p>
          <a:p>
            <a:pPr lvl="1" indent="-356115">
              <a:buSzPts val="2008"/>
              <a:buChar char="●"/>
            </a:pPr>
            <a:r>
              <a:rPr lang="en-US" dirty="0"/>
              <a:t>Using </a:t>
            </a:r>
            <a:r>
              <a:rPr lang="en-US" dirty="0" err="1"/>
              <a:t>Shap</a:t>
            </a:r>
            <a:r>
              <a:rPr lang="en-US" dirty="0"/>
              <a:t> value per prediction</a:t>
            </a:r>
          </a:p>
          <a:p>
            <a:pPr lvl="1" indent="-356115">
              <a:buSzPts val="2008"/>
              <a:buChar char="●"/>
            </a:pPr>
            <a:endParaRPr lang="en-US" dirty="0"/>
          </a:p>
          <a:p>
            <a:pPr indent="-356115">
              <a:buSzPts val="2008"/>
            </a:pPr>
            <a:r>
              <a:rPr lang="en-US" dirty="0"/>
              <a:t>Generally positive impact from previous month/year burn area</a:t>
            </a:r>
          </a:p>
          <a:p>
            <a:pPr indent="-356115">
              <a:buSzPts val="2008"/>
            </a:pPr>
            <a:endParaRPr lang="en-US" dirty="0"/>
          </a:p>
          <a:p>
            <a:pPr indent="-356115">
              <a:buSzPts val="2008"/>
            </a:pPr>
            <a:r>
              <a:rPr lang="en-US" dirty="0"/>
              <a:t>Impacts due to weather are difficult to explain since ‘extreme’ weather is relative to each state/county</a:t>
            </a: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4" name="Picture 3" descr="Graphical user interface&#10;&#10;Description automatically generated">
            <a:extLst>
              <a:ext uri="{FF2B5EF4-FFF2-40B4-BE49-F238E27FC236}">
                <a16:creationId xmlns:a16="http://schemas.microsoft.com/office/drawing/2014/main" id="{7CD9D6BB-86EE-42E9-A6EF-CBD9BB88C4DB}"/>
              </a:ext>
            </a:extLst>
          </p:cNvPr>
          <p:cNvPicPr>
            <a:picLocks noChangeAspect="1"/>
          </p:cNvPicPr>
          <p:nvPr/>
        </p:nvPicPr>
        <p:blipFill>
          <a:blip r:embed="rId3"/>
          <a:stretch>
            <a:fillRect/>
          </a:stretch>
        </p:blipFill>
        <p:spPr>
          <a:xfrm>
            <a:off x="4847924" y="222512"/>
            <a:ext cx="3777909" cy="4698475"/>
          </a:xfrm>
          <a:prstGeom prst="rect">
            <a:avLst/>
          </a:prstGeom>
        </p:spPr>
      </p:pic>
    </p:spTree>
    <p:extLst>
      <p:ext uri="{BB962C8B-B14F-4D97-AF65-F5344CB8AC3E}">
        <p14:creationId xmlns:p14="http://schemas.microsoft.com/office/powerpoint/2010/main" val="144743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Predictions</a:t>
            </a:r>
            <a:endParaRPr dirty="0"/>
          </a:p>
        </p:txBody>
      </p:sp>
      <p:sp>
        <p:nvSpPr>
          <p:cNvPr id="65" name="Google Shape;65;p14"/>
          <p:cNvSpPr txBox="1">
            <a:spLocks noGrp="1"/>
          </p:cNvSpPr>
          <p:nvPr>
            <p:ph type="body" idx="1"/>
          </p:nvPr>
        </p:nvSpPr>
        <p:spPr>
          <a:xfrm>
            <a:off x="311700" y="1152475"/>
            <a:ext cx="8428888"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dirty="0"/>
              <a:t>Use the model to predict on the train and test sets and plot the results</a:t>
            </a:r>
          </a:p>
          <a:p>
            <a:pPr lvl="1" indent="-356115">
              <a:buSzPts val="2008"/>
            </a:pPr>
            <a:r>
              <a:rPr lang="en-US" dirty="0"/>
              <a:t>As expected, Napa County model has major deficiencies</a:t>
            </a:r>
          </a:p>
          <a:p>
            <a:pPr lvl="1" indent="-356115">
              <a:buSzPts val="2008"/>
            </a:pPr>
            <a:r>
              <a:rPr lang="en-US" dirty="0"/>
              <a:t>Elko County model does a decent job in training and testing spaces, the seasonal patterns are easier for the model to detect</a:t>
            </a: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3" name="Picture 2" descr="Chart, histogram&#10;&#10;Description automatically generated">
            <a:extLst>
              <a:ext uri="{FF2B5EF4-FFF2-40B4-BE49-F238E27FC236}">
                <a16:creationId xmlns:a16="http://schemas.microsoft.com/office/drawing/2014/main" id="{2DD3307F-5282-4696-A279-74F38DE838F5}"/>
              </a:ext>
            </a:extLst>
          </p:cNvPr>
          <p:cNvPicPr>
            <a:picLocks noChangeAspect="1"/>
          </p:cNvPicPr>
          <p:nvPr/>
        </p:nvPicPr>
        <p:blipFill>
          <a:blip r:embed="rId3"/>
          <a:stretch>
            <a:fillRect/>
          </a:stretch>
        </p:blipFill>
        <p:spPr>
          <a:xfrm>
            <a:off x="4642137" y="2381384"/>
            <a:ext cx="3717949" cy="2478633"/>
          </a:xfrm>
          <a:prstGeom prst="rect">
            <a:avLst/>
          </a:prstGeom>
        </p:spPr>
      </p:pic>
      <p:pic>
        <p:nvPicPr>
          <p:cNvPr id="5" name="Picture 4" descr="Chart, histogram&#10;&#10;Description automatically generated">
            <a:extLst>
              <a:ext uri="{FF2B5EF4-FFF2-40B4-BE49-F238E27FC236}">
                <a16:creationId xmlns:a16="http://schemas.microsoft.com/office/drawing/2014/main" id="{ABB34C26-DD94-498D-8B14-80EEF7262C2C}"/>
              </a:ext>
            </a:extLst>
          </p:cNvPr>
          <p:cNvPicPr>
            <a:picLocks noChangeAspect="1"/>
          </p:cNvPicPr>
          <p:nvPr/>
        </p:nvPicPr>
        <p:blipFill>
          <a:blip r:embed="rId4"/>
          <a:stretch>
            <a:fillRect/>
          </a:stretch>
        </p:blipFill>
        <p:spPr>
          <a:xfrm>
            <a:off x="617944" y="2381384"/>
            <a:ext cx="3717949" cy="2478633"/>
          </a:xfrm>
          <a:prstGeom prst="rect">
            <a:avLst/>
          </a:prstGeom>
        </p:spPr>
      </p:pic>
    </p:spTree>
    <p:extLst>
      <p:ext uri="{BB962C8B-B14F-4D97-AF65-F5344CB8AC3E}">
        <p14:creationId xmlns:p14="http://schemas.microsoft.com/office/powerpoint/2010/main" val="212839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Conclusions</a:t>
            </a:r>
            <a:endParaRPr dirty="0"/>
          </a:p>
        </p:txBody>
      </p:sp>
      <p:sp>
        <p:nvSpPr>
          <p:cNvPr id="293" name="Google Shape;29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r>
              <a:rPr lang="en-US" dirty="0"/>
              <a:t>Using this model, we can generate forecasts for individual counties and their monthly wildfire severity – we would have to forecast precipitation, and temperature so that we would have all our inputs available in the forecast space</a:t>
            </a:r>
          </a:p>
          <a:p>
            <a:endParaRPr lang="en" dirty="0"/>
          </a:p>
          <a:p>
            <a:pPr marL="457200" lvl="0" indent="-342900" algn="l" rtl="0">
              <a:spcBef>
                <a:spcPts val="0"/>
              </a:spcBef>
              <a:spcAft>
                <a:spcPts val="0"/>
              </a:spcAft>
              <a:buSzPts val="1800"/>
              <a:buChar char="●"/>
            </a:pPr>
            <a:r>
              <a:rPr lang="en" dirty="0"/>
              <a:t>A time lagged nueral network may be able to outperform the decision </a:t>
            </a:r>
            <a:r>
              <a:rPr lang="en-US" dirty="0"/>
              <a:t>tree-based</a:t>
            </a:r>
            <a:r>
              <a:rPr lang="en" dirty="0"/>
              <a:t> model but the simplicity of design and interpretability of the </a:t>
            </a:r>
            <a:r>
              <a:rPr lang="en-US" dirty="0"/>
              <a:t>tree-based</a:t>
            </a:r>
            <a:r>
              <a:rPr lang="en" dirty="0"/>
              <a:t> model is highly desirable </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A model framework which is hierarchical may be able to better model the effects due to the individual counties and states, as the spatial-temporal structure of the data is ideally suited for a hierarchical framework</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The extreme outliers are going to be difficult for any model to predict but some Bayesian techniques may be able to assign a probability to such events happening, as, even though they do happen, they are quite unlikely</a:t>
            </a:r>
          </a:p>
        </p:txBody>
      </p:sp>
      <p:sp>
        <p:nvSpPr>
          <p:cNvPr id="294" name="Google Shape;29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Overview</a:t>
            </a:r>
            <a:endParaRPr dirty="0"/>
          </a:p>
        </p:txBody>
      </p:sp>
      <p:sp>
        <p:nvSpPr>
          <p:cNvPr id="65" name="Google Shape;65;p14"/>
          <p:cNvSpPr txBox="1">
            <a:spLocks noGrp="1"/>
          </p:cNvSpPr>
          <p:nvPr>
            <p:ph type="body" idx="1"/>
          </p:nvPr>
        </p:nvSpPr>
        <p:spPr>
          <a:xfrm>
            <a:off x="311700" y="1152475"/>
            <a:ext cx="3204706" cy="3738502"/>
          </a:xfrm>
          <a:prstGeom prst="rect">
            <a:avLst/>
          </a:prstGeom>
        </p:spPr>
        <p:txBody>
          <a:bodyPr spcFirstLastPara="1" wrap="square" lIns="91425" tIns="91425" rIns="91425" bIns="91425" anchor="t" anchorCtr="0">
            <a:normAutofit lnSpcReduction="10000"/>
          </a:bodyPr>
          <a:lstStyle/>
          <a:p>
            <a:pPr marL="457200" lvl="0" indent="-356115" algn="l" rtl="0">
              <a:spcBef>
                <a:spcPts val="0"/>
              </a:spcBef>
              <a:spcAft>
                <a:spcPts val="0"/>
              </a:spcAft>
              <a:buSzPts val="2008"/>
              <a:buChar char="●"/>
            </a:pPr>
            <a:r>
              <a:rPr lang="en-US" sz="2000" dirty="0"/>
              <a:t>Data Source:</a:t>
            </a:r>
          </a:p>
          <a:p>
            <a:pPr lvl="1" indent="-356115">
              <a:buSzPts val="2008"/>
              <a:buChar char="●"/>
            </a:pPr>
            <a:r>
              <a:rPr lang="en-US" sz="1208" dirty="0"/>
              <a:t>U.S. Department of Agriculture Research Data Archive</a:t>
            </a:r>
          </a:p>
          <a:p>
            <a:pPr indent="-356115">
              <a:buSzPts val="2008"/>
            </a:pPr>
            <a:r>
              <a:rPr lang="en-US" sz="2000" dirty="0"/>
              <a:t>General Details</a:t>
            </a:r>
          </a:p>
          <a:p>
            <a:pPr lvl="1" indent="-356115">
              <a:buSzPts val="2008"/>
            </a:pPr>
            <a:r>
              <a:rPr lang="en-US" sz="1208" dirty="0"/>
              <a:t>Starts in 1992, ends in 2018</a:t>
            </a:r>
          </a:p>
          <a:p>
            <a:pPr lvl="1" indent="-356115">
              <a:buSzPts val="2008"/>
            </a:pPr>
            <a:r>
              <a:rPr lang="en-US" sz="1208" dirty="0"/>
              <a:t>Covers every state in the U.S.</a:t>
            </a:r>
          </a:p>
          <a:p>
            <a:pPr lvl="1" indent="-356115">
              <a:buSzPts val="2008"/>
            </a:pPr>
            <a:r>
              <a:rPr lang="en-US" sz="1208" dirty="0"/>
              <a:t>Geographically allocated at the State and County level</a:t>
            </a:r>
            <a:endParaRPr lang="en-US" sz="1608" dirty="0"/>
          </a:p>
          <a:p>
            <a:pPr lvl="1" indent="-356115">
              <a:buSzPts val="2008"/>
            </a:pPr>
            <a:r>
              <a:rPr lang="en-US" sz="1208" dirty="0"/>
              <a:t>Our dataset contains over 2 million individual fires</a:t>
            </a:r>
          </a:p>
          <a:p>
            <a:pPr lvl="1" indent="-356115">
              <a:buSzPts val="2008"/>
            </a:pPr>
            <a:r>
              <a:rPr lang="en-US" sz="1208" dirty="0"/>
              <a:t>Each row indicates a single fire</a:t>
            </a:r>
          </a:p>
          <a:p>
            <a:pPr indent="-356115">
              <a:buSzPts val="2008"/>
            </a:pPr>
            <a:r>
              <a:rPr lang="en-US" sz="1608" dirty="0"/>
              <a:t>Variables of Interest</a:t>
            </a:r>
          </a:p>
          <a:p>
            <a:pPr lvl="1" indent="-356115">
              <a:buSzPts val="2008"/>
            </a:pPr>
            <a:r>
              <a:rPr lang="en-US" sz="1208" dirty="0"/>
              <a:t>Fire location: State, County</a:t>
            </a:r>
          </a:p>
          <a:p>
            <a:pPr lvl="1" indent="-356115">
              <a:buSzPts val="2008"/>
            </a:pPr>
            <a:r>
              <a:rPr lang="en-US" sz="1208" dirty="0"/>
              <a:t>Fire Size (acres burned)</a:t>
            </a:r>
          </a:p>
          <a:p>
            <a:pPr lvl="1" indent="-356115">
              <a:buSzPts val="2008"/>
            </a:pPr>
            <a:r>
              <a:rPr lang="en-US" sz="1208" dirty="0"/>
              <a:t>Fire start date</a:t>
            </a:r>
          </a:p>
          <a:p>
            <a:pPr lvl="1" indent="-356115">
              <a:buSzPts val="2008"/>
            </a:pPr>
            <a:endParaRPr lang="en-US" sz="12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10" name="Picture 9" descr="A picture containing map&#10;&#10;Description automatically generated">
            <a:extLst>
              <a:ext uri="{FF2B5EF4-FFF2-40B4-BE49-F238E27FC236}">
                <a16:creationId xmlns:a16="http://schemas.microsoft.com/office/drawing/2014/main" id="{FA4A038D-6119-42F7-9603-6A9F82CF14F8}"/>
              </a:ext>
            </a:extLst>
          </p:cNvPr>
          <p:cNvPicPr>
            <a:picLocks noChangeAspect="1"/>
          </p:cNvPicPr>
          <p:nvPr/>
        </p:nvPicPr>
        <p:blipFill>
          <a:blip r:embed="rId3"/>
          <a:stretch>
            <a:fillRect/>
          </a:stretch>
        </p:blipFill>
        <p:spPr>
          <a:xfrm>
            <a:off x="3516406" y="1470257"/>
            <a:ext cx="5643813" cy="29334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Additional Data</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0" dirty="0"/>
              <a:t>Weather Data</a:t>
            </a:r>
          </a:p>
          <a:p>
            <a:pPr lvl="1" indent="-356115">
              <a:buSzPts val="2008"/>
              <a:buChar char="●"/>
            </a:pPr>
            <a:r>
              <a:rPr lang="en-US" sz="1208" dirty="0"/>
              <a:t>National Oceanographic and Atmospheric Administration (NOAA)</a:t>
            </a:r>
          </a:p>
          <a:p>
            <a:pPr lvl="1" indent="-356115">
              <a:buSzPts val="2008"/>
              <a:buChar char="●"/>
            </a:pPr>
            <a:r>
              <a:rPr lang="en-US" sz="1208" dirty="0"/>
              <a:t>Precipitation, Min and Max temperature by month for select states from 1992 to 2018</a:t>
            </a:r>
          </a:p>
          <a:p>
            <a:pPr lvl="1" indent="-356115">
              <a:buSzPts val="2008"/>
              <a:buChar char="●"/>
            </a:pPr>
            <a:r>
              <a:rPr lang="en-US" sz="1208" dirty="0"/>
              <a:t>Joined to fire data via state and month</a:t>
            </a:r>
          </a:p>
          <a:p>
            <a:pPr indent="-356115">
              <a:buSzPts val="2008"/>
            </a:pPr>
            <a:r>
              <a:rPr lang="en-US" sz="2000" dirty="0"/>
              <a:t>County Spatial Data</a:t>
            </a:r>
          </a:p>
          <a:p>
            <a:pPr lvl="1" indent="-356115">
              <a:buSzPts val="2008"/>
            </a:pPr>
            <a:r>
              <a:rPr lang="en-US" sz="1208" dirty="0"/>
              <a:t>U.S. Census Bureau</a:t>
            </a:r>
          </a:p>
          <a:p>
            <a:pPr lvl="1" indent="-356115">
              <a:buSzPts val="2008"/>
            </a:pPr>
            <a:r>
              <a:rPr lang="en-US" sz="1208" dirty="0"/>
              <a:t>County size in acres for all counties in U.S.</a:t>
            </a:r>
          </a:p>
          <a:p>
            <a:pPr lvl="1" indent="-356115">
              <a:buSzPts val="2008"/>
            </a:pPr>
            <a:r>
              <a:rPr lang="en-US" sz="1208" dirty="0"/>
              <a:t>Size serves as a standardization factor of burn area by county since larger counties =&gt; increased fire size</a:t>
            </a:r>
          </a:p>
          <a:p>
            <a:pPr lvl="1" indent="-356115">
              <a:buSzPts val="2008"/>
            </a:pPr>
            <a:r>
              <a:rPr lang="en-US" sz="1208" dirty="0"/>
              <a:t>Joined to fire data by county state and county identifier, more technically, FIPS Code</a:t>
            </a:r>
          </a:p>
          <a:p>
            <a:pPr indent="-356115">
              <a:buSzPts val="2008"/>
            </a:pPr>
            <a:endParaRPr lang="en-US" sz="1608" dirty="0"/>
          </a:p>
          <a:p>
            <a:pPr indent="-356115">
              <a:buSzPts val="2008"/>
            </a:pPr>
            <a:r>
              <a:rPr lang="en-US" sz="1608" dirty="0"/>
              <a:t>Note:</a:t>
            </a:r>
          </a:p>
          <a:p>
            <a:pPr lvl="1" indent="-356115">
              <a:buSzPts val="2008"/>
            </a:pPr>
            <a:r>
              <a:rPr lang="en-US" sz="1208" dirty="0"/>
              <a:t>For this project we only considered Western U.S. States which includes Washington, Oregon, California, Idaho, Nevada, Arizona, Montana, Utah, New Mexico, Colorado and Wyoming</a:t>
            </a:r>
          </a:p>
          <a:p>
            <a:pPr lvl="1" indent="-356115">
              <a:buSzPts val="2008"/>
            </a:pPr>
            <a:endParaRPr lang="en-US" sz="12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35139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Preparation</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0" dirty="0"/>
              <a:t>Filling Nulls</a:t>
            </a:r>
          </a:p>
          <a:p>
            <a:pPr lvl="1" indent="-356115">
              <a:buSzPts val="2008"/>
            </a:pPr>
            <a:r>
              <a:rPr lang="en-US" dirty="0"/>
              <a:t>Almost all fires had a </a:t>
            </a:r>
            <a:r>
              <a:rPr lang="en-US" dirty="0" err="1"/>
              <a:t>lat</a:t>
            </a:r>
            <a:r>
              <a:rPr lang="en-US" dirty="0"/>
              <a:t>/long point associated to it, however, over 600K fires were missing proper county identifiers</a:t>
            </a:r>
          </a:p>
          <a:p>
            <a:pPr lvl="1" indent="-356115">
              <a:buSzPts val="2008"/>
            </a:pPr>
            <a:r>
              <a:rPr lang="en-US" dirty="0"/>
              <a:t>Using a spatial data frame with all the polygons for the U.S. counties I was able to fill in most of those missing county identifiers via a spatial join matching fire </a:t>
            </a:r>
            <a:r>
              <a:rPr lang="en-US" dirty="0" err="1"/>
              <a:t>lat</a:t>
            </a:r>
            <a:r>
              <a:rPr lang="en-US" dirty="0"/>
              <a:t>/long coordinates which were within specific county polygons</a:t>
            </a:r>
          </a:p>
          <a:p>
            <a:pPr indent="-356115">
              <a:buSzPts val="2008"/>
            </a:pPr>
            <a:r>
              <a:rPr lang="en-US" dirty="0"/>
              <a:t>Aggregation</a:t>
            </a:r>
          </a:p>
          <a:p>
            <a:pPr lvl="1" indent="-356115">
              <a:buSzPts val="2008"/>
            </a:pPr>
            <a:r>
              <a:rPr lang="en-US" dirty="0"/>
              <a:t>Individual fires were aggregated to the county and month level. The fire size was summed up to get total burn area for a given county and month</a:t>
            </a:r>
          </a:p>
          <a:p>
            <a:pPr lvl="1" indent="-356115">
              <a:buSzPts val="2008"/>
            </a:pPr>
            <a:endParaRPr lang="en-US" dirty="0"/>
          </a:p>
          <a:p>
            <a:pPr indent="-356115">
              <a:buSzPts val="2008"/>
            </a:pPr>
            <a:endParaRPr lang="en-US" sz="1208"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1705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Question</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p>
            <a:pPr marL="558285" lvl="1" indent="0" algn="ctr">
              <a:buSzPts val="2008"/>
              <a:buNone/>
            </a:pPr>
            <a:r>
              <a:rPr lang="en-US" sz="2800" dirty="0"/>
              <a:t>Can we use historical fire data, in conjunction with weather and county spatial data to model the severity (size) of wildfires by month for the selected counties? </a:t>
            </a: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17078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Visualization</a:t>
            </a:r>
            <a:endParaRPr dirty="0"/>
          </a:p>
        </p:txBody>
      </p:sp>
      <p:sp>
        <p:nvSpPr>
          <p:cNvPr id="65" name="Google Shape;65;p14"/>
          <p:cNvSpPr txBox="1">
            <a:spLocks noGrp="1"/>
          </p:cNvSpPr>
          <p:nvPr>
            <p:ph type="body" idx="1"/>
          </p:nvPr>
        </p:nvSpPr>
        <p:spPr>
          <a:xfrm>
            <a:off x="311700" y="1152475"/>
            <a:ext cx="8520600" cy="1688818"/>
          </a:xfrm>
          <a:prstGeom prst="rect">
            <a:avLst/>
          </a:prstGeom>
        </p:spPr>
        <p:txBody>
          <a:bodyPr spcFirstLastPara="1" wrap="square" lIns="91425" tIns="91425" rIns="91425" bIns="91425" anchor="t" anchorCtr="0">
            <a:normAutofit/>
          </a:bodyPr>
          <a:lstStyle/>
          <a:p>
            <a:pPr marL="457200" lvl="0" indent="-356115" algn="l" rtl="0">
              <a:spcBef>
                <a:spcPts val="0"/>
              </a:spcBef>
              <a:spcAft>
                <a:spcPts val="0"/>
              </a:spcAft>
              <a:buSzPts val="2008"/>
              <a:buChar char="●"/>
            </a:pPr>
            <a:r>
              <a:rPr lang="en-US" sz="2000" dirty="0"/>
              <a:t>We use specific counties as examples to make analysis clearer</a:t>
            </a:r>
          </a:p>
          <a:p>
            <a:pPr lvl="1" indent="-356115">
              <a:buSzPts val="2008"/>
            </a:pPr>
            <a:r>
              <a:rPr lang="en-US" sz="1600" dirty="0"/>
              <a:t>Napa County, California</a:t>
            </a:r>
          </a:p>
          <a:p>
            <a:pPr lvl="2" indent="-356115">
              <a:buSzPts val="2008"/>
            </a:pPr>
            <a:r>
              <a:rPr lang="en-US" dirty="0"/>
              <a:t>Area: 788 sq mi</a:t>
            </a:r>
          </a:p>
          <a:p>
            <a:pPr lvl="1" indent="-356115">
              <a:buSzPts val="2008"/>
            </a:pPr>
            <a:r>
              <a:rPr lang="en-US" sz="1600" dirty="0"/>
              <a:t>Elko County, Nevada</a:t>
            </a:r>
          </a:p>
          <a:p>
            <a:pPr lvl="2" indent="-356115">
              <a:buSzPts val="2008"/>
            </a:pPr>
            <a:r>
              <a:rPr lang="en-US" dirty="0"/>
              <a:t>Area: 17,203 sq mi</a:t>
            </a:r>
            <a:endParaRPr lang="en-US" sz="2000" dirty="0"/>
          </a:p>
          <a:p>
            <a:pPr marL="101085" indent="0">
              <a:buSzPts val="2008"/>
              <a:buNone/>
            </a:pPr>
            <a:endParaRPr lang="en-US" sz="2000" dirty="0"/>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FEAD2636-8A45-4B83-AE40-738EB942FE15}"/>
              </a:ext>
            </a:extLst>
          </p:cNvPr>
          <p:cNvPicPr>
            <a:picLocks noChangeAspect="1"/>
          </p:cNvPicPr>
          <p:nvPr/>
        </p:nvPicPr>
        <p:blipFill>
          <a:blip r:embed="rId3"/>
          <a:stretch>
            <a:fillRect/>
          </a:stretch>
        </p:blipFill>
        <p:spPr>
          <a:xfrm>
            <a:off x="3995424" y="1660712"/>
            <a:ext cx="1273176" cy="1180581"/>
          </a:xfrm>
          <a:prstGeom prst="rect">
            <a:avLst/>
          </a:prstGeom>
        </p:spPr>
      </p:pic>
      <p:pic>
        <p:nvPicPr>
          <p:cNvPr id="5" name="Picture 4">
            <a:extLst>
              <a:ext uri="{FF2B5EF4-FFF2-40B4-BE49-F238E27FC236}">
                <a16:creationId xmlns:a16="http://schemas.microsoft.com/office/drawing/2014/main" id="{94B473F0-41D5-4792-8906-56A98BE83862}"/>
              </a:ext>
            </a:extLst>
          </p:cNvPr>
          <p:cNvPicPr>
            <a:picLocks noChangeAspect="1"/>
          </p:cNvPicPr>
          <p:nvPr/>
        </p:nvPicPr>
        <p:blipFill>
          <a:blip r:embed="rId4"/>
          <a:stretch>
            <a:fillRect/>
          </a:stretch>
        </p:blipFill>
        <p:spPr>
          <a:xfrm>
            <a:off x="5448488" y="1647266"/>
            <a:ext cx="824931" cy="1180581"/>
          </a:xfrm>
          <a:prstGeom prst="rect">
            <a:avLst/>
          </a:prstGeom>
        </p:spPr>
      </p:pic>
      <p:sp>
        <p:nvSpPr>
          <p:cNvPr id="13" name="Oval 12">
            <a:extLst>
              <a:ext uri="{FF2B5EF4-FFF2-40B4-BE49-F238E27FC236}">
                <a16:creationId xmlns:a16="http://schemas.microsoft.com/office/drawing/2014/main" id="{7DCCA7F5-68DF-4B91-BE98-4DF356EAD007}"/>
              </a:ext>
            </a:extLst>
          </p:cNvPr>
          <p:cNvSpPr/>
          <p:nvPr/>
        </p:nvSpPr>
        <p:spPr>
          <a:xfrm>
            <a:off x="4175312" y="2003613"/>
            <a:ext cx="168089" cy="194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99FFE9-803E-4376-B113-FF452934189F}"/>
              </a:ext>
            </a:extLst>
          </p:cNvPr>
          <p:cNvSpPr/>
          <p:nvPr/>
        </p:nvSpPr>
        <p:spPr>
          <a:xfrm>
            <a:off x="5787303" y="1589904"/>
            <a:ext cx="507158" cy="4891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shoji, tiled&#10;&#10;Description automatically generated">
            <a:extLst>
              <a:ext uri="{FF2B5EF4-FFF2-40B4-BE49-F238E27FC236}">
                <a16:creationId xmlns:a16="http://schemas.microsoft.com/office/drawing/2014/main" id="{7CD7C75A-67F1-4E09-8AF9-60C1E0FC9B17}"/>
              </a:ext>
            </a:extLst>
          </p:cNvPr>
          <p:cNvPicPr>
            <a:picLocks noChangeAspect="1"/>
          </p:cNvPicPr>
          <p:nvPr/>
        </p:nvPicPr>
        <p:blipFill>
          <a:blip r:embed="rId5"/>
          <a:stretch>
            <a:fillRect/>
          </a:stretch>
        </p:blipFill>
        <p:spPr>
          <a:xfrm>
            <a:off x="2992886" y="2841293"/>
            <a:ext cx="3104262" cy="2069508"/>
          </a:xfrm>
          <a:prstGeom prst="rect">
            <a:avLst/>
          </a:prstGeom>
        </p:spPr>
      </p:pic>
      <p:pic>
        <p:nvPicPr>
          <p:cNvPr id="9" name="Picture 8" descr="Chart, histogram&#10;&#10;Description automatically generated">
            <a:extLst>
              <a:ext uri="{FF2B5EF4-FFF2-40B4-BE49-F238E27FC236}">
                <a16:creationId xmlns:a16="http://schemas.microsoft.com/office/drawing/2014/main" id="{812B2A92-F710-40E8-824E-99E8BCD3B491}"/>
              </a:ext>
            </a:extLst>
          </p:cNvPr>
          <p:cNvPicPr>
            <a:picLocks noChangeAspect="1"/>
          </p:cNvPicPr>
          <p:nvPr/>
        </p:nvPicPr>
        <p:blipFill>
          <a:blip r:embed="rId6"/>
          <a:stretch>
            <a:fillRect/>
          </a:stretch>
        </p:blipFill>
        <p:spPr>
          <a:xfrm>
            <a:off x="5957757" y="2790509"/>
            <a:ext cx="3104262" cy="2069508"/>
          </a:xfrm>
          <a:prstGeom prst="rect">
            <a:avLst/>
          </a:prstGeom>
        </p:spPr>
      </p:pic>
      <p:sp>
        <p:nvSpPr>
          <p:cNvPr id="12" name="Google Shape;65;p14">
            <a:extLst>
              <a:ext uri="{FF2B5EF4-FFF2-40B4-BE49-F238E27FC236}">
                <a16:creationId xmlns:a16="http://schemas.microsoft.com/office/drawing/2014/main" id="{2DBEAB00-EC41-4E35-9647-39B90880C113}"/>
              </a:ext>
            </a:extLst>
          </p:cNvPr>
          <p:cNvSpPr txBox="1">
            <a:spLocks/>
          </p:cNvSpPr>
          <p:nvPr/>
        </p:nvSpPr>
        <p:spPr>
          <a:xfrm>
            <a:off x="311700" y="2815286"/>
            <a:ext cx="2681186" cy="168881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356115">
              <a:buSzPts val="2008"/>
            </a:pPr>
            <a:r>
              <a:rPr lang="en-US" sz="2000" dirty="0"/>
              <a:t>Time Series Plots</a:t>
            </a:r>
          </a:p>
          <a:p>
            <a:pPr lvl="1" indent="-356115">
              <a:buSzPts val="2008"/>
            </a:pPr>
            <a:r>
              <a:rPr lang="en-US" dirty="0"/>
              <a:t>Spikes in Napa County will be more difficult to predict than the more cyclical Elko County</a:t>
            </a:r>
          </a:p>
          <a:p>
            <a:pPr marL="101085" indent="0">
              <a:buSzPts val="2008"/>
              <a:buFont typeface="Arial"/>
              <a:buNone/>
            </a:pPr>
            <a:endParaRPr lang="en-US" sz="2000" dirty="0"/>
          </a:p>
        </p:txBody>
      </p:sp>
    </p:spTree>
    <p:extLst>
      <p:ext uri="{BB962C8B-B14F-4D97-AF65-F5344CB8AC3E}">
        <p14:creationId xmlns:p14="http://schemas.microsoft.com/office/powerpoint/2010/main" val="364956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2233-4693-4672-ADA0-127F638C6CDD}"/>
              </a:ext>
            </a:extLst>
          </p:cNvPr>
          <p:cNvSpPr>
            <a:spLocks noGrp="1"/>
          </p:cNvSpPr>
          <p:nvPr>
            <p:ph type="title"/>
          </p:nvPr>
        </p:nvSpPr>
        <p:spPr/>
        <p:txBody>
          <a:bodyPr>
            <a:normAutofit fontScale="90000"/>
          </a:bodyPr>
          <a:lstStyle/>
          <a:p>
            <a:r>
              <a:rPr lang="en-US" dirty="0"/>
              <a:t>Data Visualization Cont’d</a:t>
            </a:r>
          </a:p>
        </p:txBody>
      </p:sp>
      <p:sp>
        <p:nvSpPr>
          <p:cNvPr id="3" name="Text Placeholder 2">
            <a:extLst>
              <a:ext uri="{FF2B5EF4-FFF2-40B4-BE49-F238E27FC236}">
                <a16:creationId xmlns:a16="http://schemas.microsoft.com/office/drawing/2014/main" id="{AE8DCB93-BB91-4817-9F15-C2344BBB5E61}"/>
              </a:ext>
            </a:extLst>
          </p:cNvPr>
          <p:cNvSpPr>
            <a:spLocks noGrp="1"/>
          </p:cNvSpPr>
          <p:nvPr>
            <p:ph type="body" idx="1"/>
          </p:nvPr>
        </p:nvSpPr>
        <p:spPr>
          <a:xfrm>
            <a:off x="311700" y="1152474"/>
            <a:ext cx="8520600" cy="3762425"/>
          </a:xfrm>
        </p:spPr>
        <p:txBody>
          <a:bodyPr>
            <a:normAutofit/>
          </a:bodyPr>
          <a:lstStyle/>
          <a:p>
            <a:r>
              <a:rPr lang="en-US" dirty="0"/>
              <a:t>Visualize Precipitation with Burn Area</a:t>
            </a:r>
          </a:p>
          <a:p>
            <a:pPr lvl="1"/>
            <a:r>
              <a:rPr lang="en-US" dirty="0"/>
              <a:t>Precipitation is at the state level, so we are seeing precipitation data for California and Nevada as a whole</a:t>
            </a:r>
          </a:p>
          <a:p>
            <a:pPr lvl="1"/>
            <a:r>
              <a:rPr lang="en-US" dirty="0"/>
              <a:t>Precipitation in CA appears to be more consistent than in NV</a:t>
            </a:r>
          </a:p>
        </p:txBody>
      </p:sp>
      <p:sp>
        <p:nvSpPr>
          <p:cNvPr id="4" name="Slide Number Placeholder 3">
            <a:extLst>
              <a:ext uri="{FF2B5EF4-FFF2-40B4-BE49-F238E27FC236}">
                <a16:creationId xmlns:a16="http://schemas.microsoft.com/office/drawing/2014/main" id="{BD07DA9D-6763-4B01-AA1C-9669A5625F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descr="Chart, histogram&#10;&#10;Description automatically generated">
            <a:extLst>
              <a:ext uri="{FF2B5EF4-FFF2-40B4-BE49-F238E27FC236}">
                <a16:creationId xmlns:a16="http://schemas.microsoft.com/office/drawing/2014/main" id="{9004F56A-B64F-48AF-8DF8-7BC1BF50A03D}"/>
              </a:ext>
            </a:extLst>
          </p:cNvPr>
          <p:cNvPicPr>
            <a:picLocks noChangeAspect="1"/>
          </p:cNvPicPr>
          <p:nvPr/>
        </p:nvPicPr>
        <p:blipFill>
          <a:blip r:embed="rId2"/>
          <a:stretch>
            <a:fillRect/>
          </a:stretch>
        </p:blipFill>
        <p:spPr>
          <a:xfrm>
            <a:off x="636577" y="2507868"/>
            <a:ext cx="3610547" cy="2407031"/>
          </a:xfrm>
          <a:prstGeom prst="rect">
            <a:avLst/>
          </a:prstGeom>
        </p:spPr>
      </p:pic>
      <p:pic>
        <p:nvPicPr>
          <p:cNvPr id="8" name="Picture 7" descr="Chart, histogram&#10;&#10;Description automatically generated">
            <a:extLst>
              <a:ext uri="{FF2B5EF4-FFF2-40B4-BE49-F238E27FC236}">
                <a16:creationId xmlns:a16="http://schemas.microsoft.com/office/drawing/2014/main" id="{BA0438AF-F9F5-458C-954E-749FA3F39161}"/>
              </a:ext>
            </a:extLst>
          </p:cNvPr>
          <p:cNvPicPr>
            <a:picLocks noChangeAspect="1"/>
          </p:cNvPicPr>
          <p:nvPr/>
        </p:nvPicPr>
        <p:blipFill>
          <a:blip r:embed="rId3"/>
          <a:stretch>
            <a:fillRect/>
          </a:stretch>
        </p:blipFill>
        <p:spPr>
          <a:xfrm>
            <a:off x="4572000" y="2507868"/>
            <a:ext cx="3610547" cy="2407031"/>
          </a:xfrm>
          <a:prstGeom prst="rect">
            <a:avLst/>
          </a:prstGeom>
        </p:spPr>
      </p:pic>
    </p:spTree>
    <p:extLst>
      <p:ext uri="{BB962C8B-B14F-4D97-AF65-F5344CB8AC3E}">
        <p14:creationId xmlns:p14="http://schemas.microsoft.com/office/powerpoint/2010/main" val="124505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2233-4693-4672-ADA0-127F638C6CDD}"/>
              </a:ext>
            </a:extLst>
          </p:cNvPr>
          <p:cNvSpPr>
            <a:spLocks noGrp="1"/>
          </p:cNvSpPr>
          <p:nvPr>
            <p:ph type="title"/>
          </p:nvPr>
        </p:nvSpPr>
        <p:spPr/>
        <p:txBody>
          <a:bodyPr>
            <a:normAutofit fontScale="90000"/>
          </a:bodyPr>
          <a:lstStyle/>
          <a:p>
            <a:r>
              <a:rPr lang="en-US" dirty="0"/>
              <a:t>Data Visualization Cont’d</a:t>
            </a:r>
          </a:p>
        </p:txBody>
      </p:sp>
      <p:sp>
        <p:nvSpPr>
          <p:cNvPr id="3" name="Text Placeholder 2">
            <a:extLst>
              <a:ext uri="{FF2B5EF4-FFF2-40B4-BE49-F238E27FC236}">
                <a16:creationId xmlns:a16="http://schemas.microsoft.com/office/drawing/2014/main" id="{AE8DCB93-BB91-4817-9F15-C2344BBB5E61}"/>
              </a:ext>
            </a:extLst>
          </p:cNvPr>
          <p:cNvSpPr>
            <a:spLocks noGrp="1"/>
          </p:cNvSpPr>
          <p:nvPr>
            <p:ph type="body" idx="1"/>
          </p:nvPr>
        </p:nvSpPr>
        <p:spPr>
          <a:xfrm>
            <a:off x="311700" y="1152474"/>
            <a:ext cx="8520600" cy="3762425"/>
          </a:xfrm>
        </p:spPr>
        <p:txBody>
          <a:bodyPr>
            <a:normAutofit/>
          </a:bodyPr>
          <a:lstStyle/>
          <a:p>
            <a:r>
              <a:rPr lang="en-US" dirty="0"/>
              <a:t>Visualize Temperature with Burn Area</a:t>
            </a:r>
          </a:p>
          <a:p>
            <a:pPr lvl="1"/>
            <a:r>
              <a:rPr lang="en-US" dirty="0"/>
              <a:t>Average high temperatures are similar, the average lows for Nevada are lower than CA</a:t>
            </a:r>
          </a:p>
          <a:p>
            <a:pPr lvl="1"/>
            <a:r>
              <a:rPr lang="en-US" dirty="0"/>
              <a:t>Fires in Nevada typically correspond to the months of highest temperature (summers)</a:t>
            </a:r>
          </a:p>
          <a:p>
            <a:pPr lvl="1"/>
            <a:r>
              <a:rPr lang="en-US" dirty="0"/>
              <a:t>There doesn’t appear to be much correlation between temperature and burn area in CA</a:t>
            </a:r>
          </a:p>
        </p:txBody>
      </p:sp>
      <p:sp>
        <p:nvSpPr>
          <p:cNvPr id="4" name="Slide Number Placeholder 3">
            <a:extLst>
              <a:ext uri="{FF2B5EF4-FFF2-40B4-BE49-F238E27FC236}">
                <a16:creationId xmlns:a16="http://schemas.microsoft.com/office/drawing/2014/main" id="{BD07DA9D-6763-4B01-AA1C-9669A5625F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2" name="Picture 11" descr="Chart&#10;&#10;Description automatically generated">
            <a:extLst>
              <a:ext uri="{FF2B5EF4-FFF2-40B4-BE49-F238E27FC236}">
                <a16:creationId xmlns:a16="http://schemas.microsoft.com/office/drawing/2014/main" id="{06D49A06-7787-4B88-971A-9476D7407D1D}"/>
              </a:ext>
            </a:extLst>
          </p:cNvPr>
          <p:cNvPicPr>
            <a:picLocks noChangeAspect="1"/>
          </p:cNvPicPr>
          <p:nvPr/>
        </p:nvPicPr>
        <p:blipFill>
          <a:blip r:embed="rId2"/>
          <a:stretch>
            <a:fillRect/>
          </a:stretch>
        </p:blipFill>
        <p:spPr>
          <a:xfrm>
            <a:off x="571500" y="2476496"/>
            <a:ext cx="3657605" cy="2438403"/>
          </a:xfrm>
          <a:prstGeom prst="rect">
            <a:avLst/>
          </a:prstGeom>
        </p:spPr>
      </p:pic>
      <p:pic>
        <p:nvPicPr>
          <p:cNvPr id="14" name="Picture 13" descr="A picture containing histogram&#10;&#10;Description automatically generated">
            <a:extLst>
              <a:ext uri="{FF2B5EF4-FFF2-40B4-BE49-F238E27FC236}">
                <a16:creationId xmlns:a16="http://schemas.microsoft.com/office/drawing/2014/main" id="{1A84F7E2-3CF6-4FC4-B4DB-60B351B8CC0C}"/>
              </a:ext>
            </a:extLst>
          </p:cNvPr>
          <p:cNvPicPr>
            <a:picLocks noChangeAspect="1"/>
          </p:cNvPicPr>
          <p:nvPr/>
        </p:nvPicPr>
        <p:blipFill>
          <a:blip r:embed="rId3"/>
          <a:stretch>
            <a:fillRect/>
          </a:stretch>
        </p:blipFill>
        <p:spPr>
          <a:xfrm>
            <a:off x="4488905" y="2476495"/>
            <a:ext cx="3657605" cy="2438403"/>
          </a:xfrm>
          <a:prstGeom prst="rect">
            <a:avLst/>
          </a:prstGeom>
        </p:spPr>
      </p:pic>
    </p:spTree>
    <p:extLst>
      <p:ext uri="{BB962C8B-B14F-4D97-AF65-F5344CB8AC3E}">
        <p14:creationId xmlns:p14="http://schemas.microsoft.com/office/powerpoint/2010/main" val="4397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Framework</a:t>
            </a:r>
            <a:endParaRPr dirty="0"/>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indent="-356115">
              <a:buSzPts val="2008"/>
            </a:pPr>
            <a:r>
              <a:rPr lang="en-US" sz="2000" dirty="0"/>
              <a:t>Utilize a time lagged design matrix</a:t>
            </a:r>
          </a:p>
          <a:p>
            <a:pPr lvl="1" indent="-356115">
              <a:buSzPts val="2008"/>
            </a:pPr>
            <a:r>
              <a:rPr lang="en-US" sz="1600" dirty="0"/>
              <a:t>This involves lags for burn area, precipitation, and temperature for both immediate lags (i.e., 1,2,3, … periods ago) as well as for annual lags (i.e., 11, 12, 13, 23, 24, 25 periods ago)</a:t>
            </a:r>
          </a:p>
          <a:p>
            <a:pPr lvl="1" indent="-356115">
              <a:buSzPts val="2008"/>
            </a:pPr>
            <a:r>
              <a:rPr lang="en-US" sz="1600" dirty="0"/>
              <a:t>Motivated by observed auto-correlation for some counties </a:t>
            </a: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7" name="Picture 6">
            <a:extLst>
              <a:ext uri="{FF2B5EF4-FFF2-40B4-BE49-F238E27FC236}">
                <a16:creationId xmlns:a16="http://schemas.microsoft.com/office/drawing/2014/main" id="{39A94944-EFF7-42B3-B58E-EE79D70C79FB}"/>
              </a:ext>
            </a:extLst>
          </p:cNvPr>
          <p:cNvPicPr>
            <a:picLocks noChangeAspect="1"/>
          </p:cNvPicPr>
          <p:nvPr/>
        </p:nvPicPr>
        <p:blipFill>
          <a:blip r:embed="rId3"/>
          <a:stretch>
            <a:fillRect/>
          </a:stretch>
        </p:blipFill>
        <p:spPr>
          <a:xfrm>
            <a:off x="1149723" y="2860675"/>
            <a:ext cx="3247122" cy="2164748"/>
          </a:xfrm>
          <a:prstGeom prst="rect">
            <a:avLst/>
          </a:prstGeom>
        </p:spPr>
      </p:pic>
      <p:pic>
        <p:nvPicPr>
          <p:cNvPr id="9" name="Picture 8" descr="A picture containing waterfall chart&#10;&#10;Description automatically generated">
            <a:extLst>
              <a:ext uri="{FF2B5EF4-FFF2-40B4-BE49-F238E27FC236}">
                <a16:creationId xmlns:a16="http://schemas.microsoft.com/office/drawing/2014/main" id="{305E7727-A381-4655-BB45-BE467DECC186}"/>
              </a:ext>
            </a:extLst>
          </p:cNvPr>
          <p:cNvPicPr>
            <a:picLocks noChangeAspect="1"/>
          </p:cNvPicPr>
          <p:nvPr/>
        </p:nvPicPr>
        <p:blipFill>
          <a:blip r:embed="rId4"/>
          <a:stretch>
            <a:fillRect/>
          </a:stretch>
        </p:blipFill>
        <p:spPr>
          <a:xfrm>
            <a:off x="4572000" y="2860675"/>
            <a:ext cx="3247122" cy="2164748"/>
          </a:xfrm>
          <a:prstGeom prst="rect">
            <a:avLst/>
          </a:prstGeom>
        </p:spPr>
      </p:pic>
    </p:spTree>
    <p:extLst>
      <p:ext uri="{BB962C8B-B14F-4D97-AF65-F5344CB8AC3E}">
        <p14:creationId xmlns:p14="http://schemas.microsoft.com/office/powerpoint/2010/main" val="32018779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1372</Words>
  <Application>Microsoft Office PowerPoint</Application>
  <PresentationFormat>On-screen Show (16:9)</PresentationFormat>
  <Paragraphs>157</Paragraphs>
  <Slides>19</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Times</vt:lpstr>
      <vt:lpstr>Simple Light</vt:lpstr>
      <vt:lpstr>PowerPoint Presentation</vt:lpstr>
      <vt:lpstr>Data Overview</vt:lpstr>
      <vt:lpstr>Additional Data</vt:lpstr>
      <vt:lpstr>Data Preparation</vt:lpstr>
      <vt:lpstr>Research Question</vt:lpstr>
      <vt:lpstr>Data Visualization</vt:lpstr>
      <vt:lpstr>Data Visualization Cont’d</vt:lpstr>
      <vt:lpstr>Data Visualization Cont’d</vt:lpstr>
      <vt:lpstr>Model Framework</vt:lpstr>
      <vt:lpstr>Model Framework Cont’d</vt:lpstr>
      <vt:lpstr>Model Fitting</vt:lpstr>
      <vt:lpstr>Model Fitting Cont’d</vt:lpstr>
      <vt:lpstr>Model Fitting Cont’d</vt:lpstr>
      <vt:lpstr>Model Fitting Cont’d</vt:lpstr>
      <vt:lpstr>Model Fitting Cont’d</vt:lpstr>
      <vt:lpstr>Model Interpretation</vt:lpstr>
      <vt:lpstr>Model Interpretation Cont’d</vt:lpstr>
      <vt:lpstr>Predictions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 Cavanaugh</cp:lastModifiedBy>
  <cp:revision>1</cp:revision>
  <dcterms:modified xsi:type="dcterms:W3CDTF">2021-12-17T03:48:28Z</dcterms:modified>
</cp:coreProperties>
</file>