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95" r:id="rId4"/>
    <p:sldId id="294" r:id="rId5"/>
    <p:sldId id="282" r:id="rId6"/>
    <p:sldId id="286" r:id="rId7"/>
    <p:sldId id="296" r:id="rId8"/>
    <p:sldId id="283" r:id="rId9"/>
    <p:sldId id="284" r:id="rId10"/>
    <p:sldId id="285" r:id="rId11"/>
    <p:sldId id="287" r:id="rId12"/>
    <p:sldId id="297" r:id="rId13"/>
    <p:sldId id="298" r:id="rId14"/>
    <p:sldId id="299" r:id="rId15"/>
    <p:sldId id="28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6C9178-C88C-41B1-ADF9-82936E3B28D5}" v="38" dt="2021-12-14T23:56:36.011"/>
  </p1510:revLst>
</p1510:revInfo>
</file>

<file path=ppt/tableStyles.xml><?xml version="1.0" encoding="utf-8"?>
<a:tblStyleLst xmlns:a="http://schemas.openxmlformats.org/drawingml/2006/main" def="{E01B5121-5541-4489-98BA-4E0541C5D607}">
  <a:tblStyle styleId="{E01B5121-5541-4489-98BA-4E0541C5D6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667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vanaugh" userId="0b20315e-7c2d-4d9f-9a83-59b2f42af10e" providerId="ADAL" clId="{E76C9178-C88C-41B1-ADF9-82936E3B28D5}"/>
    <pc:docChg chg="undo custSel addSld delSld modSld sldOrd">
      <pc:chgData name="David Cavanaugh" userId="0b20315e-7c2d-4d9f-9a83-59b2f42af10e" providerId="ADAL" clId="{E76C9178-C88C-41B1-ADF9-82936E3B28D5}" dt="2021-12-15T02:33:29.628" v="6449" actId="20577"/>
      <pc:docMkLst>
        <pc:docMk/>
      </pc:docMkLst>
      <pc:sldChg chg="modSp mod">
        <pc:chgData name="David Cavanaugh" userId="0b20315e-7c2d-4d9f-9a83-59b2f42af10e" providerId="ADAL" clId="{E76C9178-C88C-41B1-ADF9-82936E3B28D5}" dt="2021-12-14T21:39:15.934" v="157" actId="1076"/>
        <pc:sldMkLst>
          <pc:docMk/>
          <pc:sldMk cId="0" sldId="256"/>
        </pc:sldMkLst>
        <pc:spChg chg="mod">
          <ac:chgData name="David Cavanaugh" userId="0b20315e-7c2d-4d9f-9a83-59b2f42af10e" providerId="ADAL" clId="{E76C9178-C88C-41B1-ADF9-82936E3B28D5}" dt="2021-12-14T21:39:15.934" v="157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David Cavanaugh" userId="0b20315e-7c2d-4d9f-9a83-59b2f42af10e" providerId="ADAL" clId="{E76C9178-C88C-41B1-ADF9-82936E3B28D5}" dt="2021-12-14T21:37:21.482" v="1" actId="20577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">
        <pc:chgData name="David Cavanaugh" userId="0b20315e-7c2d-4d9f-9a83-59b2f42af10e" providerId="ADAL" clId="{E76C9178-C88C-41B1-ADF9-82936E3B28D5}" dt="2021-12-14T23:56:44.414" v="5866" actId="1076"/>
        <pc:sldMkLst>
          <pc:docMk/>
          <pc:sldMk cId="0" sldId="257"/>
        </pc:sldMkLst>
        <pc:spChg chg="mod">
          <ac:chgData name="David Cavanaugh" userId="0b20315e-7c2d-4d9f-9a83-59b2f42af10e" providerId="ADAL" clId="{E76C9178-C88C-41B1-ADF9-82936E3B28D5}" dt="2021-12-14T21:39:22.219" v="165" actId="20577"/>
          <ac:spMkLst>
            <pc:docMk/>
            <pc:sldMk cId="0" sldId="257"/>
            <ac:spMk id="64" creationId="{00000000-0000-0000-0000-000000000000}"/>
          </ac:spMkLst>
        </pc:spChg>
        <pc:spChg chg="mod">
          <ac:chgData name="David Cavanaugh" userId="0b20315e-7c2d-4d9f-9a83-59b2f42af10e" providerId="ADAL" clId="{E76C9178-C88C-41B1-ADF9-82936E3B28D5}" dt="2021-12-14T22:09:09.381" v="547" actId="14100"/>
          <ac:spMkLst>
            <pc:docMk/>
            <pc:sldMk cId="0" sldId="257"/>
            <ac:spMk id="65" creationId="{00000000-0000-0000-0000-000000000000}"/>
          </ac:spMkLst>
        </pc:spChg>
        <pc:graphicFrameChg chg="add del mod">
          <ac:chgData name="David Cavanaugh" userId="0b20315e-7c2d-4d9f-9a83-59b2f42af10e" providerId="ADAL" clId="{E76C9178-C88C-41B1-ADF9-82936E3B28D5}" dt="2021-12-14T23:55:33.189" v="5860" actId="478"/>
          <ac:graphicFrameMkLst>
            <pc:docMk/>
            <pc:sldMk cId="0" sldId="257"/>
            <ac:graphicFrameMk id="6" creationId="{535AADA0-F6CF-4F76-B459-A258DB491F4E}"/>
          </ac:graphicFrameMkLst>
        </pc:graphicFrameChg>
        <pc:picChg chg="del">
          <ac:chgData name="David Cavanaugh" userId="0b20315e-7c2d-4d9f-9a83-59b2f42af10e" providerId="ADAL" clId="{E76C9178-C88C-41B1-ADF9-82936E3B28D5}" dt="2021-12-14T21:39:24.141" v="166" actId="478"/>
          <ac:picMkLst>
            <pc:docMk/>
            <pc:sldMk cId="0" sldId="257"/>
            <ac:picMk id="3" creationId="{86EDB32F-8F22-4F32-940C-28AF14D85B55}"/>
          </ac:picMkLst>
        </pc:picChg>
        <pc:picChg chg="add del mod">
          <ac:chgData name="David Cavanaugh" userId="0b20315e-7c2d-4d9f-9a83-59b2f42af10e" providerId="ADAL" clId="{E76C9178-C88C-41B1-ADF9-82936E3B28D5}" dt="2021-12-14T23:48:23.963" v="5855" actId="478"/>
          <ac:picMkLst>
            <pc:docMk/>
            <pc:sldMk cId="0" sldId="257"/>
            <ac:picMk id="4" creationId="{FC511FC6-85C0-407A-8931-5B7755404114}"/>
          </ac:picMkLst>
        </pc:picChg>
        <pc:picChg chg="del">
          <ac:chgData name="David Cavanaugh" userId="0b20315e-7c2d-4d9f-9a83-59b2f42af10e" providerId="ADAL" clId="{E76C9178-C88C-41B1-ADF9-82936E3B28D5}" dt="2021-12-14T21:39:25.995" v="170" actId="478"/>
          <ac:picMkLst>
            <pc:docMk/>
            <pc:sldMk cId="0" sldId="257"/>
            <ac:picMk id="5" creationId="{EA14B69D-D403-4499-8DF1-400377182994}"/>
          </ac:picMkLst>
        </pc:picChg>
        <pc:picChg chg="del">
          <ac:chgData name="David Cavanaugh" userId="0b20315e-7c2d-4d9f-9a83-59b2f42af10e" providerId="ADAL" clId="{E76C9178-C88C-41B1-ADF9-82936E3B28D5}" dt="2021-12-14T21:39:24.571" v="167" actId="478"/>
          <ac:picMkLst>
            <pc:docMk/>
            <pc:sldMk cId="0" sldId="257"/>
            <ac:picMk id="7" creationId="{926A8CC2-F5B6-49B0-AD04-53328589D00D}"/>
          </ac:picMkLst>
        </pc:picChg>
        <pc:picChg chg="del">
          <ac:chgData name="David Cavanaugh" userId="0b20315e-7c2d-4d9f-9a83-59b2f42af10e" providerId="ADAL" clId="{E76C9178-C88C-41B1-ADF9-82936E3B28D5}" dt="2021-12-14T21:39:25.002" v="168" actId="478"/>
          <ac:picMkLst>
            <pc:docMk/>
            <pc:sldMk cId="0" sldId="257"/>
            <ac:picMk id="9" creationId="{883B4F9E-4894-4A49-9EB2-0CDA70A2BAD9}"/>
          </ac:picMkLst>
        </pc:picChg>
        <pc:picChg chg="add mod">
          <ac:chgData name="David Cavanaugh" userId="0b20315e-7c2d-4d9f-9a83-59b2f42af10e" providerId="ADAL" clId="{E76C9178-C88C-41B1-ADF9-82936E3B28D5}" dt="2021-12-14T23:56:44.414" v="5866" actId="1076"/>
          <ac:picMkLst>
            <pc:docMk/>
            <pc:sldMk cId="0" sldId="257"/>
            <ac:picMk id="10" creationId="{FA4A038D-6119-42F7-9603-6A9F82CF14F8}"/>
          </ac:picMkLst>
        </pc:picChg>
        <pc:picChg chg="del">
          <ac:chgData name="David Cavanaugh" userId="0b20315e-7c2d-4d9f-9a83-59b2f42af10e" providerId="ADAL" clId="{E76C9178-C88C-41B1-ADF9-82936E3B28D5}" dt="2021-12-14T21:39:25.388" v="169" actId="478"/>
          <ac:picMkLst>
            <pc:docMk/>
            <pc:sldMk cId="0" sldId="257"/>
            <ac:picMk id="11" creationId="{BFA39CCA-3AE9-42B1-B17F-BF9A9BC8B3C3}"/>
          </ac:picMkLst>
        </pc:picChg>
      </pc:sldChg>
      <pc:sldChg chg="modSp mod modNotesTx">
        <pc:chgData name="David Cavanaugh" userId="0b20315e-7c2d-4d9f-9a83-59b2f42af10e" providerId="ADAL" clId="{E76C9178-C88C-41B1-ADF9-82936E3B28D5}" dt="2021-12-15T02:33:29.628" v="6449" actId="20577"/>
        <pc:sldMkLst>
          <pc:docMk/>
          <pc:sldMk cId="0" sldId="281"/>
        </pc:sldMkLst>
        <pc:spChg chg="mod">
          <ac:chgData name="David Cavanaugh" userId="0b20315e-7c2d-4d9f-9a83-59b2f42af10e" providerId="ADAL" clId="{E76C9178-C88C-41B1-ADF9-82936E3B28D5}" dt="2021-12-15T00:06:16.866" v="6006" actId="20577"/>
          <ac:spMkLst>
            <pc:docMk/>
            <pc:sldMk cId="0" sldId="281"/>
            <ac:spMk id="292" creationId="{00000000-0000-0000-0000-000000000000}"/>
          </ac:spMkLst>
        </pc:spChg>
        <pc:spChg chg="mod">
          <ac:chgData name="David Cavanaugh" userId="0b20315e-7c2d-4d9f-9a83-59b2f42af10e" providerId="ADAL" clId="{E76C9178-C88C-41B1-ADF9-82936E3B28D5}" dt="2021-12-14T23:34:51.628" v="5854" actId="6549"/>
          <ac:spMkLst>
            <pc:docMk/>
            <pc:sldMk cId="0" sldId="281"/>
            <ac:spMk id="293" creationId="{00000000-0000-0000-0000-000000000000}"/>
          </ac:spMkLst>
        </pc:spChg>
      </pc:sldChg>
      <pc:sldChg chg="addSp delSp modSp mod">
        <pc:chgData name="David Cavanaugh" userId="0b20315e-7c2d-4d9f-9a83-59b2f42af10e" providerId="ADAL" clId="{E76C9178-C88C-41B1-ADF9-82936E3B28D5}" dt="2021-12-15T00:01:34.545" v="5902" actId="20577"/>
        <pc:sldMkLst>
          <pc:docMk/>
          <pc:sldMk cId="3649565824" sldId="282"/>
        </pc:sldMkLst>
        <pc:spChg chg="add del mod">
          <ac:chgData name="David Cavanaugh" userId="0b20315e-7c2d-4d9f-9a83-59b2f42af10e" providerId="ADAL" clId="{E76C9178-C88C-41B1-ADF9-82936E3B28D5}" dt="2021-12-14T22:15:30.119" v="1199" actId="21"/>
          <ac:spMkLst>
            <pc:docMk/>
            <pc:sldMk cId="3649565824" sldId="282"/>
            <ac:spMk id="3" creationId="{D8659A4F-5211-4397-9BC4-5912D3BC9D39}"/>
          </ac:spMkLst>
        </pc:spChg>
        <pc:spChg chg="add mod">
          <ac:chgData name="David Cavanaugh" userId="0b20315e-7c2d-4d9f-9a83-59b2f42af10e" providerId="ADAL" clId="{E76C9178-C88C-41B1-ADF9-82936E3B28D5}" dt="2021-12-14T22:16:11.546" v="1228" actId="1076"/>
          <ac:spMkLst>
            <pc:docMk/>
            <pc:sldMk cId="3649565824" sldId="282"/>
            <ac:spMk id="13" creationId="{7DCCA7F5-68DF-4B91-BE98-4DF356EAD007}"/>
          </ac:spMkLst>
        </pc:spChg>
        <pc:spChg chg="del">
          <ac:chgData name="David Cavanaugh" userId="0b20315e-7c2d-4d9f-9a83-59b2f42af10e" providerId="ADAL" clId="{E76C9178-C88C-41B1-ADF9-82936E3B28D5}" dt="2021-12-14T22:13:41.583" v="1135" actId="478"/>
          <ac:spMkLst>
            <pc:docMk/>
            <pc:sldMk cId="3649565824" sldId="282"/>
            <ac:spMk id="14" creationId="{4183DD48-030B-4455-98A2-C0470CB78DF5}"/>
          </ac:spMkLst>
        </pc:spChg>
        <pc:spChg chg="add mod">
          <ac:chgData name="David Cavanaugh" userId="0b20315e-7c2d-4d9f-9a83-59b2f42af10e" providerId="ADAL" clId="{E76C9178-C88C-41B1-ADF9-82936E3B28D5}" dt="2021-12-14T22:16:30.919" v="1234" actId="1076"/>
          <ac:spMkLst>
            <pc:docMk/>
            <pc:sldMk cId="3649565824" sldId="282"/>
            <ac:spMk id="15" creationId="{BB99FFE9-803E-4376-B113-FF452934189F}"/>
          </ac:spMkLst>
        </pc:spChg>
        <pc:spChg chg="del">
          <ac:chgData name="David Cavanaugh" userId="0b20315e-7c2d-4d9f-9a83-59b2f42af10e" providerId="ADAL" clId="{E76C9178-C88C-41B1-ADF9-82936E3B28D5}" dt="2021-12-14T22:13:44.078" v="1138" actId="478"/>
          <ac:spMkLst>
            <pc:docMk/>
            <pc:sldMk cId="3649565824" sldId="282"/>
            <ac:spMk id="18" creationId="{786EF379-F2A3-45A5-8139-EC5D1F879F60}"/>
          </ac:spMkLst>
        </pc:spChg>
        <pc:spChg chg="del">
          <ac:chgData name="David Cavanaugh" userId="0b20315e-7c2d-4d9f-9a83-59b2f42af10e" providerId="ADAL" clId="{E76C9178-C88C-41B1-ADF9-82936E3B28D5}" dt="2021-12-14T22:13:45.215" v="1139" actId="478"/>
          <ac:spMkLst>
            <pc:docMk/>
            <pc:sldMk cId="3649565824" sldId="282"/>
            <ac:spMk id="19" creationId="{E72924E7-E59F-4C3E-843B-BC069A9A0FF7}"/>
          </ac:spMkLst>
        </pc:spChg>
        <pc:spChg chg="mod">
          <ac:chgData name="David Cavanaugh" userId="0b20315e-7c2d-4d9f-9a83-59b2f42af10e" providerId="ADAL" clId="{E76C9178-C88C-41B1-ADF9-82936E3B28D5}" dt="2021-12-14T22:09:27.694" v="568" actId="20577"/>
          <ac:spMkLst>
            <pc:docMk/>
            <pc:sldMk cId="3649565824" sldId="282"/>
            <ac:spMk id="64" creationId="{00000000-0000-0000-0000-000000000000}"/>
          </ac:spMkLst>
        </pc:spChg>
        <pc:spChg chg="mod">
          <ac:chgData name="David Cavanaugh" userId="0b20315e-7c2d-4d9f-9a83-59b2f42af10e" providerId="ADAL" clId="{E76C9178-C88C-41B1-ADF9-82936E3B28D5}" dt="2021-12-15T00:01:34.545" v="5902" actId="20577"/>
          <ac:spMkLst>
            <pc:docMk/>
            <pc:sldMk cId="3649565824" sldId="282"/>
            <ac:spMk id="65" creationId="{00000000-0000-0000-0000-000000000000}"/>
          </ac:spMkLst>
        </pc:spChg>
        <pc:picChg chg="add mod">
          <ac:chgData name="David Cavanaugh" userId="0b20315e-7c2d-4d9f-9a83-59b2f42af10e" providerId="ADAL" clId="{E76C9178-C88C-41B1-ADF9-82936E3B28D5}" dt="2021-12-14T22:16:04.989" v="1227" actId="14100"/>
          <ac:picMkLst>
            <pc:docMk/>
            <pc:sldMk cId="3649565824" sldId="282"/>
            <ac:picMk id="2" creationId="{FEAD2636-8A45-4B83-AE40-738EB942FE15}"/>
          </ac:picMkLst>
        </pc:picChg>
        <pc:picChg chg="del">
          <ac:chgData name="David Cavanaugh" userId="0b20315e-7c2d-4d9f-9a83-59b2f42af10e" providerId="ADAL" clId="{E76C9178-C88C-41B1-ADF9-82936E3B28D5}" dt="2021-12-14T22:13:42.141" v="1136" actId="478"/>
          <ac:picMkLst>
            <pc:docMk/>
            <pc:sldMk cId="3649565824" sldId="282"/>
            <ac:picMk id="4" creationId="{F0728927-4F33-48FC-8DB7-F15148650796}"/>
          </ac:picMkLst>
        </pc:picChg>
        <pc:picChg chg="add mod">
          <ac:chgData name="David Cavanaugh" userId="0b20315e-7c2d-4d9f-9a83-59b2f42af10e" providerId="ADAL" clId="{E76C9178-C88C-41B1-ADF9-82936E3B28D5}" dt="2021-12-14T22:16:27.557" v="1233" actId="1076"/>
          <ac:picMkLst>
            <pc:docMk/>
            <pc:sldMk cId="3649565824" sldId="282"/>
            <ac:picMk id="5" creationId="{94B473F0-41D5-4792-8906-56A98BE83862}"/>
          </ac:picMkLst>
        </pc:picChg>
        <pc:picChg chg="add mod">
          <ac:chgData name="David Cavanaugh" userId="0b20315e-7c2d-4d9f-9a83-59b2f42af10e" providerId="ADAL" clId="{E76C9178-C88C-41B1-ADF9-82936E3B28D5}" dt="2021-12-14T22:17:18.638" v="1244" actId="1076"/>
          <ac:picMkLst>
            <pc:docMk/>
            <pc:sldMk cId="3649565824" sldId="282"/>
            <ac:picMk id="7" creationId="{7CD7C75A-67F1-4E09-8AF9-60C1E0FC9B17}"/>
          </ac:picMkLst>
        </pc:picChg>
        <pc:picChg chg="add mod">
          <ac:chgData name="David Cavanaugh" userId="0b20315e-7c2d-4d9f-9a83-59b2f42af10e" providerId="ADAL" clId="{E76C9178-C88C-41B1-ADF9-82936E3B28D5}" dt="2021-12-14T22:17:35.432" v="1250" actId="1076"/>
          <ac:picMkLst>
            <pc:docMk/>
            <pc:sldMk cId="3649565824" sldId="282"/>
            <ac:picMk id="9" creationId="{812B2A92-F710-40E8-824E-99E8BCD3B491}"/>
          </ac:picMkLst>
        </pc:picChg>
        <pc:picChg chg="del">
          <ac:chgData name="David Cavanaugh" userId="0b20315e-7c2d-4d9f-9a83-59b2f42af10e" providerId="ADAL" clId="{E76C9178-C88C-41B1-ADF9-82936E3B28D5}" dt="2021-12-14T22:13:42.734" v="1137" actId="478"/>
          <ac:picMkLst>
            <pc:docMk/>
            <pc:sldMk cId="3649565824" sldId="282"/>
            <ac:picMk id="12" creationId="{413B1287-86F4-4DF9-BD88-40F9D25FEFB1}"/>
          </ac:picMkLst>
        </pc:picChg>
      </pc:sldChg>
      <pc:sldChg chg="addSp delSp modSp mod">
        <pc:chgData name="David Cavanaugh" userId="0b20315e-7c2d-4d9f-9a83-59b2f42af10e" providerId="ADAL" clId="{E76C9178-C88C-41B1-ADF9-82936E3B28D5}" dt="2021-12-15T00:03:31.168" v="5908" actId="20577"/>
        <pc:sldMkLst>
          <pc:docMk/>
          <pc:sldMk cId="3201877962" sldId="283"/>
        </pc:sldMkLst>
        <pc:spChg chg="mod">
          <ac:chgData name="David Cavanaugh" userId="0b20315e-7c2d-4d9f-9a83-59b2f42af10e" providerId="ADAL" clId="{E76C9178-C88C-41B1-ADF9-82936E3B28D5}" dt="2021-12-14T22:26:04.383" v="1883" actId="1076"/>
          <ac:spMkLst>
            <pc:docMk/>
            <pc:sldMk cId="3201877962" sldId="283"/>
            <ac:spMk id="64" creationId="{00000000-0000-0000-0000-000000000000}"/>
          </ac:spMkLst>
        </pc:spChg>
        <pc:spChg chg="mod">
          <ac:chgData name="David Cavanaugh" userId="0b20315e-7c2d-4d9f-9a83-59b2f42af10e" providerId="ADAL" clId="{E76C9178-C88C-41B1-ADF9-82936E3B28D5}" dt="2021-12-15T00:03:31.168" v="5908" actId="20577"/>
          <ac:spMkLst>
            <pc:docMk/>
            <pc:sldMk cId="3201877962" sldId="283"/>
            <ac:spMk id="65" creationId="{00000000-0000-0000-0000-000000000000}"/>
          </ac:spMkLst>
        </pc:spChg>
        <pc:picChg chg="del">
          <ac:chgData name="David Cavanaugh" userId="0b20315e-7c2d-4d9f-9a83-59b2f42af10e" providerId="ADAL" clId="{E76C9178-C88C-41B1-ADF9-82936E3B28D5}" dt="2021-12-14T22:22:05.216" v="1405" actId="478"/>
          <ac:picMkLst>
            <pc:docMk/>
            <pc:sldMk cId="3201877962" sldId="283"/>
            <ac:picMk id="3" creationId="{96328071-0C74-4E28-9687-ED7683A30F0C}"/>
          </ac:picMkLst>
        </pc:picChg>
        <pc:picChg chg="add del mod">
          <ac:chgData name="David Cavanaugh" userId="0b20315e-7c2d-4d9f-9a83-59b2f42af10e" providerId="ADAL" clId="{E76C9178-C88C-41B1-ADF9-82936E3B28D5}" dt="2021-12-14T22:25:41.585" v="1878" actId="478"/>
          <ac:picMkLst>
            <pc:docMk/>
            <pc:sldMk cId="3201877962" sldId="283"/>
            <ac:picMk id="4" creationId="{C567B30F-79EC-4EAC-888F-2543E3B5A423}"/>
          </ac:picMkLst>
        </pc:picChg>
        <pc:picChg chg="del">
          <ac:chgData name="David Cavanaugh" userId="0b20315e-7c2d-4d9f-9a83-59b2f42af10e" providerId="ADAL" clId="{E76C9178-C88C-41B1-ADF9-82936E3B28D5}" dt="2021-12-14T22:22:07.681" v="1406" actId="478"/>
          <ac:picMkLst>
            <pc:docMk/>
            <pc:sldMk cId="3201877962" sldId="283"/>
            <ac:picMk id="6" creationId="{6AC35899-6DCA-4901-A53A-E79D7783950A}"/>
          </ac:picMkLst>
        </pc:picChg>
        <pc:picChg chg="add mod">
          <ac:chgData name="David Cavanaugh" userId="0b20315e-7c2d-4d9f-9a83-59b2f42af10e" providerId="ADAL" clId="{E76C9178-C88C-41B1-ADF9-82936E3B28D5}" dt="2021-12-14T22:26:48.910" v="1886" actId="1076"/>
          <ac:picMkLst>
            <pc:docMk/>
            <pc:sldMk cId="3201877962" sldId="283"/>
            <ac:picMk id="7" creationId="{39A94944-EFF7-42B3-B58E-EE79D70C79FB}"/>
          </ac:picMkLst>
        </pc:picChg>
        <pc:picChg chg="add mod">
          <ac:chgData name="David Cavanaugh" userId="0b20315e-7c2d-4d9f-9a83-59b2f42af10e" providerId="ADAL" clId="{E76C9178-C88C-41B1-ADF9-82936E3B28D5}" dt="2021-12-14T22:27:25.363" v="1891" actId="1076"/>
          <ac:picMkLst>
            <pc:docMk/>
            <pc:sldMk cId="3201877962" sldId="283"/>
            <ac:picMk id="9" creationId="{305E7727-A381-4655-BB45-BE467DECC186}"/>
          </ac:picMkLst>
        </pc:picChg>
      </pc:sldChg>
      <pc:sldChg chg="delSp modSp mod">
        <pc:chgData name="David Cavanaugh" userId="0b20315e-7c2d-4d9f-9a83-59b2f42af10e" providerId="ADAL" clId="{E76C9178-C88C-41B1-ADF9-82936E3B28D5}" dt="2021-12-15T00:04:39.984" v="6005" actId="20577"/>
        <pc:sldMkLst>
          <pc:docMk/>
          <pc:sldMk cId="3987383754" sldId="284"/>
        </pc:sldMkLst>
        <pc:spChg chg="mod">
          <ac:chgData name="David Cavanaugh" userId="0b20315e-7c2d-4d9f-9a83-59b2f42af10e" providerId="ADAL" clId="{E76C9178-C88C-41B1-ADF9-82936E3B28D5}" dt="2021-12-14T22:27:48.896" v="1914" actId="20577"/>
          <ac:spMkLst>
            <pc:docMk/>
            <pc:sldMk cId="3987383754" sldId="284"/>
            <ac:spMk id="64" creationId="{00000000-0000-0000-0000-000000000000}"/>
          </ac:spMkLst>
        </pc:spChg>
        <pc:spChg chg="mod">
          <ac:chgData name="David Cavanaugh" userId="0b20315e-7c2d-4d9f-9a83-59b2f42af10e" providerId="ADAL" clId="{E76C9178-C88C-41B1-ADF9-82936E3B28D5}" dt="2021-12-15T00:04:39.984" v="6005" actId="20577"/>
          <ac:spMkLst>
            <pc:docMk/>
            <pc:sldMk cId="3987383754" sldId="284"/>
            <ac:spMk id="65" creationId="{00000000-0000-0000-0000-000000000000}"/>
          </ac:spMkLst>
        </pc:spChg>
        <pc:picChg chg="del">
          <ac:chgData name="David Cavanaugh" userId="0b20315e-7c2d-4d9f-9a83-59b2f42af10e" providerId="ADAL" clId="{E76C9178-C88C-41B1-ADF9-82936E3B28D5}" dt="2021-12-14T22:27:50.866" v="1915" actId="478"/>
          <ac:picMkLst>
            <pc:docMk/>
            <pc:sldMk cId="3987383754" sldId="284"/>
            <ac:picMk id="4" creationId="{0F447994-D6DD-4DCE-9CF5-775815F5662F}"/>
          </ac:picMkLst>
        </pc:picChg>
        <pc:picChg chg="del">
          <ac:chgData name="David Cavanaugh" userId="0b20315e-7c2d-4d9f-9a83-59b2f42af10e" providerId="ADAL" clId="{E76C9178-C88C-41B1-ADF9-82936E3B28D5}" dt="2021-12-14T22:27:51.457" v="1916" actId="478"/>
          <ac:picMkLst>
            <pc:docMk/>
            <pc:sldMk cId="3987383754" sldId="284"/>
            <ac:picMk id="7" creationId="{95D4D62E-243B-436B-935E-A6C941A31213}"/>
          </ac:picMkLst>
        </pc:picChg>
        <pc:picChg chg="del">
          <ac:chgData name="David Cavanaugh" userId="0b20315e-7c2d-4d9f-9a83-59b2f42af10e" providerId="ADAL" clId="{E76C9178-C88C-41B1-ADF9-82936E3B28D5}" dt="2021-12-14T22:27:52.065" v="1917" actId="478"/>
          <ac:picMkLst>
            <pc:docMk/>
            <pc:sldMk cId="3987383754" sldId="284"/>
            <ac:picMk id="9" creationId="{73AF19F6-3411-490A-AE85-EDD10789794C}"/>
          </ac:picMkLst>
        </pc:picChg>
      </pc:sldChg>
      <pc:sldChg chg="delSp modSp mod">
        <pc:chgData name="David Cavanaugh" userId="0b20315e-7c2d-4d9f-9a83-59b2f42af10e" providerId="ADAL" clId="{E76C9178-C88C-41B1-ADF9-82936E3B28D5}" dt="2021-12-14T22:50:26.727" v="3560" actId="20577"/>
        <pc:sldMkLst>
          <pc:docMk/>
          <pc:sldMk cId="1206300121" sldId="285"/>
        </pc:sldMkLst>
        <pc:spChg chg="mod">
          <ac:chgData name="David Cavanaugh" userId="0b20315e-7c2d-4d9f-9a83-59b2f42af10e" providerId="ADAL" clId="{E76C9178-C88C-41B1-ADF9-82936E3B28D5}" dt="2021-12-14T22:34:10.115" v="2805" actId="20577"/>
          <ac:spMkLst>
            <pc:docMk/>
            <pc:sldMk cId="1206300121" sldId="285"/>
            <ac:spMk id="64" creationId="{00000000-0000-0000-0000-000000000000}"/>
          </ac:spMkLst>
        </pc:spChg>
        <pc:spChg chg="mod">
          <ac:chgData name="David Cavanaugh" userId="0b20315e-7c2d-4d9f-9a83-59b2f42af10e" providerId="ADAL" clId="{E76C9178-C88C-41B1-ADF9-82936E3B28D5}" dt="2021-12-14T22:50:26.727" v="3560" actId="20577"/>
          <ac:spMkLst>
            <pc:docMk/>
            <pc:sldMk cId="1206300121" sldId="285"/>
            <ac:spMk id="65" creationId="{00000000-0000-0000-0000-000000000000}"/>
          </ac:spMkLst>
        </pc:spChg>
        <pc:picChg chg="del">
          <ac:chgData name="David Cavanaugh" userId="0b20315e-7c2d-4d9f-9a83-59b2f42af10e" providerId="ADAL" clId="{E76C9178-C88C-41B1-ADF9-82936E3B28D5}" dt="2021-12-14T22:34:12.755" v="2807" actId="478"/>
          <ac:picMkLst>
            <pc:docMk/>
            <pc:sldMk cId="1206300121" sldId="285"/>
            <ac:picMk id="3" creationId="{43B70E06-E1C3-4A41-A1E5-8E35ED089CF3}"/>
          </ac:picMkLst>
        </pc:picChg>
        <pc:picChg chg="del">
          <ac:chgData name="David Cavanaugh" userId="0b20315e-7c2d-4d9f-9a83-59b2f42af10e" providerId="ADAL" clId="{E76C9178-C88C-41B1-ADF9-82936E3B28D5}" dt="2021-12-14T22:34:12.034" v="2806" actId="478"/>
          <ac:picMkLst>
            <pc:docMk/>
            <pc:sldMk cId="1206300121" sldId="285"/>
            <ac:picMk id="4" creationId="{0F447994-D6DD-4DCE-9CF5-775815F5662F}"/>
          </ac:picMkLst>
        </pc:picChg>
        <pc:picChg chg="del">
          <ac:chgData name="David Cavanaugh" userId="0b20315e-7c2d-4d9f-9a83-59b2f42af10e" providerId="ADAL" clId="{E76C9178-C88C-41B1-ADF9-82936E3B28D5}" dt="2021-12-14T22:34:13.346" v="2808" actId="478"/>
          <ac:picMkLst>
            <pc:docMk/>
            <pc:sldMk cId="1206300121" sldId="285"/>
            <ac:picMk id="6" creationId="{F4B3F226-666A-42EE-B92C-8A48DC25BA4F}"/>
          </ac:picMkLst>
        </pc:picChg>
      </pc:sldChg>
      <pc:sldChg chg="addSp modSp mod">
        <pc:chgData name="David Cavanaugh" userId="0b20315e-7c2d-4d9f-9a83-59b2f42af10e" providerId="ADAL" clId="{E76C9178-C88C-41B1-ADF9-82936E3B28D5}" dt="2021-12-14T22:19:30.468" v="1380" actId="6549"/>
        <pc:sldMkLst>
          <pc:docMk/>
          <pc:sldMk cId="1245058602" sldId="286"/>
        </pc:sldMkLst>
        <pc:spChg chg="mod">
          <ac:chgData name="David Cavanaugh" userId="0b20315e-7c2d-4d9f-9a83-59b2f42af10e" providerId="ADAL" clId="{E76C9178-C88C-41B1-ADF9-82936E3B28D5}" dt="2021-12-14T22:18:01.504" v="1285" actId="20577"/>
          <ac:spMkLst>
            <pc:docMk/>
            <pc:sldMk cId="1245058602" sldId="286"/>
            <ac:spMk id="2" creationId="{8E7B2233-4693-4672-ADA0-127F638C6CDD}"/>
          </ac:spMkLst>
        </pc:spChg>
        <pc:spChg chg="mod">
          <ac:chgData name="David Cavanaugh" userId="0b20315e-7c2d-4d9f-9a83-59b2f42af10e" providerId="ADAL" clId="{E76C9178-C88C-41B1-ADF9-82936E3B28D5}" dt="2021-12-14T22:19:30.468" v="1380" actId="6549"/>
          <ac:spMkLst>
            <pc:docMk/>
            <pc:sldMk cId="1245058602" sldId="286"/>
            <ac:spMk id="3" creationId="{AE8DCB93-BB91-4817-9F15-C2344BBB5E61}"/>
          </ac:spMkLst>
        </pc:spChg>
        <pc:picChg chg="add mod">
          <ac:chgData name="David Cavanaugh" userId="0b20315e-7c2d-4d9f-9a83-59b2f42af10e" providerId="ADAL" clId="{E76C9178-C88C-41B1-ADF9-82936E3B28D5}" dt="2021-12-14T22:18:45.159" v="1367" actId="1076"/>
          <ac:picMkLst>
            <pc:docMk/>
            <pc:sldMk cId="1245058602" sldId="286"/>
            <ac:picMk id="6" creationId="{9004F56A-B64F-48AF-8DF8-7BC1BF50A03D}"/>
          </ac:picMkLst>
        </pc:picChg>
        <pc:picChg chg="add mod">
          <ac:chgData name="David Cavanaugh" userId="0b20315e-7c2d-4d9f-9a83-59b2f42af10e" providerId="ADAL" clId="{E76C9178-C88C-41B1-ADF9-82936E3B28D5}" dt="2021-12-14T22:18:59.561" v="1373" actId="1076"/>
          <ac:picMkLst>
            <pc:docMk/>
            <pc:sldMk cId="1245058602" sldId="286"/>
            <ac:picMk id="8" creationId="{BA0438AF-F9F5-458C-954E-749FA3F39161}"/>
          </ac:picMkLst>
        </pc:picChg>
      </pc:sldChg>
      <pc:sldChg chg="addSp delSp modSp mod">
        <pc:chgData name="David Cavanaugh" userId="0b20315e-7c2d-4d9f-9a83-59b2f42af10e" providerId="ADAL" clId="{E76C9178-C88C-41B1-ADF9-82936E3B28D5}" dt="2021-12-14T22:52:40.263" v="3651" actId="20577"/>
        <pc:sldMkLst>
          <pc:docMk/>
          <pc:sldMk cId="2088661663" sldId="287"/>
        </pc:sldMkLst>
        <pc:spChg chg="mod">
          <ac:chgData name="David Cavanaugh" userId="0b20315e-7c2d-4d9f-9a83-59b2f42af10e" providerId="ADAL" clId="{E76C9178-C88C-41B1-ADF9-82936E3B28D5}" dt="2021-12-14T22:52:40.263" v="3651" actId="20577"/>
          <ac:spMkLst>
            <pc:docMk/>
            <pc:sldMk cId="2088661663" sldId="287"/>
            <ac:spMk id="64" creationId="{00000000-0000-0000-0000-000000000000}"/>
          </ac:spMkLst>
        </pc:spChg>
        <pc:spChg chg="del mod">
          <ac:chgData name="David Cavanaugh" userId="0b20315e-7c2d-4d9f-9a83-59b2f42af10e" providerId="ADAL" clId="{E76C9178-C88C-41B1-ADF9-82936E3B28D5}" dt="2021-12-14T22:51:35.304" v="3623" actId="478"/>
          <ac:spMkLst>
            <pc:docMk/>
            <pc:sldMk cId="2088661663" sldId="287"/>
            <ac:spMk id="65" creationId="{00000000-0000-0000-0000-000000000000}"/>
          </ac:spMkLst>
        </pc:spChg>
        <pc:graphicFrameChg chg="add mod modGraphic">
          <ac:chgData name="David Cavanaugh" userId="0b20315e-7c2d-4d9f-9a83-59b2f42af10e" providerId="ADAL" clId="{E76C9178-C88C-41B1-ADF9-82936E3B28D5}" dt="2021-12-14T22:52:37.180" v="3643"/>
          <ac:graphicFrameMkLst>
            <pc:docMk/>
            <pc:sldMk cId="2088661663" sldId="287"/>
            <ac:graphicFrameMk id="2" creationId="{93E335AB-E822-46FD-95C3-8CEC54569141}"/>
          </ac:graphicFrameMkLst>
        </pc:graphicFrameChg>
        <pc:picChg chg="del">
          <ac:chgData name="David Cavanaugh" userId="0b20315e-7c2d-4d9f-9a83-59b2f42af10e" providerId="ADAL" clId="{E76C9178-C88C-41B1-ADF9-82936E3B28D5}" dt="2021-12-14T22:48:22.598" v="3467" actId="478"/>
          <ac:picMkLst>
            <pc:docMk/>
            <pc:sldMk cId="2088661663" sldId="287"/>
            <ac:picMk id="5" creationId="{56D94525-DA85-4CD4-94B7-139D9AE70AC5}"/>
          </ac:picMkLst>
        </pc:picChg>
        <pc:picChg chg="del">
          <ac:chgData name="David Cavanaugh" userId="0b20315e-7c2d-4d9f-9a83-59b2f42af10e" providerId="ADAL" clId="{E76C9178-C88C-41B1-ADF9-82936E3B28D5}" dt="2021-12-14T22:48:23.895" v="3468" actId="478"/>
          <ac:picMkLst>
            <pc:docMk/>
            <pc:sldMk cId="2088661663" sldId="287"/>
            <ac:picMk id="8" creationId="{AA9D3A56-30E4-4A77-A505-A020E14BD89F}"/>
          </ac:picMkLst>
        </pc:picChg>
        <pc:picChg chg="del">
          <ac:chgData name="David Cavanaugh" userId="0b20315e-7c2d-4d9f-9a83-59b2f42af10e" providerId="ADAL" clId="{E76C9178-C88C-41B1-ADF9-82936E3B28D5}" dt="2021-12-14T22:48:24.599" v="3469" actId="478"/>
          <ac:picMkLst>
            <pc:docMk/>
            <pc:sldMk cId="2088661663" sldId="287"/>
            <ac:picMk id="10" creationId="{125A1AC8-F2F5-4E28-B1ED-2992AFBEF30F}"/>
          </ac:picMkLst>
        </pc:picChg>
      </pc:sldChg>
      <pc:sldChg chg="del">
        <pc:chgData name="David Cavanaugh" userId="0b20315e-7c2d-4d9f-9a83-59b2f42af10e" providerId="ADAL" clId="{E76C9178-C88C-41B1-ADF9-82936E3B28D5}" dt="2021-12-14T23:21:22.235" v="4652" actId="47"/>
        <pc:sldMkLst>
          <pc:docMk/>
          <pc:sldMk cId="1374749523" sldId="288"/>
        </pc:sldMkLst>
      </pc:sldChg>
      <pc:sldChg chg="del">
        <pc:chgData name="David Cavanaugh" userId="0b20315e-7c2d-4d9f-9a83-59b2f42af10e" providerId="ADAL" clId="{E76C9178-C88C-41B1-ADF9-82936E3B28D5}" dt="2021-12-14T23:21:19.912" v="4651" actId="47"/>
        <pc:sldMkLst>
          <pc:docMk/>
          <pc:sldMk cId="1761282263" sldId="289"/>
        </pc:sldMkLst>
      </pc:sldChg>
      <pc:sldChg chg="del">
        <pc:chgData name="David Cavanaugh" userId="0b20315e-7c2d-4d9f-9a83-59b2f42af10e" providerId="ADAL" clId="{E76C9178-C88C-41B1-ADF9-82936E3B28D5}" dt="2021-12-14T23:21:19.127" v="4650" actId="47"/>
        <pc:sldMkLst>
          <pc:docMk/>
          <pc:sldMk cId="3686458417" sldId="290"/>
        </pc:sldMkLst>
      </pc:sldChg>
      <pc:sldChg chg="del">
        <pc:chgData name="David Cavanaugh" userId="0b20315e-7c2d-4d9f-9a83-59b2f42af10e" providerId="ADAL" clId="{E76C9178-C88C-41B1-ADF9-82936E3B28D5}" dt="2021-12-14T23:21:18.297" v="4649" actId="47"/>
        <pc:sldMkLst>
          <pc:docMk/>
          <pc:sldMk cId="2745148718" sldId="291"/>
        </pc:sldMkLst>
      </pc:sldChg>
      <pc:sldChg chg="del">
        <pc:chgData name="David Cavanaugh" userId="0b20315e-7c2d-4d9f-9a83-59b2f42af10e" providerId="ADAL" clId="{E76C9178-C88C-41B1-ADF9-82936E3B28D5}" dt="2021-12-14T23:21:17.176" v="4648" actId="47"/>
        <pc:sldMkLst>
          <pc:docMk/>
          <pc:sldMk cId="841526747" sldId="293"/>
        </pc:sldMkLst>
      </pc:sldChg>
      <pc:sldChg chg="delSp modSp add mod ord">
        <pc:chgData name="David Cavanaugh" userId="0b20315e-7c2d-4d9f-9a83-59b2f42af10e" providerId="ADAL" clId="{E76C9178-C88C-41B1-ADF9-82936E3B28D5}" dt="2021-12-15T00:01:11.936" v="5900" actId="20577"/>
        <pc:sldMkLst>
          <pc:docMk/>
          <pc:sldMk cId="1170782108" sldId="294"/>
        </pc:sldMkLst>
        <pc:spChg chg="mod">
          <ac:chgData name="David Cavanaugh" userId="0b20315e-7c2d-4d9f-9a83-59b2f42af10e" providerId="ADAL" clId="{E76C9178-C88C-41B1-ADF9-82936E3B28D5}" dt="2021-12-14T22:09:43.469" v="590" actId="20577"/>
          <ac:spMkLst>
            <pc:docMk/>
            <pc:sldMk cId="1170782108" sldId="294"/>
            <ac:spMk id="64" creationId="{00000000-0000-0000-0000-000000000000}"/>
          </ac:spMkLst>
        </pc:spChg>
        <pc:spChg chg="mod">
          <ac:chgData name="David Cavanaugh" userId="0b20315e-7c2d-4d9f-9a83-59b2f42af10e" providerId="ADAL" clId="{E76C9178-C88C-41B1-ADF9-82936E3B28D5}" dt="2021-12-15T00:01:11.936" v="5900" actId="20577"/>
          <ac:spMkLst>
            <pc:docMk/>
            <pc:sldMk cId="1170782108" sldId="294"/>
            <ac:spMk id="65" creationId="{00000000-0000-0000-0000-000000000000}"/>
          </ac:spMkLst>
        </pc:spChg>
        <pc:picChg chg="del">
          <ac:chgData name="David Cavanaugh" userId="0b20315e-7c2d-4d9f-9a83-59b2f42af10e" providerId="ADAL" clId="{E76C9178-C88C-41B1-ADF9-82936E3B28D5}" dt="2021-12-14T22:09:45.182" v="591" actId="478"/>
          <ac:picMkLst>
            <pc:docMk/>
            <pc:sldMk cId="1170782108" sldId="294"/>
            <ac:picMk id="4" creationId="{FC511FC6-85C0-407A-8931-5B7755404114}"/>
          </ac:picMkLst>
        </pc:picChg>
      </pc:sldChg>
      <pc:sldChg chg="delSp modSp add mod">
        <pc:chgData name="David Cavanaugh" userId="0b20315e-7c2d-4d9f-9a83-59b2f42af10e" providerId="ADAL" clId="{E76C9178-C88C-41B1-ADF9-82936E3B28D5}" dt="2021-12-15T00:00:43.758" v="5874" actId="33524"/>
        <pc:sldMkLst>
          <pc:docMk/>
          <pc:sldMk cId="3351395362" sldId="295"/>
        </pc:sldMkLst>
        <pc:spChg chg="mod">
          <ac:chgData name="David Cavanaugh" userId="0b20315e-7c2d-4d9f-9a83-59b2f42af10e" providerId="ADAL" clId="{E76C9178-C88C-41B1-ADF9-82936E3B28D5}" dt="2021-12-14T22:10:14.766" v="638" actId="20577"/>
          <ac:spMkLst>
            <pc:docMk/>
            <pc:sldMk cId="3351395362" sldId="295"/>
            <ac:spMk id="64" creationId="{00000000-0000-0000-0000-000000000000}"/>
          </ac:spMkLst>
        </pc:spChg>
        <pc:spChg chg="mod">
          <ac:chgData name="David Cavanaugh" userId="0b20315e-7c2d-4d9f-9a83-59b2f42af10e" providerId="ADAL" clId="{E76C9178-C88C-41B1-ADF9-82936E3B28D5}" dt="2021-12-15T00:00:43.758" v="5874" actId="33524"/>
          <ac:spMkLst>
            <pc:docMk/>
            <pc:sldMk cId="3351395362" sldId="295"/>
            <ac:spMk id="65" creationId="{00000000-0000-0000-0000-000000000000}"/>
          </ac:spMkLst>
        </pc:spChg>
        <pc:picChg chg="del">
          <ac:chgData name="David Cavanaugh" userId="0b20315e-7c2d-4d9f-9a83-59b2f42af10e" providerId="ADAL" clId="{E76C9178-C88C-41B1-ADF9-82936E3B28D5}" dt="2021-12-14T22:10:16.718" v="639" actId="478"/>
          <ac:picMkLst>
            <pc:docMk/>
            <pc:sldMk cId="3351395362" sldId="295"/>
            <ac:picMk id="4" creationId="{FC511FC6-85C0-407A-8931-5B7755404114}"/>
          </ac:picMkLst>
        </pc:picChg>
      </pc:sldChg>
      <pc:sldChg chg="addSp delSp modSp add mod">
        <pc:chgData name="David Cavanaugh" userId="0b20315e-7c2d-4d9f-9a83-59b2f42af10e" providerId="ADAL" clId="{E76C9178-C88C-41B1-ADF9-82936E3B28D5}" dt="2021-12-14T22:21:46.464" v="1404" actId="1076"/>
        <pc:sldMkLst>
          <pc:docMk/>
          <pc:sldMk cId="43972989" sldId="296"/>
        </pc:sldMkLst>
        <pc:spChg chg="mod">
          <ac:chgData name="David Cavanaugh" userId="0b20315e-7c2d-4d9f-9a83-59b2f42af10e" providerId="ADAL" clId="{E76C9178-C88C-41B1-ADF9-82936E3B28D5}" dt="2021-12-14T22:19:27.202" v="1379" actId="6549"/>
          <ac:spMkLst>
            <pc:docMk/>
            <pc:sldMk cId="43972989" sldId="296"/>
            <ac:spMk id="3" creationId="{AE8DCB93-BB91-4817-9F15-C2344BBB5E61}"/>
          </ac:spMkLst>
        </pc:spChg>
        <pc:picChg chg="del">
          <ac:chgData name="David Cavanaugh" userId="0b20315e-7c2d-4d9f-9a83-59b2f42af10e" providerId="ADAL" clId="{E76C9178-C88C-41B1-ADF9-82936E3B28D5}" dt="2021-12-14T22:19:18.272" v="1375" actId="478"/>
          <ac:picMkLst>
            <pc:docMk/>
            <pc:sldMk cId="43972989" sldId="296"/>
            <ac:picMk id="6" creationId="{9004F56A-B64F-48AF-8DF8-7BC1BF50A03D}"/>
          </ac:picMkLst>
        </pc:picChg>
        <pc:picChg chg="add del mod">
          <ac:chgData name="David Cavanaugh" userId="0b20315e-7c2d-4d9f-9a83-59b2f42af10e" providerId="ADAL" clId="{E76C9178-C88C-41B1-ADF9-82936E3B28D5}" dt="2021-12-14T22:21:18.688" v="1394" actId="478"/>
          <ac:picMkLst>
            <pc:docMk/>
            <pc:sldMk cId="43972989" sldId="296"/>
            <ac:picMk id="7" creationId="{664808FB-A655-4023-B13C-BE93A0ECEE4A}"/>
          </ac:picMkLst>
        </pc:picChg>
        <pc:picChg chg="del">
          <ac:chgData name="David Cavanaugh" userId="0b20315e-7c2d-4d9f-9a83-59b2f42af10e" providerId="ADAL" clId="{E76C9178-C88C-41B1-ADF9-82936E3B28D5}" dt="2021-12-14T22:19:18.942" v="1376" actId="478"/>
          <ac:picMkLst>
            <pc:docMk/>
            <pc:sldMk cId="43972989" sldId="296"/>
            <ac:picMk id="8" creationId="{BA0438AF-F9F5-458C-954E-749FA3F39161}"/>
          </ac:picMkLst>
        </pc:picChg>
        <pc:picChg chg="add del mod">
          <ac:chgData name="David Cavanaugh" userId="0b20315e-7c2d-4d9f-9a83-59b2f42af10e" providerId="ADAL" clId="{E76C9178-C88C-41B1-ADF9-82936E3B28D5}" dt="2021-12-14T22:21:18.080" v="1393" actId="478"/>
          <ac:picMkLst>
            <pc:docMk/>
            <pc:sldMk cId="43972989" sldId="296"/>
            <ac:picMk id="10" creationId="{5B291059-7B7B-4613-A0AE-BAFCBE909CFB}"/>
          </ac:picMkLst>
        </pc:picChg>
        <pc:picChg chg="add mod">
          <ac:chgData name="David Cavanaugh" userId="0b20315e-7c2d-4d9f-9a83-59b2f42af10e" providerId="ADAL" clId="{E76C9178-C88C-41B1-ADF9-82936E3B28D5}" dt="2021-12-14T22:21:33.429" v="1399" actId="1076"/>
          <ac:picMkLst>
            <pc:docMk/>
            <pc:sldMk cId="43972989" sldId="296"/>
            <ac:picMk id="12" creationId="{06D49A06-7787-4B88-971A-9476D7407D1D}"/>
          </ac:picMkLst>
        </pc:picChg>
        <pc:picChg chg="add mod">
          <ac:chgData name="David Cavanaugh" userId="0b20315e-7c2d-4d9f-9a83-59b2f42af10e" providerId="ADAL" clId="{E76C9178-C88C-41B1-ADF9-82936E3B28D5}" dt="2021-12-14T22:21:46.464" v="1404" actId="1076"/>
          <ac:picMkLst>
            <pc:docMk/>
            <pc:sldMk cId="43972989" sldId="296"/>
            <ac:picMk id="14" creationId="{1A84F7E2-3CF6-4FC4-B4DB-60B351B8CC0C}"/>
          </ac:picMkLst>
        </pc:picChg>
      </pc:sldChg>
      <pc:sldChg chg="delSp modSp add del mod">
        <pc:chgData name="David Cavanaugh" userId="0b20315e-7c2d-4d9f-9a83-59b2f42af10e" providerId="ADAL" clId="{E76C9178-C88C-41B1-ADF9-82936E3B28D5}" dt="2021-12-14T22:53:26.369" v="3670" actId="47"/>
        <pc:sldMkLst>
          <pc:docMk/>
          <pc:sldMk cId="2600879775" sldId="297"/>
        </pc:sldMkLst>
        <pc:spChg chg="mod">
          <ac:chgData name="David Cavanaugh" userId="0b20315e-7c2d-4d9f-9a83-59b2f42af10e" providerId="ADAL" clId="{E76C9178-C88C-41B1-ADF9-82936E3B28D5}" dt="2021-12-14T22:53:17.928" v="3668" actId="20577"/>
          <ac:spMkLst>
            <pc:docMk/>
            <pc:sldMk cId="2600879775" sldId="297"/>
            <ac:spMk id="64" creationId="{00000000-0000-0000-0000-000000000000}"/>
          </ac:spMkLst>
        </pc:spChg>
        <pc:graphicFrameChg chg="del">
          <ac:chgData name="David Cavanaugh" userId="0b20315e-7c2d-4d9f-9a83-59b2f42af10e" providerId="ADAL" clId="{E76C9178-C88C-41B1-ADF9-82936E3B28D5}" dt="2021-12-14T22:53:21.675" v="3669" actId="478"/>
          <ac:graphicFrameMkLst>
            <pc:docMk/>
            <pc:sldMk cId="2600879775" sldId="297"/>
            <ac:graphicFrameMk id="2" creationId="{93E335AB-E822-46FD-95C3-8CEC54569141}"/>
          </ac:graphicFrameMkLst>
        </pc:graphicFrameChg>
      </pc:sldChg>
      <pc:sldChg chg="addSp delSp modSp add mod ord">
        <pc:chgData name="David Cavanaugh" userId="0b20315e-7c2d-4d9f-9a83-59b2f42af10e" providerId="ADAL" clId="{E76C9178-C88C-41B1-ADF9-82936E3B28D5}" dt="2021-12-14T23:06:02.498" v="4353" actId="1076"/>
        <pc:sldMkLst>
          <pc:docMk/>
          <pc:sldMk cId="4262667818" sldId="297"/>
        </pc:sldMkLst>
        <pc:spChg chg="mod">
          <ac:chgData name="David Cavanaugh" userId="0b20315e-7c2d-4d9f-9a83-59b2f42af10e" providerId="ADAL" clId="{E76C9178-C88C-41B1-ADF9-82936E3B28D5}" dt="2021-12-14T22:53:33.545" v="3687" actId="20577"/>
          <ac:spMkLst>
            <pc:docMk/>
            <pc:sldMk cId="4262667818" sldId="297"/>
            <ac:spMk id="64" creationId="{00000000-0000-0000-0000-000000000000}"/>
          </ac:spMkLst>
        </pc:spChg>
        <pc:spChg chg="mod">
          <ac:chgData name="David Cavanaugh" userId="0b20315e-7c2d-4d9f-9a83-59b2f42af10e" providerId="ADAL" clId="{E76C9178-C88C-41B1-ADF9-82936E3B28D5}" dt="2021-12-14T23:04:13.997" v="4342" actId="20577"/>
          <ac:spMkLst>
            <pc:docMk/>
            <pc:sldMk cId="4262667818" sldId="297"/>
            <ac:spMk id="65" creationId="{00000000-0000-0000-0000-000000000000}"/>
          </ac:spMkLst>
        </pc:spChg>
        <pc:picChg chg="add del mod">
          <ac:chgData name="David Cavanaugh" userId="0b20315e-7c2d-4d9f-9a83-59b2f42af10e" providerId="ADAL" clId="{E76C9178-C88C-41B1-ADF9-82936E3B28D5}" dt="2021-12-14T23:05:44.636" v="4346" actId="478"/>
          <ac:picMkLst>
            <pc:docMk/>
            <pc:sldMk cId="4262667818" sldId="297"/>
            <ac:picMk id="3" creationId="{40E4FDFF-3BBD-4CC1-A185-AD1D498619EE}"/>
          </ac:picMkLst>
        </pc:picChg>
        <pc:picChg chg="add mod">
          <ac:chgData name="David Cavanaugh" userId="0b20315e-7c2d-4d9f-9a83-59b2f42af10e" providerId="ADAL" clId="{E76C9178-C88C-41B1-ADF9-82936E3B28D5}" dt="2021-12-14T23:06:02.498" v="4353" actId="1076"/>
          <ac:picMkLst>
            <pc:docMk/>
            <pc:sldMk cId="4262667818" sldId="297"/>
            <ac:picMk id="5" creationId="{FF1CAA00-B886-4A83-8117-413DAE8435BD}"/>
          </ac:picMkLst>
        </pc:picChg>
      </pc:sldChg>
      <pc:sldChg chg="addSp delSp modSp add mod">
        <pc:chgData name="David Cavanaugh" userId="0b20315e-7c2d-4d9f-9a83-59b2f42af10e" providerId="ADAL" clId="{E76C9178-C88C-41B1-ADF9-82936E3B28D5}" dt="2021-12-14T23:09:55.695" v="4645" actId="20577"/>
        <pc:sldMkLst>
          <pc:docMk/>
          <pc:sldMk cId="144743385" sldId="298"/>
        </pc:sldMkLst>
        <pc:spChg chg="mod">
          <ac:chgData name="David Cavanaugh" userId="0b20315e-7c2d-4d9f-9a83-59b2f42af10e" providerId="ADAL" clId="{E76C9178-C88C-41B1-ADF9-82936E3B28D5}" dt="2021-12-14T23:06:14.573" v="4362" actId="20577"/>
          <ac:spMkLst>
            <pc:docMk/>
            <pc:sldMk cId="144743385" sldId="298"/>
            <ac:spMk id="64" creationId="{00000000-0000-0000-0000-000000000000}"/>
          </ac:spMkLst>
        </pc:spChg>
        <pc:spChg chg="mod">
          <ac:chgData name="David Cavanaugh" userId="0b20315e-7c2d-4d9f-9a83-59b2f42af10e" providerId="ADAL" clId="{E76C9178-C88C-41B1-ADF9-82936E3B28D5}" dt="2021-12-14T23:09:55.695" v="4645" actId="20577"/>
          <ac:spMkLst>
            <pc:docMk/>
            <pc:sldMk cId="144743385" sldId="298"/>
            <ac:spMk id="65" creationId="{00000000-0000-0000-0000-000000000000}"/>
          </ac:spMkLst>
        </pc:spChg>
        <pc:picChg chg="add mod">
          <ac:chgData name="David Cavanaugh" userId="0b20315e-7c2d-4d9f-9a83-59b2f42af10e" providerId="ADAL" clId="{E76C9178-C88C-41B1-ADF9-82936E3B28D5}" dt="2021-12-14T23:06:44.110" v="4407" actId="1076"/>
          <ac:picMkLst>
            <pc:docMk/>
            <pc:sldMk cId="144743385" sldId="298"/>
            <ac:picMk id="3" creationId="{86A106BF-31AB-4885-BACB-E4883D234451}"/>
          </ac:picMkLst>
        </pc:picChg>
        <pc:picChg chg="del">
          <ac:chgData name="David Cavanaugh" userId="0b20315e-7c2d-4d9f-9a83-59b2f42af10e" providerId="ADAL" clId="{E76C9178-C88C-41B1-ADF9-82936E3B28D5}" dt="2021-12-14T23:06:30.029" v="4402" actId="478"/>
          <ac:picMkLst>
            <pc:docMk/>
            <pc:sldMk cId="144743385" sldId="298"/>
            <ac:picMk id="5" creationId="{FF1CAA00-B886-4A83-8117-413DAE8435BD}"/>
          </ac:picMkLst>
        </pc:picChg>
      </pc:sldChg>
      <pc:sldChg chg="addSp delSp modSp add mod">
        <pc:chgData name="David Cavanaugh" userId="0b20315e-7c2d-4d9f-9a83-59b2f42af10e" providerId="ADAL" clId="{E76C9178-C88C-41B1-ADF9-82936E3B28D5}" dt="2021-12-14T23:28:25.014" v="4822" actId="20577"/>
        <pc:sldMkLst>
          <pc:docMk/>
          <pc:sldMk cId="2128398495" sldId="299"/>
        </pc:sldMkLst>
        <pc:spChg chg="mod">
          <ac:chgData name="David Cavanaugh" userId="0b20315e-7c2d-4d9f-9a83-59b2f42af10e" providerId="ADAL" clId="{E76C9178-C88C-41B1-ADF9-82936E3B28D5}" dt="2021-12-14T23:22:12.722" v="4769" actId="20577"/>
          <ac:spMkLst>
            <pc:docMk/>
            <pc:sldMk cId="2128398495" sldId="299"/>
            <ac:spMk id="64" creationId="{00000000-0000-0000-0000-000000000000}"/>
          </ac:spMkLst>
        </pc:spChg>
        <pc:spChg chg="mod">
          <ac:chgData name="David Cavanaugh" userId="0b20315e-7c2d-4d9f-9a83-59b2f42af10e" providerId="ADAL" clId="{E76C9178-C88C-41B1-ADF9-82936E3B28D5}" dt="2021-12-14T23:28:25.014" v="4822" actId="20577"/>
          <ac:spMkLst>
            <pc:docMk/>
            <pc:sldMk cId="2128398495" sldId="299"/>
            <ac:spMk id="65" creationId="{00000000-0000-0000-0000-000000000000}"/>
          </ac:spMkLst>
        </pc:spChg>
        <pc:picChg chg="del">
          <ac:chgData name="David Cavanaugh" userId="0b20315e-7c2d-4d9f-9a83-59b2f42af10e" providerId="ADAL" clId="{E76C9178-C88C-41B1-ADF9-82936E3B28D5}" dt="2021-12-14T23:21:42.834" v="4688" actId="478"/>
          <ac:picMkLst>
            <pc:docMk/>
            <pc:sldMk cId="2128398495" sldId="299"/>
            <ac:picMk id="3" creationId="{86A106BF-31AB-4885-BACB-E4883D234451}"/>
          </ac:picMkLst>
        </pc:picChg>
        <pc:picChg chg="add del mod">
          <ac:chgData name="David Cavanaugh" userId="0b20315e-7c2d-4d9f-9a83-59b2f42af10e" providerId="ADAL" clId="{E76C9178-C88C-41B1-ADF9-82936E3B28D5}" dt="2021-12-14T23:26:45.667" v="4785" actId="478"/>
          <ac:picMkLst>
            <pc:docMk/>
            <pc:sldMk cId="2128398495" sldId="299"/>
            <ac:picMk id="4" creationId="{0D0BF081-D853-4442-AB7B-37BABD5AFD60}"/>
          </ac:picMkLst>
        </pc:picChg>
        <pc:picChg chg="add del mod">
          <ac:chgData name="David Cavanaugh" userId="0b20315e-7c2d-4d9f-9a83-59b2f42af10e" providerId="ADAL" clId="{E76C9178-C88C-41B1-ADF9-82936E3B28D5}" dt="2021-12-14T23:26:43.940" v="4784" actId="478"/>
          <ac:picMkLst>
            <pc:docMk/>
            <pc:sldMk cId="2128398495" sldId="299"/>
            <ac:picMk id="6" creationId="{BFB4E048-86F8-4F18-951A-BB6047C06443}"/>
          </ac:picMkLst>
        </pc:picChg>
        <pc:picChg chg="add mod">
          <ac:chgData name="David Cavanaugh" userId="0b20315e-7c2d-4d9f-9a83-59b2f42af10e" providerId="ADAL" clId="{E76C9178-C88C-41B1-ADF9-82936E3B28D5}" dt="2021-12-14T23:27:47.112" v="4802" actId="1076"/>
          <ac:picMkLst>
            <pc:docMk/>
            <pc:sldMk cId="2128398495" sldId="299"/>
            <ac:picMk id="8" creationId="{CB047DEB-843C-47E4-BA08-7AFD22CE833D}"/>
          </ac:picMkLst>
        </pc:picChg>
        <pc:picChg chg="add mod">
          <ac:chgData name="David Cavanaugh" userId="0b20315e-7c2d-4d9f-9a83-59b2f42af10e" providerId="ADAL" clId="{E76C9178-C88C-41B1-ADF9-82936E3B28D5}" dt="2021-12-14T23:27:44.770" v="4801" actId="1076"/>
          <ac:picMkLst>
            <pc:docMk/>
            <pc:sldMk cId="2128398495" sldId="299"/>
            <ac:picMk id="10" creationId="{829CEB33-F8AC-42B5-BE97-69D46806CF9E}"/>
          </ac:picMkLst>
        </pc:picChg>
      </pc:sldChg>
      <pc:sldChg chg="add del">
        <pc:chgData name="David Cavanaugh" userId="0b20315e-7c2d-4d9f-9a83-59b2f42af10e" providerId="ADAL" clId="{E76C9178-C88C-41B1-ADF9-82936E3B28D5}" dt="2021-12-14T23:21:10.931" v="4647" actId="2696"/>
        <pc:sldMkLst>
          <pc:docMk/>
          <pc:sldMk cId="3710477869" sldId="299"/>
        </pc:sldMkLst>
      </pc:sldChg>
    </pc:docChg>
  </pc:docChgLst>
  <pc:docChgLst>
    <pc:chgData name="David Cavanaugh" userId="0b20315e-7c2d-4d9f-9a83-59b2f42af10e" providerId="ADAL" clId="{14D80910-B53A-4FE3-B7DE-4C365DBB95A7}"/>
    <pc:docChg chg="undo custSel addSld delSld modSld">
      <pc:chgData name="David Cavanaugh" userId="0b20315e-7c2d-4d9f-9a83-59b2f42af10e" providerId="ADAL" clId="{14D80910-B53A-4FE3-B7DE-4C365DBB95A7}" dt="2021-12-08T01:22:19.824" v="2674" actId="20577"/>
      <pc:docMkLst>
        <pc:docMk/>
      </pc:docMkLst>
      <pc:sldChg chg="modSp mod">
        <pc:chgData name="David Cavanaugh" userId="0b20315e-7c2d-4d9f-9a83-59b2f42af10e" providerId="ADAL" clId="{14D80910-B53A-4FE3-B7DE-4C365DBB95A7}" dt="2021-12-08T01:07:12.577" v="2556" actId="20577"/>
        <pc:sldMkLst>
          <pc:docMk/>
          <pc:sldMk cId="0" sldId="256"/>
        </pc:sldMkLst>
        <pc:spChg chg="mod">
          <ac:chgData name="David Cavanaugh" userId="0b20315e-7c2d-4d9f-9a83-59b2f42af10e" providerId="ADAL" clId="{14D80910-B53A-4FE3-B7DE-4C365DBB95A7}" dt="2021-12-07T21:45:46.815" v="104" actId="2763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David Cavanaugh" userId="0b20315e-7c2d-4d9f-9a83-59b2f42af10e" providerId="ADAL" clId="{14D80910-B53A-4FE3-B7DE-4C365DBB95A7}" dt="2021-12-08T00:55:37.950" v="2554" actId="20577"/>
          <ac:spMkLst>
            <pc:docMk/>
            <pc:sldMk cId="0" sldId="256"/>
            <ac:spMk id="56" creationId="{00000000-0000-0000-0000-000000000000}"/>
          </ac:spMkLst>
        </pc:spChg>
        <pc:spChg chg="mod">
          <ac:chgData name="David Cavanaugh" userId="0b20315e-7c2d-4d9f-9a83-59b2f42af10e" providerId="ADAL" clId="{14D80910-B53A-4FE3-B7DE-4C365DBB95A7}" dt="2021-12-08T01:07:12.577" v="2556" actId="20577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">
        <pc:chgData name="David Cavanaugh" userId="0b20315e-7c2d-4d9f-9a83-59b2f42af10e" providerId="ADAL" clId="{14D80910-B53A-4FE3-B7DE-4C365DBB95A7}" dt="2021-12-07T21:59:16.959" v="402" actId="20577"/>
        <pc:sldMkLst>
          <pc:docMk/>
          <pc:sldMk cId="0" sldId="257"/>
        </pc:sldMkLst>
        <pc:spChg chg="mod">
          <ac:chgData name="David Cavanaugh" userId="0b20315e-7c2d-4d9f-9a83-59b2f42af10e" providerId="ADAL" clId="{14D80910-B53A-4FE3-B7DE-4C365DBB95A7}" dt="2021-12-07T21:59:16.959" v="402" actId="20577"/>
          <ac:spMkLst>
            <pc:docMk/>
            <pc:sldMk cId="0" sldId="257"/>
            <ac:spMk id="64" creationId="{00000000-0000-0000-0000-000000000000}"/>
          </ac:spMkLst>
        </pc:spChg>
        <pc:spChg chg="mod">
          <ac:chgData name="David Cavanaugh" userId="0b20315e-7c2d-4d9f-9a83-59b2f42af10e" providerId="ADAL" clId="{14D80910-B53A-4FE3-B7DE-4C365DBB95A7}" dt="2021-12-07T21:51:39.536" v="375" actId="20577"/>
          <ac:spMkLst>
            <pc:docMk/>
            <pc:sldMk cId="0" sldId="257"/>
            <ac:spMk id="65" creationId="{00000000-0000-0000-0000-000000000000}"/>
          </ac:spMkLst>
        </pc:spChg>
        <pc:picChg chg="add mod">
          <ac:chgData name="David Cavanaugh" userId="0b20315e-7c2d-4d9f-9a83-59b2f42af10e" providerId="ADAL" clId="{14D80910-B53A-4FE3-B7DE-4C365DBB95A7}" dt="2021-12-07T21:57:15.959" v="386" actId="1076"/>
          <ac:picMkLst>
            <pc:docMk/>
            <pc:sldMk cId="0" sldId="257"/>
            <ac:picMk id="3" creationId="{86EDB32F-8F22-4F32-940C-28AF14D85B55}"/>
          </ac:picMkLst>
        </pc:picChg>
        <pc:picChg chg="add mod">
          <ac:chgData name="David Cavanaugh" userId="0b20315e-7c2d-4d9f-9a83-59b2f42af10e" providerId="ADAL" clId="{14D80910-B53A-4FE3-B7DE-4C365DBB95A7}" dt="2021-12-07T21:59:10.837" v="400" actId="1076"/>
          <ac:picMkLst>
            <pc:docMk/>
            <pc:sldMk cId="0" sldId="257"/>
            <ac:picMk id="5" creationId="{EA14B69D-D403-4499-8DF1-400377182994}"/>
          </ac:picMkLst>
        </pc:picChg>
        <pc:picChg chg="add mod">
          <ac:chgData name="David Cavanaugh" userId="0b20315e-7c2d-4d9f-9a83-59b2f42af10e" providerId="ADAL" clId="{14D80910-B53A-4FE3-B7DE-4C365DBB95A7}" dt="2021-12-07T21:57:17.988" v="387" actId="1076"/>
          <ac:picMkLst>
            <pc:docMk/>
            <pc:sldMk cId="0" sldId="257"/>
            <ac:picMk id="7" creationId="{926A8CC2-F5B6-49B0-AD04-53328589D00D}"/>
          </ac:picMkLst>
        </pc:picChg>
        <pc:picChg chg="add mod">
          <ac:chgData name="David Cavanaugh" userId="0b20315e-7c2d-4d9f-9a83-59b2f42af10e" providerId="ADAL" clId="{14D80910-B53A-4FE3-B7DE-4C365DBB95A7}" dt="2021-12-07T21:58:02.812" v="392" actId="1076"/>
          <ac:picMkLst>
            <pc:docMk/>
            <pc:sldMk cId="0" sldId="257"/>
            <ac:picMk id="9" creationId="{883B4F9E-4894-4A49-9EB2-0CDA70A2BAD9}"/>
          </ac:picMkLst>
        </pc:picChg>
        <pc:picChg chg="add mod">
          <ac:chgData name="David Cavanaugh" userId="0b20315e-7c2d-4d9f-9a83-59b2f42af10e" providerId="ADAL" clId="{14D80910-B53A-4FE3-B7DE-4C365DBB95A7}" dt="2021-12-07T21:59:00.716" v="397" actId="1076"/>
          <ac:picMkLst>
            <pc:docMk/>
            <pc:sldMk cId="0" sldId="257"/>
            <ac:picMk id="11" creationId="{BFA39CCA-3AE9-42B1-B17F-BF9A9BC8B3C3}"/>
          </ac:picMkLst>
        </pc:picChg>
        <pc:picChg chg="del">
          <ac:chgData name="David Cavanaugh" userId="0b20315e-7c2d-4d9f-9a83-59b2f42af10e" providerId="ADAL" clId="{14D80910-B53A-4FE3-B7DE-4C365DBB95A7}" dt="2021-12-07T21:46:23.864" v="163" actId="478"/>
          <ac:picMkLst>
            <pc:docMk/>
            <pc:sldMk cId="0" sldId="257"/>
            <ac:picMk id="66" creationId="{00000000-0000-0000-0000-000000000000}"/>
          </ac:picMkLst>
        </pc:picChg>
      </pc:sldChg>
      <pc:sldChg chg="del">
        <pc:chgData name="David Cavanaugh" userId="0b20315e-7c2d-4d9f-9a83-59b2f42af10e" providerId="ADAL" clId="{14D80910-B53A-4FE3-B7DE-4C365DBB95A7}" dt="2021-12-07T21:46:04.315" v="114" actId="47"/>
        <pc:sldMkLst>
          <pc:docMk/>
          <pc:sldMk cId="0" sldId="258"/>
        </pc:sldMkLst>
      </pc:sldChg>
      <pc:sldChg chg="del">
        <pc:chgData name="David Cavanaugh" userId="0b20315e-7c2d-4d9f-9a83-59b2f42af10e" providerId="ADAL" clId="{14D80910-B53A-4FE3-B7DE-4C365DBB95A7}" dt="2021-12-07T21:46:04.717" v="115" actId="47"/>
        <pc:sldMkLst>
          <pc:docMk/>
          <pc:sldMk cId="0" sldId="259"/>
        </pc:sldMkLst>
      </pc:sldChg>
      <pc:sldChg chg="del">
        <pc:chgData name="David Cavanaugh" userId="0b20315e-7c2d-4d9f-9a83-59b2f42af10e" providerId="ADAL" clId="{14D80910-B53A-4FE3-B7DE-4C365DBB95A7}" dt="2021-12-07T21:46:04.966" v="116" actId="47"/>
        <pc:sldMkLst>
          <pc:docMk/>
          <pc:sldMk cId="0" sldId="260"/>
        </pc:sldMkLst>
      </pc:sldChg>
      <pc:sldChg chg="del">
        <pc:chgData name="David Cavanaugh" userId="0b20315e-7c2d-4d9f-9a83-59b2f42af10e" providerId="ADAL" clId="{14D80910-B53A-4FE3-B7DE-4C365DBB95A7}" dt="2021-12-07T21:46:05.190" v="117" actId="47"/>
        <pc:sldMkLst>
          <pc:docMk/>
          <pc:sldMk cId="0" sldId="261"/>
        </pc:sldMkLst>
      </pc:sldChg>
      <pc:sldChg chg="del">
        <pc:chgData name="David Cavanaugh" userId="0b20315e-7c2d-4d9f-9a83-59b2f42af10e" providerId="ADAL" clId="{14D80910-B53A-4FE3-B7DE-4C365DBB95A7}" dt="2021-12-07T21:46:05.366" v="118" actId="47"/>
        <pc:sldMkLst>
          <pc:docMk/>
          <pc:sldMk cId="0" sldId="262"/>
        </pc:sldMkLst>
      </pc:sldChg>
      <pc:sldChg chg="del">
        <pc:chgData name="David Cavanaugh" userId="0b20315e-7c2d-4d9f-9a83-59b2f42af10e" providerId="ADAL" clId="{14D80910-B53A-4FE3-B7DE-4C365DBB95A7}" dt="2021-12-07T21:46:05.544" v="119" actId="47"/>
        <pc:sldMkLst>
          <pc:docMk/>
          <pc:sldMk cId="0" sldId="263"/>
        </pc:sldMkLst>
      </pc:sldChg>
      <pc:sldChg chg="del">
        <pc:chgData name="David Cavanaugh" userId="0b20315e-7c2d-4d9f-9a83-59b2f42af10e" providerId="ADAL" clId="{14D80910-B53A-4FE3-B7DE-4C365DBB95A7}" dt="2021-12-07T21:46:05.670" v="120" actId="47"/>
        <pc:sldMkLst>
          <pc:docMk/>
          <pc:sldMk cId="0" sldId="264"/>
        </pc:sldMkLst>
      </pc:sldChg>
      <pc:sldChg chg="del">
        <pc:chgData name="David Cavanaugh" userId="0b20315e-7c2d-4d9f-9a83-59b2f42af10e" providerId="ADAL" clId="{14D80910-B53A-4FE3-B7DE-4C365DBB95A7}" dt="2021-12-07T21:46:05.846" v="121" actId="47"/>
        <pc:sldMkLst>
          <pc:docMk/>
          <pc:sldMk cId="0" sldId="265"/>
        </pc:sldMkLst>
      </pc:sldChg>
      <pc:sldChg chg="del">
        <pc:chgData name="David Cavanaugh" userId="0b20315e-7c2d-4d9f-9a83-59b2f42af10e" providerId="ADAL" clId="{14D80910-B53A-4FE3-B7DE-4C365DBB95A7}" dt="2021-12-07T21:46:06.005" v="122" actId="47"/>
        <pc:sldMkLst>
          <pc:docMk/>
          <pc:sldMk cId="0" sldId="266"/>
        </pc:sldMkLst>
      </pc:sldChg>
      <pc:sldChg chg="del">
        <pc:chgData name="David Cavanaugh" userId="0b20315e-7c2d-4d9f-9a83-59b2f42af10e" providerId="ADAL" clId="{14D80910-B53A-4FE3-B7DE-4C365DBB95A7}" dt="2021-12-07T21:46:06.278" v="123" actId="47"/>
        <pc:sldMkLst>
          <pc:docMk/>
          <pc:sldMk cId="0" sldId="267"/>
        </pc:sldMkLst>
      </pc:sldChg>
      <pc:sldChg chg="del">
        <pc:chgData name="David Cavanaugh" userId="0b20315e-7c2d-4d9f-9a83-59b2f42af10e" providerId="ADAL" clId="{14D80910-B53A-4FE3-B7DE-4C365DBB95A7}" dt="2021-12-07T21:46:06.452" v="124" actId="47"/>
        <pc:sldMkLst>
          <pc:docMk/>
          <pc:sldMk cId="0" sldId="268"/>
        </pc:sldMkLst>
      </pc:sldChg>
      <pc:sldChg chg="del">
        <pc:chgData name="David Cavanaugh" userId="0b20315e-7c2d-4d9f-9a83-59b2f42af10e" providerId="ADAL" clId="{14D80910-B53A-4FE3-B7DE-4C365DBB95A7}" dt="2021-12-07T21:46:06.630" v="125" actId="47"/>
        <pc:sldMkLst>
          <pc:docMk/>
          <pc:sldMk cId="0" sldId="269"/>
        </pc:sldMkLst>
      </pc:sldChg>
      <pc:sldChg chg="del">
        <pc:chgData name="David Cavanaugh" userId="0b20315e-7c2d-4d9f-9a83-59b2f42af10e" providerId="ADAL" clId="{14D80910-B53A-4FE3-B7DE-4C365DBB95A7}" dt="2021-12-07T21:46:06.794" v="126" actId="47"/>
        <pc:sldMkLst>
          <pc:docMk/>
          <pc:sldMk cId="0" sldId="270"/>
        </pc:sldMkLst>
      </pc:sldChg>
      <pc:sldChg chg="del">
        <pc:chgData name="David Cavanaugh" userId="0b20315e-7c2d-4d9f-9a83-59b2f42af10e" providerId="ADAL" clId="{14D80910-B53A-4FE3-B7DE-4C365DBB95A7}" dt="2021-12-07T21:46:06.945" v="127" actId="47"/>
        <pc:sldMkLst>
          <pc:docMk/>
          <pc:sldMk cId="0" sldId="271"/>
        </pc:sldMkLst>
      </pc:sldChg>
      <pc:sldChg chg="del">
        <pc:chgData name="David Cavanaugh" userId="0b20315e-7c2d-4d9f-9a83-59b2f42af10e" providerId="ADAL" clId="{14D80910-B53A-4FE3-B7DE-4C365DBB95A7}" dt="2021-12-07T21:46:07.095" v="128" actId="47"/>
        <pc:sldMkLst>
          <pc:docMk/>
          <pc:sldMk cId="0" sldId="272"/>
        </pc:sldMkLst>
      </pc:sldChg>
      <pc:sldChg chg="del">
        <pc:chgData name="David Cavanaugh" userId="0b20315e-7c2d-4d9f-9a83-59b2f42af10e" providerId="ADAL" clId="{14D80910-B53A-4FE3-B7DE-4C365DBB95A7}" dt="2021-12-07T21:46:07.255" v="129" actId="47"/>
        <pc:sldMkLst>
          <pc:docMk/>
          <pc:sldMk cId="0" sldId="273"/>
        </pc:sldMkLst>
      </pc:sldChg>
      <pc:sldChg chg="del">
        <pc:chgData name="David Cavanaugh" userId="0b20315e-7c2d-4d9f-9a83-59b2f42af10e" providerId="ADAL" clId="{14D80910-B53A-4FE3-B7DE-4C365DBB95A7}" dt="2021-12-07T21:46:07.412" v="130" actId="47"/>
        <pc:sldMkLst>
          <pc:docMk/>
          <pc:sldMk cId="0" sldId="274"/>
        </pc:sldMkLst>
      </pc:sldChg>
      <pc:sldChg chg="del">
        <pc:chgData name="David Cavanaugh" userId="0b20315e-7c2d-4d9f-9a83-59b2f42af10e" providerId="ADAL" clId="{14D80910-B53A-4FE3-B7DE-4C365DBB95A7}" dt="2021-12-07T21:46:07.589" v="131" actId="47"/>
        <pc:sldMkLst>
          <pc:docMk/>
          <pc:sldMk cId="0" sldId="275"/>
        </pc:sldMkLst>
      </pc:sldChg>
      <pc:sldChg chg="del">
        <pc:chgData name="David Cavanaugh" userId="0b20315e-7c2d-4d9f-9a83-59b2f42af10e" providerId="ADAL" clId="{14D80910-B53A-4FE3-B7DE-4C365DBB95A7}" dt="2021-12-07T21:46:07.765" v="132" actId="47"/>
        <pc:sldMkLst>
          <pc:docMk/>
          <pc:sldMk cId="0" sldId="276"/>
        </pc:sldMkLst>
      </pc:sldChg>
      <pc:sldChg chg="del">
        <pc:chgData name="David Cavanaugh" userId="0b20315e-7c2d-4d9f-9a83-59b2f42af10e" providerId="ADAL" clId="{14D80910-B53A-4FE3-B7DE-4C365DBB95A7}" dt="2021-12-07T21:46:07.925" v="133" actId="47"/>
        <pc:sldMkLst>
          <pc:docMk/>
          <pc:sldMk cId="0" sldId="277"/>
        </pc:sldMkLst>
      </pc:sldChg>
      <pc:sldChg chg="del">
        <pc:chgData name="David Cavanaugh" userId="0b20315e-7c2d-4d9f-9a83-59b2f42af10e" providerId="ADAL" clId="{14D80910-B53A-4FE3-B7DE-4C365DBB95A7}" dt="2021-12-07T21:46:08.085" v="134" actId="47"/>
        <pc:sldMkLst>
          <pc:docMk/>
          <pc:sldMk cId="0" sldId="278"/>
        </pc:sldMkLst>
      </pc:sldChg>
      <pc:sldChg chg="del">
        <pc:chgData name="David Cavanaugh" userId="0b20315e-7c2d-4d9f-9a83-59b2f42af10e" providerId="ADAL" clId="{14D80910-B53A-4FE3-B7DE-4C365DBB95A7}" dt="2021-12-07T21:46:08.261" v="135" actId="47"/>
        <pc:sldMkLst>
          <pc:docMk/>
          <pc:sldMk cId="0" sldId="279"/>
        </pc:sldMkLst>
      </pc:sldChg>
      <pc:sldChg chg="del">
        <pc:chgData name="David Cavanaugh" userId="0b20315e-7c2d-4d9f-9a83-59b2f42af10e" providerId="ADAL" clId="{14D80910-B53A-4FE3-B7DE-4C365DBB95A7}" dt="2021-12-07T21:46:08.644" v="136" actId="47"/>
        <pc:sldMkLst>
          <pc:docMk/>
          <pc:sldMk cId="0" sldId="280"/>
        </pc:sldMkLst>
      </pc:sldChg>
      <pc:sldChg chg="modSp mod">
        <pc:chgData name="David Cavanaugh" userId="0b20315e-7c2d-4d9f-9a83-59b2f42af10e" providerId="ADAL" clId="{14D80910-B53A-4FE3-B7DE-4C365DBB95A7}" dt="2021-12-08T00:01:11.446" v="2545" actId="20577"/>
        <pc:sldMkLst>
          <pc:docMk/>
          <pc:sldMk cId="0" sldId="281"/>
        </pc:sldMkLst>
        <pc:spChg chg="mod">
          <ac:chgData name="David Cavanaugh" userId="0b20315e-7c2d-4d9f-9a83-59b2f42af10e" providerId="ADAL" clId="{14D80910-B53A-4FE3-B7DE-4C365DBB95A7}" dt="2021-12-08T00:01:11.446" v="2545" actId="20577"/>
          <ac:spMkLst>
            <pc:docMk/>
            <pc:sldMk cId="0" sldId="281"/>
            <ac:spMk id="293" creationId="{00000000-0000-0000-0000-000000000000}"/>
          </ac:spMkLst>
        </pc:spChg>
      </pc:sldChg>
      <pc:sldChg chg="addSp delSp modSp add mod">
        <pc:chgData name="David Cavanaugh" userId="0b20315e-7c2d-4d9f-9a83-59b2f42af10e" providerId="ADAL" clId="{14D80910-B53A-4FE3-B7DE-4C365DBB95A7}" dt="2021-12-07T22:11:22.363" v="515" actId="14100"/>
        <pc:sldMkLst>
          <pc:docMk/>
          <pc:sldMk cId="3649565824" sldId="282"/>
        </pc:sldMkLst>
        <pc:spChg chg="add del">
          <ac:chgData name="David Cavanaugh" userId="0b20315e-7c2d-4d9f-9a83-59b2f42af10e" providerId="ADAL" clId="{14D80910-B53A-4FE3-B7DE-4C365DBB95A7}" dt="2021-12-07T22:07:55.418" v="492" actId="478"/>
          <ac:spMkLst>
            <pc:docMk/>
            <pc:sldMk cId="3649565824" sldId="282"/>
            <ac:spMk id="13" creationId="{D208ABC0-3D21-48C8-979C-DBC34984D753}"/>
          </ac:spMkLst>
        </pc:spChg>
        <pc:spChg chg="add mod">
          <ac:chgData name="David Cavanaugh" userId="0b20315e-7c2d-4d9f-9a83-59b2f42af10e" providerId="ADAL" clId="{14D80910-B53A-4FE3-B7DE-4C365DBB95A7}" dt="2021-12-07T22:09:32.125" v="503" actId="14100"/>
          <ac:spMkLst>
            <pc:docMk/>
            <pc:sldMk cId="3649565824" sldId="282"/>
            <ac:spMk id="14" creationId="{4183DD48-030B-4455-98A2-C0470CB78DF5}"/>
          </ac:spMkLst>
        </pc:spChg>
        <pc:spChg chg="add mod">
          <ac:chgData name="David Cavanaugh" userId="0b20315e-7c2d-4d9f-9a83-59b2f42af10e" providerId="ADAL" clId="{14D80910-B53A-4FE3-B7DE-4C365DBB95A7}" dt="2021-12-07T22:10:15.314" v="510" actId="1076"/>
          <ac:spMkLst>
            <pc:docMk/>
            <pc:sldMk cId="3649565824" sldId="282"/>
            <ac:spMk id="18" creationId="{786EF379-F2A3-45A5-8139-EC5D1F879F60}"/>
          </ac:spMkLst>
        </pc:spChg>
        <pc:spChg chg="add mod">
          <ac:chgData name="David Cavanaugh" userId="0b20315e-7c2d-4d9f-9a83-59b2f42af10e" providerId="ADAL" clId="{14D80910-B53A-4FE3-B7DE-4C365DBB95A7}" dt="2021-12-07T22:11:22.363" v="515" actId="14100"/>
          <ac:spMkLst>
            <pc:docMk/>
            <pc:sldMk cId="3649565824" sldId="282"/>
            <ac:spMk id="19" creationId="{E72924E7-E59F-4C3E-843B-BC069A9A0FF7}"/>
          </ac:spMkLst>
        </pc:spChg>
        <pc:spChg chg="mod">
          <ac:chgData name="David Cavanaugh" userId="0b20315e-7c2d-4d9f-9a83-59b2f42af10e" providerId="ADAL" clId="{14D80910-B53A-4FE3-B7DE-4C365DBB95A7}" dt="2021-12-07T22:02:08.997" v="419" actId="20577"/>
          <ac:spMkLst>
            <pc:docMk/>
            <pc:sldMk cId="3649565824" sldId="282"/>
            <ac:spMk id="64" creationId="{00000000-0000-0000-0000-000000000000}"/>
          </ac:spMkLst>
        </pc:spChg>
        <pc:spChg chg="mod">
          <ac:chgData name="David Cavanaugh" userId="0b20315e-7c2d-4d9f-9a83-59b2f42af10e" providerId="ADAL" clId="{14D80910-B53A-4FE3-B7DE-4C365DBB95A7}" dt="2021-12-07T22:02:29.479" v="481" actId="20577"/>
          <ac:spMkLst>
            <pc:docMk/>
            <pc:sldMk cId="3649565824" sldId="282"/>
            <ac:spMk id="65" creationId="{00000000-0000-0000-0000-000000000000}"/>
          </ac:spMkLst>
        </pc:spChg>
        <pc:picChg chg="del">
          <ac:chgData name="David Cavanaugh" userId="0b20315e-7c2d-4d9f-9a83-59b2f42af10e" providerId="ADAL" clId="{14D80910-B53A-4FE3-B7DE-4C365DBB95A7}" dt="2021-12-07T22:02:02.228" v="404" actId="478"/>
          <ac:picMkLst>
            <pc:docMk/>
            <pc:sldMk cId="3649565824" sldId="282"/>
            <ac:picMk id="3" creationId="{86EDB32F-8F22-4F32-940C-28AF14D85B55}"/>
          </ac:picMkLst>
        </pc:picChg>
        <pc:picChg chg="add mod">
          <ac:chgData name="David Cavanaugh" userId="0b20315e-7c2d-4d9f-9a83-59b2f42af10e" providerId="ADAL" clId="{14D80910-B53A-4FE3-B7DE-4C365DBB95A7}" dt="2021-12-07T22:09:59.435" v="506" actId="1076"/>
          <ac:picMkLst>
            <pc:docMk/>
            <pc:sldMk cId="3649565824" sldId="282"/>
            <ac:picMk id="4" creationId="{F0728927-4F33-48FC-8DB7-F15148650796}"/>
          </ac:picMkLst>
        </pc:picChg>
        <pc:picChg chg="del">
          <ac:chgData name="David Cavanaugh" userId="0b20315e-7c2d-4d9f-9a83-59b2f42af10e" providerId="ADAL" clId="{14D80910-B53A-4FE3-B7DE-4C365DBB95A7}" dt="2021-12-07T22:02:04.292" v="408" actId="478"/>
          <ac:picMkLst>
            <pc:docMk/>
            <pc:sldMk cId="3649565824" sldId="282"/>
            <ac:picMk id="5" creationId="{EA14B69D-D403-4499-8DF1-400377182994}"/>
          </ac:picMkLst>
        </pc:picChg>
        <pc:picChg chg="del">
          <ac:chgData name="David Cavanaugh" userId="0b20315e-7c2d-4d9f-9a83-59b2f42af10e" providerId="ADAL" clId="{14D80910-B53A-4FE3-B7DE-4C365DBB95A7}" dt="2021-12-07T22:02:02.707" v="405" actId="478"/>
          <ac:picMkLst>
            <pc:docMk/>
            <pc:sldMk cId="3649565824" sldId="282"/>
            <ac:picMk id="7" creationId="{926A8CC2-F5B6-49B0-AD04-53328589D00D}"/>
          </ac:picMkLst>
        </pc:picChg>
        <pc:picChg chg="add del">
          <ac:chgData name="David Cavanaugh" userId="0b20315e-7c2d-4d9f-9a83-59b2f42af10e" providerId="ADAL" clId="{14D80910-B53A-4FE3-B7DE-4C365DBB95A7}" dt="2021-12-07T22:06:01.370" v="486" actId="478"/>
          <ac:picMkLst>
            <pc:docMk/>
            <pc:sldMk cId="3649565824" sldId="282"/>
            <ac:picMk id="8" creationId="{6940E534-24DA-4C0F-9899-70FCF942B005}"/>
          </ac:picMkLst>
        </pc:picChg>
        <pc:picChg chg="del">
          <ac:chgData name="David Cavanaugh" userId="0b20315e-7c2d-4d9f-9a83-59b2f42af10e" providerId="ADAL" clId="{14D80910-B53A-4FE3-B7DE-4C365DBB95A7}" dt="2021-12-07T22:02:03.220" v="406" actId="478"/>
          <ac:picMkLst>
            <pc:docMk/>
            <pc:sldMk cId="3649565824" sldId="282"/>
            <ac:picMk id="9" creationId="{883B4F9E-4894-4A49-9EB2-0CDA70A2BAD9}"/>
          </ac:picMkLst>
        </pc:picChg>
        <pc:picChg chg="del">
          <ac:chgData name="David Cavanaugh" userId="0b20315e-7c2d-4d9f-9a83-59b2f42af10e" providerId="ADAL" clId="{14D80910-B53A-4FE3-B7DE-4C365DBB95A7}" dt="2021-12-07T22:02:03.684" v="407" actId="478"/>
          <ac:picMkLst>
            <pc:docMk/>
            <pc:sldMk cId="3649565824" sldId="282"/>
            <ac:picMk id="11" creationId="{BFA39CCA-3AE9-42B1-B17F-BF9A9BC8B3C3}"/>
          </ac:picMkLst>
        </pc:picChg>
        <pc:picChg chg="add mod">
          <ac:chgData name="David Cavanaugh" userId="0b20315e-7c2d-4d9f-9a83-59b2f42af10e" providerId="ADAL" clId="{14D80910-B53A-4FE3-B7DE-4C365DBB95A7}" dt="2021-12-07T22:11:17.052" v="513" actId="1076"/>
          <ac:picMkLst>
            <pc:docMk/>
            <pc:sldMk cId="3649565824" sldId="282"/>
            <ac:picMk id="12" creationId="{413B1287-86F4-4DF9-BD88-40F9D25FEFB1}"/>
          </ac:picMkLst>
        </pc:picChg>
      </pc:sldChg>
      <pc:sldChg chg="addSp delSp modSp add mod">
        <pc:chgData name="David Cavanaugh" userId="0b20315e-7c2d-4d9f-9a83-59b2f42af10e" providerId="ADAL" clId="{14D80910-B53A-4FE3-B7DE-4C365DBB95A7}" dt="2021-12-07T22:29:28.259" v="676" actId="1076"/>
        <pc:sldMkLst>
          <pc:docMk/>
          <pc:sldMk cId="3201877962" sldId="283"/>
        </pc:sldMkLst>
        <pc:spChg chg="del">
          <ac:chgData name="David Cavanaugh" userId="0b20315e-7c2d-4d9f-9a83-59b2f42af10e" providerId="ADAL" clId="{14D80910-B53A-4FE3-B7DE-4C365DBB95A7}" dt="2021-12-07T22:12:03.195" v="593" actId="478"/>
          <ac:spMkLst>
            <pc:docMk/>
            <pc:sldMk cId="3201877962" sldId="283"/>
            <ac:spMk id="14" creationId="{4183DD48-030B-4455-98A2-C0470CB78DF5}"/>
          </ac:spMkLst>
        </pc:spChg>
        <pc:spChg chg="del">
          <ac:chgData name="David Cavanaugh" userId="0b20315e-7c2d-4d9f-9a83-59b2f42af10e" providerId="ADAL" clId="{14D80910-B53A-4FE3-B7DE-4C365DBB95A7}" dt="2021-12-07T22:12:03.995" v="594" actId="478"/>
          <ac:spMkLst>
            <pc:docMk/>
            <pc:sldMk cId="3201877962" sldId="283"/>
            <ac:spMk id="18" creationId="{786EF379-F2A3-45A5-8139-EC5D1F879F60}"/>
          </ac:spMkLst>
        </pc:spChg>
        <pc:spChg chg="del">
          <ac:chgData name="David Cavanaugh" userId="0b20315e-7c2d-4d9f-9a83-59b2f42af10e" providerId="ADAL" clId="{14D80910-B53A-4FE3-B7DE-4C365DBB95A7}" dt="2021-12-07T22:12:04.891" v="595" actId="478"/>
          <ac:spMkLst>
            <pc:docMk/>
            <pc:sldMk cId="3201877962" sldId="283"/>
            <ac:spMk id="19" creationId="{E72924E7-E59F-4C3E-843B-BC069A9A0FF7}"/>
          </ac:spMkLst>
        </pc:spChg>
        <pc:spChg chg="mod">
          <ac:chgData name="David Cavanaugh" userId="0b20315e-7c2d-4d9f-9a83-59b2f42af10e" providerId="ADAL" clId="{14D80910-B53A-4FE3-B7DE-4C365DBB95A7}" dt="2021-12-07T22:11:45.452" v="533" actId="20577"/>
          <ac:spMkLst>
            <pc:docMk/>
            <pc:sldMk cId="3201877962" sldId="283"/>
            <ac:spMk id="64" creationId="{00000000-0000-0000-0000-000000000000}"/>
          </ac:spMkLst>
        </pc:spChg>
        <pc:spChg chg="mod">
          <ac:chgData name="David Cavanaugh" userId="0b20315e-7c2d-4d9f-9a83-59b2f42af10e" providerId="ADAL" clId="{14D80910-B53A-4FE3-B7DE-4C365DBB95A7}" dt="2021-12-07T22:29:10.154" v="674" actId="15"/>
          <ac:spMkLst>
            <pc:docMk/>
            <pc:sldMk cId="3201877962" sldId="283"/>
            <ac:spMk id="65" creationId="{00000000-0000-0000-0000-000000000000}"/>
          </ac:spMkLst>
        </pc:spChg>
        <pc:picChg chg="add mod">
          <ac:chgData name="David Cavanaugh" userId="0b20315e-7c2d-4d9f-9a83-59b2f42af10e" providerId="ADAL" clId="{14D80910-B53A-4FE3-B7DE-4C365DBB95A7}" dt="2021-12-07T22:28:28.881" v="616" actId="1076"/>
          <ac:picMkLst>
            <pc:docMk/>
            <pc:sldMk cId="3201877962" sldId="283"/>
            <ac:picMk id="3" creationId="{96328071-0C74-4E28-9687-ED7683A30F0C}"/>
          </ac:picMkLst>
        </pc:picChg>
        <pc:picChg chg="del">
          <ac:chgData name="David Cavanaugh" userId="0b20315e-7c2d-4d9f-9a83-59b2f42af10e" providerId="ADAL" clId="{14D80910-B53A-4FE3-B7DE-4C365DBB95A7}" dt="2021-12-07T22:12:00.970" v="591" actId="478"/>
          <ac:picMkLst>
            <pc:docMk/>
            <pc:sldMk cId="3201877962" sldId="283"/>
            <ac:picMk id="4" creationId="{F0728927-4F33-48FC-8DB7-F15148650796}"/>
          </ac:picMkLst>
        </pc:picChg>
        <pc:picChg chg="add mod">
          <ac:chgData name="David Cavanaugh" userId="0b20315e-7c2d-4d9f-9a83-59b2f42af10e" providerId="ADAL" clId="{14D80910-B53A-4FE3-B7DE-4C365DBB95A7}" dt="2021-12-07T22:29:28.259" v="676" actId="1076"/>
          <ac:picMkLst>
            <pc:docMk/>
            <pc:sldMk cId="3201877962" sldId="283"/>
            <ac:picMk id="6" creationId="{6AC35899-6DCA-4901-A53A-E79D7783950A}"/>
          </ac:picMkLst>
        </pc:picChg>
        <pc:picChg chg="del">
          <ac:chgData name="David Cavanaugh" userId="0b20315e-7c2d-4d9f-9a83-59b2f42af10e" providerId="ADAL" clId="{14D80910-B53A-4FE3-B7DE-4C365DBB95A7}" dt="2021-12-07T22:12:01.658" v="592" actId="478"/>
          <ac:picMkLst>
            <pc:docMk/>
            <pc:sldMk cId="3201877962" sldId="283"/>
            <ac:picMk id="12" creationId="{413B1287-86F4-4DF9-BD88-40F9D25FEFB1}"/>
          </ac:picMkLst>
        </pc:picChg>
      </pc:sldChg>
      <pc:sldChg chg="addSp delSp modSp add mod">
        <pc:chgData name="David Cavanaugh" userId="0b20315e-7c2d-4d9f-9a83-59b2f42af10e" providerId="ADAL" clId="{14D80910-B53A-4FE3-B7DE-4C365DBB95A7}" dt="2021-12-07T22:36:05.289" v="759" actId="1076"/>
        <pc:sldMkLst>
          <pc:docMk/>
          <pc:sldMk cId="3987383754" sldId="284"/>
        </pc:sldMkLst>
        <pc:spChg chg="mod">
          <ac:chgData name="David Cavanaugh" userId="0b20315e-7c2d-4d9f-9a83-59b2f42af10e" providerId="ADAL" clId="{14D80910-B53A-4FE3-B7DE-4C365DBB95A7}" dt="2021-12-07T22:30:29.560" v="699" actId="20577"/>
          <ac:spMkLst>
            <pc:docMk/>
            <pc:sldMk cId="3987383754" sldId="284"/>
            <ac:spMk id="64" creationId="{00000000-0000-0000-0000-000000000000}"/>
          </ac:spMkLst>
        </pc:spChg>
        <pc:spChg chg="mod">
          <ac:chgData name="David Cavanaugh" userId="0b20315e-7c2d-4d9f-9a83-59b2f42af10e" providerId="ADAL" clId="{14D80910-B53A-4FE3-B7DE-4C365DBB95A7}" dt="2021-12-07T22:35:43.560" v="755" actId="20577"/>
          <ac:spMkLst>
            <pc:docMk/>
            <pc:sldMk cId="3987383754" sldId="284"/>
            <ac:spMk id="65" creationId="{00000000-0000-0000-0000-000000000000}"/>
          </ac:spMkLst>
        </pc:spChg>
        <pc:picChg chg="del">
          <ac:chgData name="David Cavanaugh" userId="0b20315e-7c2d-4d9f-9a83-59b2f42af10e" providerId="ADAL" clId="{14D80910-B53A-4FE3-B7DE-4C365DBB95A7}" dt="2021-12-07T22:30:50.633" v="745" actId="478"/>
          <ac:picMkLst>
            <pc:docMk/>
            <pc:sldMk cId="3987383754" sldId="284"/>
            <ac:picMk id="3" creationId="{96328071-0C74-4E28-9687-ED7683A30F0C}"/>
          </ac:picMkLst>
        </pc:picChg>
        <pc:picChg chg="add mod">
          <ac:chgData name="David Cavanaugh" userId="0b20315e-7c2d-4d9f-9a83-59b2f42af10e" providerId="ADAL" clId="{14D80910-B53A-4FE3-B7DE-4C365DBB95A7}" dt="2021-12-07T22:35:16.421" v="748" actId="1076"/>
          <ac:picMkLst>
            <pc:docMk/>
            <pc:sldMk cId="3987383754" sldId="284"/>
            <ac:picMk id="4" creationId="{0F447994-D6DD-4DCE-9CF5-775815F5662F}"/>
          </ac:picMkLst>
        </pc:picChg>
        <pc:picChg chg="del">
          <ac:chgData name="David Cavanaugh" userId="0b20315e-7c2d-4d9f-9a83-59b2f42af10e" providerId="ADAL" clId="{14D80910-B53A-4FE3-B7DE-4C365DBB95A7}" dt="2021-12-07T22:35:41.512" v="754" actId="478"/>
          <ac:picMkLst>
            <pc:docMk/>
            <pc:sldMk cId="3987383754" sldId="284"/>
            <ac:picMk id="6" creationId="{6AC35899-6DCA-4901-A53A-E79D7783950A}"/>
          </ac:picMkLst>
        </pc:picChg>
        <pc:picChg chg="add mod">
          <ac:chgData name="David Cavanaugh" userId="0b20315e-7c2d-4d9f-9a83-59b2f42af10e" providerId="ADAL" clId="{14D80910-B53A-4FE3-B7DE-4C365DBB95A7}" dt="2021-12-07T22:35:49.170" v="757" actId="14100"/>
          <ac:picMkLst>
            <pc:docMk/>
            <pc:sldMk cId="3987383754" sldId="284"/>
            <ac:picMk id="7" creationId="{95D4D62E-243B-436B-935E-A6C941A31213}"/>
          </ac:picMkLst>
        </pc:picChg>
        <pc:picChg chg="add mod">
          <ac:chgData name="David Cavanaugh" userId="0b20315e-7c2d-4d9f-9a83-59b2f42af10e" providerId="ADAL" clId="{14D80910-B53A-4FE3-B7DE-4C365DBB95A7}" dt="2021-12-07T22:36:05.289" v="759" actId="1076"/>
          <ac:picMkLst>
            <pc:docMk/>
            <pc:sldMk cId="3987383754" sldId="284"/>
            <ac:picMk id="9" creationId="{73AF19F6-3411-490A-AE85-EDD10789794C}"/>
          </ac:picMkLst>
        </pc:picChg>
      </pc:sldChg>
      <pc:sldChg chg="addSp delSp modSp add mod">
        <pc:chgData name="David Cavanaugh" userId="0b20315e-7c2d-4d9f-9a83-59b2f42af10e" providerId="ADAL" clId="{14D80910-B53A-4FE3-B7DE-4C365DBB95A7}" dt="2021-12-07T22:38:29.645" v="886" actId="1076"/>
        <pc:sldMkLst>
          <pc:docMk/>
          <pc:sldMk cId="1206300121" sldId="285"/>
        </pc:sldMkLst>
        <pc:spChg chg="mod">
          <ac:chgData name="David Cavanaugh" userId="0b20315e-7c2d-4d9f-9a83-59b2f42af10e" providerId="ADAL" clId="{14D80910-B53A-4FE3-B7DE-4C365DBB95A7}" dt="2021-12-07T22:36:22.665" v="776" actId="20577"/>
          <ac:spMkLst>
            <pc:docMk/>
            <pc:sldMk cId="1206300121" sldId="285"/>
            <ac:spMk id="64" creationId="{00000000-0000-0000-0000-000000000000}"/>
          </ac:spMkLst>
        </pc:spChg>
        <pc:spChg chg="mod">
          <ac:chgData name="David Cavanaugh" userId="0b20315e-7c2d-4d9f-9a83-59b2f42af10e" providerId="ADAL" clId="{14D80910-B53A-4FE3-B7DE-4C365DBB95A7}" dt="2021-12-07T22:36:41.018" v="876" actId="20577"/>
          <ac:spMkLst>
            <pc:docMk/>
            <pc:sldMk cId="1206300121" sldId="285"/>
            <ac:spMk id="65" creationId="{00000000-0000-0000-0000-000000000000}"/>
          </ac:spMkLst>
        </pc:spChg>
        <pc:picChg chg="add mod">
          <ac:chgData name="David Cavanaugh" userId="0b20315e-7c2d-4d9f-9a83-59b2f42af10e" providerId="ADAL" clId="{14D80910-B53A-4FE3-B7DE-4C365DBB95A7}" dt="2021-12-07T22:38:10.060" v="884" actId="1076"/>
          <ac:picMkLst>
            <pc:docMk/>
            <pc:sldMk cId="1206300121" sldId="285"/>
            <ac:picMk id="3" creationId="{43B70E06-E1C3-4A41-A1E5-8E35ED089CF3}"/>
          </ac:picMkLst>
        </pc:picChg>
        <pc:picChg chg="mod">
          <ac:chgData name="David Cavanaugh" userId="0b20315e-7c2d-4d9f-9a83-59b2f42af10e" providerId="ADAL" clId="{14D80910-B53A-4FE3-B7DE-4C365DBB95A7}" dt="2021-12-07T22:36:43.389" v="877" actId="1076"/>
          <ac:picMkLst>
            <pc:docMk/>
            <pc:sldMk cId="1206300121" sldId="285"/>
            <ac:picMk id="4" creationId="{0F447994-D6DD-4DCE-9CF5-775815F5662F}"/>
          </ac:picMkLst>
        </pc:picChg>
        <pc:picChg chg="add mod">
          <ac:chgData name="David Cavanaugh" userId="0b20315e-7c2d-4d9f-9a83-59b2f42af10e" providerId="ADAL" clId="{14D80910-B53A-4FE3-B7DE-4C365DBB95A7}" dt="2021-12-07T22:38:29.645" v="886" actId="1076"/>
          <ac:picMkLst>
            <pc:docMk/>
            <pc:sldMk cId="1206300121" sldId="285"/>
            <ac:picMk id="6" creationId="{F4B3F226-666A-42EE-B92C-8A48DC25BA4F}"/>
          </ac:picMkLst>
        </pc:picChg>
        <pc:picChg chg="del mod">
          <ac:chgData name="David Cavanaugh" userId="0b20315e-7c2d-4d9f-9a83-59b2f42af10e" providerId="ADAL" clId="{14D80910-B53A-4FE3-B7DE-4C365DBB95A7}" dt="2021-12-07T22:36:51.209" v="881" actId="478"/>
          <ac:picMkLst>
            <pc:docMk/>
            <pc:sldMk cId="1206300121" sldId="285"/>
            <ac:picMk id="7" creationId="{95D4D62E-243B-436B-935E-A6C941A31213}"/>
          </ac:picMkLst>
        </pc:picChg>
        <pc:picChg chg="del mod">
          <ac:chgData name="David Cavanaugh" userId="0b20315e-7c2d-4d9f-9a83-59b2f42af10e" providerId="ADAL" clId="{14D80910-B53A-4FE3-B7DE-4C365DBB95A7}" dt="2021-12-07T22:36:49.703" v="880" actId="478"/>
          <ac:picMkLst>
            <pc:docMk/>
            <pc:sldMk cId="1206300121" sldId="285"/>
            <ac:picMk id="9" creationId="{73AF19F6-3411-490A-AE85-EDD10789794C}"/>
          </ac:picMkLst>
        </pc:picChg>
      </pc:sldChg>
      <pc:sldChg chg="modSp new mod">
        <pc:chgData name="David Cavanaugh" userId="0b20315e-7c2d-4d9f-9a83-59b2f42af10e" providerId="ADAL" clId="{14D80910-B53A-4FE3-B7DE-4C365DBB95A7}" dt="2021-12-08T01:22:19.824" v="2674" actId="20577"/>
        <pc:sldMkLst>
          <pc:docMk/>
          <pc:sldMk cId="1245058602" sldId="286"/>
        </pc:sldMkLst>
        <pc:spChg chg="mod">
          <ac:chgData name="David Cavanaugh" userId="0b20315e-7c2d-4d9f-9a83-59b2f42af10e" providerId="ADAL" clId="{14D80910-B53A-4FE3-B7DE-4C365DBB95A7}" dt="2021-12-07T22:38:49.512" v="919" actId="20577"/>
          <ac:spMkLst>
            <pc:docMk/>
            <pc:sldMk cId="1245058602" sldId="286"/>
            <ac:spMk id="2" creationId="{8E7B2233-4693-4672-ADA0-127F638C6CDD}"/>
          </ac:spMkLst>
        </pc:spChg>
        <pc:spChg chg="mod">
          <ac:chgData name="David Cavanaugh" userId="0b20315e-7c2d-4d9f-9a83-59b2f42af10e" providerId="ADAL" clId="{14D80910-B53A-4FE3-B7DE-4C365DBB95A7}" dt="2021-12-08T01:22:19.824" v="2674" actId="20577"/>
          <ac:spMkLst>
            <pc:docMk/>
            <pc:sldMk cId="1245058602" sldId="286"/>
            <ac:spMk id="3" creationId="{AE8DCB93-BB91-4817-9F15-C2344BBB5E61}"/>
          </ac:spMkLst>
        </pc:spChg>
      </pc:sldChg>
      <pc:sldChg chg="addSp delSp modSp add mod">
        <pc:chgData name="David Cavanaugh" userId="0b20315e-7c2d-4d9f-9a83-59b2f42af10e" providerId="ADAL" clId="{14D80910-B53A-4FE3-B7DE-4C365DBB95A7}" dt="2021-12-07T22:51:27.314" v="1407" actId="1076"/>
        <pc:sldMkLst>
          <pc:docMk/>
          <pc:sldMk cId="2088661663" sldId="287"/>
        </pc:sldMkLst>
        <pc:spChg chg="mod">
          <ac:chgData name="David Cavanaugh" userId="0b20315e-7c2d-4d9f-9a83-59b2f42af10e" providerId="ADAL" clId="{14D80910-B53A-4FE3-B7DE-4C365DBB95A7}" dt="2021-12-07T22:45:32.007" v="1335" actId="20577"/>
          <ac:spMkLst>
            <pc:docMk/>
            <pc:sldMk cId="2088661663" sldId="287"/>
            <ac:spMk id="64" creationId="{00000000-0000-0000-0000-000000000000}"/>
          </ac:spMkLst>
        </pc:spChg>
        <pc:spChg chg="mod">
          <ac:chgData name="David Cavanaugh" userId="0b20315e-7c2d-4d9f-9a83-59b2f42af10e" providerId="ADAL" clId="{14D80910-B53A-4FE3-B7DE-4C365DBB95A7}" dt="2021-12-07T22:45:48.838" v="1395" actId="20577"/>
          <ac:spMkLst>
            <pc:docMk/>
            <pc:sldMk cId="2088661663" sldId="287"/>
            <ac:spMk id="65" creationId="{00000000-0000-0000-0000-000000000000}"/>
          </ac:spMkLst>
        </pc:spChg>
        <pc:picChg chg="del">
          <ac:chgData name="David Cavanaugh" userId="0b20315e-7c2d-4d9f-9a83-59b2f42af10e" providerId="ADAL" clId="{14D80910-B53A-4FE3-B7DE-4C365DBB95A7}" dt="2021-12-07T22:45:36.374" v="1337" actId="478"/>
          <ac:picMkLst>
            <pc:docMk/>
            <pc:sldMk cId="2088661663" sldId="287"/>
            <ac:picMk id="3" creationId="{43B70E06-E1C3-4A41-A1E5-8E35ED089CF3}"/>
          </ac:picMkLst>
        </pc:picChg>
        <pc:picChg chg="del">
          <ac:chgData name="David Cavanaugh" userId="0b20315e-7c2d-4d9f-9a83-59b2f42af10e" providerId="ADAL" clId="{14D80910-B53A-4FE3-B7DE-4C365DBB95A7}" dt="2021-12-07T22:45:35.238" v="1336" actId="478"/>
          <ac:picMkLst>
            <pc:docMk/>
            <pc:sldMk cId="2088661663" sldId="287"/>
            <ac:picMk id="4" creationId="{0F447994-D6DD-4DCE-9CF5-775815F5662F}"/>
          </ac:picMkLst>
        </pc:picChg>
        <pc:picChg chg="add mod">
          <ac:chgData name="David Cavanaugh" userId="0b20315e-7c2d-4d9f-9a83-59b2f42af10e" providerId="ADAL" clId="{14D80910-B53A-4FE3-B7DE-4C365DBB95A7}" dt="2021-12-07T22:51:07.565" v="1405" actId="1076"/>
          <ac:picMkLst>
            <pc:docMk/>
            <pc:sldMk cId="2088661663" sldId="287"/>
            <ac:picMk id="5" creationId="{56D94525-DA85-4CD4-94B7-139D9AE70AC5}"/>
          </ac:picMkLst>
        </pc:picChg>
        <pc:picChg chg="del">
          <ac:chgData name="David Cavanaugh" userId="0b20315e-7c2d-4d9f-9a83-59b2f42af10e" providerId="ADAL" clId="{14D80910-B53A-4FE3-B7DE-4C365DBB95A7}" dt="2021-12-07T22:46:51.558" v="1396" actId="478"/>
          <ac:picMkLst>
            <pc:docMk/>
            <pc:sldMk cId="2088661663" sldId="287"/>
            <ac:picMk id="6" creationId="{F4B3F226-666A-42EE-B92C-8A48DC25BA4F}"/>
          </ac:picMkLst>
        </pc:picChg>
        <pc:picChg chg="add mod">
          <ac:chgData name="David Cavanaugh" userId="0b20315e-7c2d-4d9f-9a83-59b2f42af10e" providerId="ADAL" clId="{14D80910-B53A-4FE3-B7DE-4C365DBB95A7}" dt="2021-12-07T22:50:59.355" v="1403" actId="1076"/>
          <ac:picMkLst>
            <pc:docMk/>
            <pc:sldMk cId="2088661663" sldId="287"/>
            <ac:picMk id="8" creationId="{AA9D3A56-30E4-4A77-A505-A020E14BD89F}"/>
          </ac:picMkLst>
        </pc:picChg>
        <pc:picChg chg="add mod">
          <ac:chgData name="David Cavanaugh" userId="0b20315e-7c2d-4d9f-9a83-59b2f42af10e" providerId="ADAL" clId="{14D80910-B53A-4FE3-B7DE-4C365DBB95A7}" dt="2021-12-07T22:51:27.314" v="1407" actId="1076"/>
          <ac:picMkLst>
            <pc:docMk/>
            <pc:sldMk cId="2088661663" sldId="287"/>
            <ac:picMk id="10" creationId="{125A1AC8-F2F5-4E28-B1ED-2992AFBEF30F}"/>
          </ac:picMkLst>
        </pc:picChg>
      </pc:sldChg>
      <pc:sldChg chg="addSp delSp modSp add mod">
        <pc:chgData name="David Cavanaugh" userId="0b20315e-7c2d-4d9f-9a83-59b2f42af10e" providerId="ADAL" clId="{14D80910-B53A-4FE3-B7DE-4C365DBB95A7}" dt="2021-12-07T23:06:24.455" v="1557" actId="1076"/>
        <pc:sldMkLst>
          <pc:docMk/>
          <pc:sldMk cId="1374749523" sldId="288"/>
        </pc:sldMkLst>
        <pc:spChg chg="mod">
          <ac:chgData name="David Cavanaugh" userId="0b20315e-7c2d-4d9f-9a83-59b2f42af10e" providerId="ADAL" clId="{14D80910-B53A-4FE3-B7DE-4C365DBB95A7}" dt="2021-12-07T22:54:36.537" v="1427" actId="20577"/>
          <ac:spMkLst>
            <pc:docMk/>
            <pc:sldMk cId="1374749523" sldId="288"/>
            <ac:spMk id="64" creationId="{00000000-0000-0000-0000-000000000000}"/>
          </ac:spMkLst>
        </pc:spChg>
        <pc:spChg chg="mod">
          <ac:chgData name="David Cavanaugh" userId="0b20315e-7c2d-4d9f-9a83-59b2f42af10e" providerId="ADAL" clId="{14D80910-B53A-4FE3-B7DE-4C365DBB95A7}" dt="2021-12-07T23:05:19.157" v="1548" actId="20577"/>
          <ac:spMkLst>
            <pc:docMk/>
            <pc:sldMk cId="1374749523" sldId="288"/>
            <ac:spMk id="65" creationId="{00000000-0000-0000-0000-000000000000}"/>
          </ac:spMkLst>
        </pc:spChg>
        <pc:picChg chg="add mod">
          <ac:chgData name="David Cavanaugh" userId="0b20315e-7c2d-4d9f-9a83-59b2f42af10e" providerId="ADAL" clId="{14D80910-B53A-4FE3-B7DE-4C365DBB95A7}" dt="2021-12-07T23:05:51.834" v="1552" actId="1076"/>
          <ac:picMkLst>
            <pc:docMk/>
            <pc:sldMk cId="1374749523" sldId="288"/>
            <ac:picMk id="3" creationId="{B9A9AA0E-304A-4406-872D-75F0C708E408}"/>
          </ac:picMkLst>
        </pc:picChg>
        <pc:picChg chg="del">
          <ac:chgData name="David Cavanaugh" userId="0b20315e-7c2d-4d9f-9a83-59b2f42af10e" providerId="ADAL" clId="{14D80910-B53A-4FE3-B7DE-4C365DBB95A7}" dt="2021-12-07T22:54:56.149" v="1480" actId="478"/>
          <ac:picMkLst>
            <pc:docMk/>
            <pc:sldMk cId="1374749523" sldId="288"/>
            <ac:picMk id="5" creationId="{56D94525-DA85-4CD4-94B7-139D9AE70AC5}"/>
          </ac:picMkLst>
        </pc:picChg>
        <pc:picChg chg="add del mod">
          <ac:chgData name="David Cavanaugh" userId="0b20315e-7c2d-4d9f-9a83-59b2f42af10e" providerId="ADAL" clId="{14D80910-B53A-4FE3-B7DE-4C365DBB95A7}" dt="2021-12-07T23:06:18.725" v="1555" actId="478"/>
          <ac:picMkLst>
            <pc:docMk/>
            <pc:sldMk cId="1374749523" sldId="288"/>
            <ac:picMk id="6" creationId="{E94BE0B6-FFFA-4109-82DB-F2160F246DC7}"/>
          </ac:picMkLst>
        </pc:picChg>
        <pc:picChg chg="del">
          <ac:chgData name="David Cavanaugh" userId="0b20315e-7c2d-4d9f-9a83-59b2f42af10e" providerId="ADAL" clId="{14D80910-B53A-4FE3-B7DE-4C365DBB95A7}" dt="2021-12-07T22:55:13.076" v="1511" actId="478"/>
          <ac:picMkLst>
            <pc:docMk/>
            <pc:sldMk cId="1374749523" sldId="288"/>
            <ac:picMk id="8" creationId="{AA9D3A56-30E4-4A77-A505-A020E14BD89F}"/>
          </ac:picMkLst>
        </pc:picChg>
        <pc:picChg chg="add mod">
          <ac:chgData name="David Cavanaugh" userId="0b20315e-7c2d-4d9f-9a83-59b2f42af10e" providerId="ADAL" clId="{14D80910-B53A-4FE3-B7DE-4C365DBB95A7}" dt="2021-12-07T23:06:24.455" v="1557" actId="1076"/>
          <ac:picMkLst>
            <pc:docMk/>
            <pc:sldMk cId="1374749523" sldId="288"/>
            <ac:picMk id="9" creationId="{C66C3C9C-CEF1-429F-99EB-B8077D9D6891}"/>
          </ac:picMkLst>
        </pc:picChg>
        <pc:picChg chg="del">
          <ac:chgData name="David Cavanaugh" userId="0b20315e-7c2d-4d9f-9a83-59b2f42af10e" providerId="ADAL" clId="{14D80910-B53A-4FE3-B7DE-4C365DBB95A7}" dt="2021-12-07T22:55:15.398" v="1512" actId="478"/>
          <ac:picMkLst>
            <pc:docMk/>
            <pc:sldMk cId="1374749523" sldId="288"/>
            <ac:picMk id="10" creationId="{125A1AC8-F2F5-4E28-B1ED-2992AFBEF30F}"/>
          </ac:picMkLst>
        </pc:picChg>
      </pc:sldChg>
      <pc:sldChg chg="addSp delSp modSp add mod">
        <pc:chgData name="David Cavanaugh" userId="0b20315e-7c2d-4d9f-9a83-59b2f42af10e" providerId="ADAL" clId="{14D80910-B53A-4FE3-B7DE-4C365DBB95A7}" dt="2021-12-07T23:09:41.475" v="1694" actId="1582"/>
        <pc:sldMkLst>
          <pc:docMk/>
          <pc:sldMk cId="1761282263" sldId="289"/>
        </pc:sldMkLst>
        <pc:spChg chg="add mod">
          <ac:chgData name="David Cavanaugh" userId="0b20315e-7c2d-4d9f-9a83-59b2f42af10e" providerId="ADAL" clId="{14D80910-B53A-4FE3-B7DE-4C365DBB95A7}" dt="2021-12-07T23:09:41.475" v="1694" actId="1582"/>
          <ac:spMkLst>
            <pc:docMk/>
            <pc:sldMk cId="1761282263" sldId="289"/>
            <ac:spMk id="5" creationId="{4376D02C-FDE6-416E-864E-59F7E5724273}"/>
          </ac:spMkLst>
        </pc:spChg>
        <pc:spChg chg="mod">
          <ac:chgData name="David Cavanaugh" userId="0b20315e-7c2d-4d9f-9a83-59b2f42af10e" providerId="ADAL" clId="{14D80910-B53A-4FE3-B7DE-4C365DBB95A7}" dt="2021-12-07T23:06:53.350" v="1569" actId="20577"/>
          <ac:spMkLst>
            <pc:docMk/>
            <pc:sldMk cId="1761282263" sldId="289"/>
            <ac:spMk id="64" creationId="{00000000-0000-0000-0000-000000000000}"/>
          </ac:spMkLst>
        </pc:spChg>
        <pc:spChg chg="mod">
          <ac:chgData name="David Cavanaugh" userId="0b20315e-7c2d-4d9f-9a83-59b2f42af10e" providerId="ADAL" clId="{14D80910-B53A-4FE3-B7DE-4C365DBB95A7}" dt="2021-12-07T23:09:18.209" v="1691" actId="20577"/>
          <ac:spMkLst>
            <pc:docMk/>
            <pc:sldMk cId="1761282263" sldId="289"/>
            <ac:spMk id="65" creationId="{00000000-0000-0000-0000-000000000000}"/>
          </ac:spMkLst>
        </pc:spChg>
        <pc:picChg chg="del">
          <ac:chgData name="David Cavanaugh" userId="0b20315e-7c2d-4d9f-9a83-59b2f42af10e" providerId="ADAL" clId="{14D80910-B53A-4FE3-B7DE-4C365DBB95A7}" dt="2021-12-07T23:08:29.493" v="1640" actId="478"/>
          <ac:picMkLst>
            <pc:docMk/>
            <pc:sldMk cId="1761282263" sldId="289"/>
            <ac:picMk id="3" creationId="{B9A9AA0E-304A-4406-872D-75F0C708E408}"/>
          </ac:picMkLst>
        </pc:picChg>
        <pc:picChg chg="add mod">
          <ac:chgData name="David Cavanaugh" userId="0b20315e-7c2d-4d9f-9a83-59b2f42af10e" providerId="ADAL" clId="{14D80910-B53A-4FE3-B7DE-4C365DBB95A7}" dt="2021-12-07T23:09:21.715" v="1692" actId="1076"/>
          <ac:picMkLst>
            <pc:docMk/>
            <pc:sldMk cId="1761282263" sldId="289"/>
            <ac:picMk id="4" creationId="{045241C9-1691-4B47-BFD9-D17D3710A1D7}"/>
          </ac:picMkLst>
        </pc:picChg>
        <pc:picChg chg="del">
          <ac:chgData name="David Cavanaugh" userId="0b20315e-7c2d-4d9f-9a83-59b2f42af10e" providerId="ADAL" clId="{14D80910-B53A-4FE3-B7DE-4C365DBB95A7}" dt="2021-12-07T23:08:37.108" v="1649" actId="478"/>
          <ac:picMkLst>
            <pc:docMk/>
            <pc:sldMk cId="1761282263" sldId="289"/>
            <ac:picMk id="9" creationId="{C66C3C9C-CEF1-429F-99EB-B8077D9D6891}"/>
          </ac:picMkLst>
        </pc:picChg>
      </pc:sldChg>
      <pc:sldChg chg="modSp add mod">
        <pc:chgData name="David Cavanaugh" userId="0b20315e-7c2d-4d9f-9a83-59b2f42af10e" providerId="ADAL" clId="{14D80910-B53A-4FE3-B7DE-4C365DBB95A7}" dt="2021-12-07T23:20:01.513" v="1810" actId="33524"/>
        <pc:sldMkLst>
          <pc:docMk/>
          <pc:sldMk cId="3686458417" sldId="290"/>
        </pc:sldMkLst>
        <pc:spChg chg="mod">
          <ac:chgData name="David Cavanaugh" userId="0b20315e-7c2d-4d9f-9a83-59b2f42af10e" providerId="ADAL" clId="{14D80910-B53A-4FE3-B7DE-4C365DBB95A7}" dt="2021-12-07T23:19:51.521" v="1808" actId="14100"/>
          <ac:spMkLst>
            <pc:docMk/>
            <pc:sldMk cId="3686458417" sldId="290"/>
            <ac:spMk id="5" creationId="{4376D02C-FDE6-416E-864E-59F7E5724273}"/>
          </ac:spMkLst>
        </pc:spChg>
        <pc:spChg chg="mod">
          <ac:chgData name="David Cavanaugh" userId="0b20315e-7c2d-4d9f-9a83-59b2f42af10e" providerId="ADAL" clId="{14D80910-B53A-4FE3-B7DE-4C365DBB95A7}" dt="2021-12-07T23:09:55.544" v="1704" actId="20577"/>
          <ac:spMkLst>
            <pc:docMk/>
            <pc:sldMk cId="3686458417" sldId="290"/>
            <ac:spMk id="64" creationId="{00000000-0000-0000-0000-000000000000}"/>
          </ac:spMkLst>
        </pc:spChg>
        <pc:spChg chg="mod">
          <ac:chgData name="David Cavanaugh" userId="0b20315e-7c2d-4d9f-9a83-59b2f42af10e" providerId="ADAL" clId="{14D80910-B53A-4FE3-B7DE-4C365DBB95A7}" dt="2021-12-07T23:20:01.513" v="1810" actId="33524"/>
          <ac:spMkLst>
            <pc:docMk/>
            <pc:sldMk cId="3686458417" sldId="290"/>
            <ac:spMk id="65" creationId="{00000000-0000-0000-0000-000000000000}"/>
          </ac:spMkLst>
        </pc:spChg>
        <pc:picChg chg="mod">
          <ac:chgData name="David Cavanaugh" userId="0b20315e-7c2d-4d9f-9a83-59b2f42af10e" providerId="ADAL" clId="{14D80910-B53A-4FE3-B7DE-4C365DBB95A7}" dt="2021-12-07T23:19:56.911" v="1809" actId="1076"/>
          <ac:picMkLst>
            <pc:docMk/>
            <pc:sldMk cId="3686458417" sldId="290"/>
            <ac:picMk id="4" creationId="{045241C9-1691-4B47-BFD9-D17D3710A1D7}"/>
          </ac:picMkLst>
        </pc:picChg>
      </pc:sldChg>
      <pc:sldChg chg="addSp delSp modSp add mod">
        <pc:chgData name="David Cavanaugh" userId="0b20315e-7c2d-4d9f-9a83-59b2f42af10e" providerId="ADAL" clId="{14D80910-B53A-4FE3-B7DE-4C365DBB95A7}" dt="2021-12-07T23:42:35.594" v="1887" actId="1076"/>
        <pc:sldMkLst>
          <pc:docMk/>
          <pc:sldMk cId="2745148718" sldId="291"/>
        </pc:sldMkLst>
        <pc:spChg chg="del">
          <ac:chgData name="David Cavanaugh" userId="0b20315e-7c2d-4d9f-9a83-59b2f42af10e" providerId="ADAL" clId="{14D80910-B53A-4FE3-B7DE-4C365DBB95A7}" dt="2021-12-07T23:32:53.675" v="1825" actId="478"/>
          <ac:spMkLst>
            <pc:docMk/>
            <pc:sldMk cId="2745148718" sldId="291"/>
            <ac:spMk id="5" creationId="{4376D02C-FDE6-416E-864E-59F7E5724273}"/>
          </ac:spMkLst>
        </pc:spChg>
        <pc:spChg chg="mod">
          <ac:chgData name="David Cavanaugh" userId="0b20315e-7c2d-4d9f-9a83-59b2f42af10e" providerId="ADAL" clId="{14D80910-B53A-4FE3-B7DE-4C365DBB95A7}" dt="2021-12-07T23:32:56.362" v="1832" actId="20577"/>
          <ac:spMkLst>
            <pc:docMk/>
            <pc:sldMk cId="2745148718" sldId="291"/>
            <ac:spMk id="64" creationId="{00000000-0000-0000-0000-000000000000}"/>
          </ac:spMkLst>
        </pc:spChg>
        <pc:spChg chg="mod">
          <ac:chgData name="David Cavanaugh" userId="0b20315e-7c2d-4d9f-9a83-59b2f42af10e" providerId="ADAL" clId="{14D80910-B53A-4FE3-B7DE-4C365DBB95A7}" dt="2021-12-07T23:34:44.967" v="1877" actId="20577"/>
          <ac:spMkLst>
            <pc:docMk/>
            <pc:sldMk cId="2745148718" sldId="291"/>
            <ac:spMk id="65" creationId="{00000000-0000-0000-0000-000000000000}"/>
          </ac:spMkLst>
        </pc:spChg>
        <pc:picChg chg="add del mod">
          <ac:chgData name="David Cavanaugh" userId="0b20315e-7c2d-4d9f-9a83-59b2f42af10e" providerId="ADAL" clId="{14D80910-B53A-4FE3-B7DE-4C365DBB95A7}" dt="2021-12-07T23:36:27.348" v="1880" actId="478"/>
          <ac:picMkLst>
            <pc:docMk/>
            <pc:sldMk cId="2745148718" sldId="291"/>
            <ac:picMk id="3" creationId="{F2F698D9-48A0-42BF-AED1-50C81DB85005}"/>
          </ac:picMkLst>
        </pc:picChg>
        <pc:picChg chg="del">
          <ac:chgData name="David Cavanaugh" userId="0b20315e-7c2d-4d9f-9a83-59b2f42af10e" providerId="ADAL" clId="{14D80910-B53A-4FE3-B7DE-4C365DBB95A7}" dt="2021-12-07T23:32:52.714" v="1824" actId="478"/>
          <ac:picMkLst>
            <pc:docMk/>
            <pc:sldMk cId="2745148718" sldId="291"/>
            <ac:picMk id="4" creationId="{045241C9-1691-4B47-BFD9-D17D3710A1D7}"/>
          </ac:picMkLst>
        </pc:picChg>
        <pc:picChg chg="add mod">
          <ac:chgData name="David Cavanaugh" userId="0b20315e-7c2d-4d9f-9a83-59b2f42af10e" providerId="ADAL" clId="{14D80910-B53A-4FE3-B7DE-4C365DBB95A7}" dt="2021-12-07T23:34:38.380" v="1864" actId="1076"/>
          <ac:picMkLst>
            <pc:docMk/>
            <pc:sldMk cId="2745148718" sldId="291"/>
            <ac:picMk id="7" creationId="{CF599A69-8A6F-4282-8C2F-E4AB677BB963}"/>
          </ac:picMkLst>
        </pc:picChg>
        <pc:picChg chg="add del mod">
          <ac:chgData name="David Cavanaugh" userId="0b20315e-7c2d-4d9f-9a83-59b2f42af10e" providerId="ADAL" clId="{14D80910-B53A-4FE3-B7DE-4C365DBB95A7}" dt="2021-12-07T23:42:15.219" v="1885" actId="478"/>
          <ac:picMkLst>
            <pc:docMk/>
            <pc:sldMk cId="2745148718" sldId="291"/>
            <ac:picMk id="9" creationId="{19E8CE0A-EDD1-4872-B8D7-9560AA3E0A55}"/>
          </ac:picMkLst>
        </pc:picChg>
        <pc:picChg chg="add mod">
          <ac:chgData name="David Cavanaugh" userId="0b20315e-7c2d-4d9f-9a83-59b2f42af10e" providerId="ADAL" clId="{14D80910-B53A-4FE3-B7DE-4C365DBB95A7}" dt="2021-12-07T23:42:07.756" v="1884" actId="14100"/>
          <ac:picMkLst>
            <pc:docMk/>
            <pc:sldMk cId="2745148718" sldId="291"/>
            <ac:picMk id="11" creationId="{EB7723D4-915A-4865-A840-94DF6EA8E4E6}"/>
          </ac:picMkLst>
        </pc:picChg>
        <pc:picChg chg="add mod">
          <ac:chgData name="David Cavanaugh" userId="0b20315e-7c2d-4d9f-9a83-59b2f42af10e" providerId="ADAL" clId="{14D80910-B53A-4FE3-B7DE-4C365DBB95A7}" dt="2021-12-07T23:42:35.594" v="1887" actId="1076"/>
          <ac:picMkLst>
            <pc:docMk/>
            <pc:sldMk cId="2745148718" sldId="291"/>
            <ac:picMk id="13" creationId="{82D343C8-A4E5-4F38-A24B-EFDF15EDDE76}"/>
          </ac:picMkLst>
        </pc:picChg>
      </pc:sldChg>
      <pc:sldChg chg="new del">
        <pc:chgData name="David Cavanaugh" userId="0b20315e-7c2d-4d9f-9a83-59b2f42af10e" providerId="ADAL" clId="{14D80910-B53A-4FE3-B7DE-4C365DBB95A7}" dt="2021-12-07T23:43:29.630" v="1890" actId="47"/>
        <pc:sldMkLst>
          <pc:docMk/>
          <pc:sldMk cId="1989981437" sldId="292"/>
        </pc:sldMkLst>
      </pc:sldChg>
      <pc:sldChg chg="addSp delSp modSp add mod">
        <pc:chgData name="David Cavanaugh" userId="0b20315e-7c2d-4d9f-9a83-59b2f42af10e" providerId="ADAL" clId="{14D80910-B53A-4FE3-B7DE-4C365DBB95A7}" dt="2021-12-08T00:47:32.934" v="2546" actId="478"/>
        <pc:sldMkLst>
          <pc:docMk/>
          <pc:sldMk cId="841526747" sldId="293"/>
        </pc:sldMkLst>
        <pc:spChg chg="mod">
          <ac:chgData name="David Cavanaugh" userId="0b20315e-7c2d-4d9f-9a83-59b2f42af10e" providerId="ADAL" clId="{14D80910-B53A-4FE3-B7DE-4C365DBB95A7}" dt="2021-12-07T23:43:58.209" v="1936" actId="20577"/>
          <ac:spMkLst>
            <pc:docMk/>
            <pc:sldMk cId="841526747" sldId="293"/>
            <ac:spMk id="64" creationId="{00000000-0000-0000-0000-000000000000}"/>
          </ac:spMkLst>
        </pc:spChg>
        <pc:spChg chg="del mod">
          <ac:chgData name="David Cavanaugh" userId="0b20315e-7c2d-4d9f-9a83-59b2f42af10e" providerId="ADAL" clId="{14D80910-B53A-4FE3-B7DE-4C365DBB95A7}" dt="2021-12-08T00:47:32.934" v="2546" actId="478"/>
          <ac:spMkLst>
            <pc:docMk/>
            <pc:sldMk cId="841526747" sldId="293"/>
            <ac:spMk id="65" creationId="{00000000-0000-0000-0000-000000000000}"/>
          </ac:spMkLst>
        </pc:spChg>
        <pc:picChg chg="add mod">
          <ac:chgData name="David Cavanaugh" userId="0b20315e-7c2d-4d9f-9a83-59b2f42af10e" providerId="ADAL" clId="{14D80910-B53A-4FE3-B7DE-4C365DBB95A7}" dt="2021-12-07T23:56:08.456" v="1940" actId="1076"/>
          <ac:picMkLst>
            <pc:docMk/>
            <pc:sldMk cId="841526747" sldId="293"/>
            <ac:picMk id="3" creationId="{781C1F98-6B31-4D56-AF7E-6CBBFE47B754}"/>
          </ac:picMkLst>
        </pc:picChg>
        <pc:picChg chg="del">
          <ac:chgData name="David Cavanaugh" userId="0b20315e-7c2d-4d9f-9a83-59b2f42af10e" providerId="ADAL" clId="{14D80910-B53A-4FE3-B7DE-4C365DBB95A7}" dt="2021-12-07T23:43:44.619" v="1917" actId="478"/>
          <ac:picMkLst>
            <pc:docMk/>
            <pc:sldMk cId="841526747" sldId="293"/>
            <ac:picMk id="7" creationId="{CF599A69-8A6F-4282-8C2F-E4AB677BB963}"/>
          </ac:picMkLst>
        </pc:picChg>
        <pc:picChg chg="del">
          <ac:chgData name="David Cavanaugh" userId="0b20315e-7c2d-4d9f-9a83-59b2f42af10e" providerId="ADAL" clId="{14D80910-B53A-4FE3-B7DE-4C365DBB95A7}" dt="2021-12-07T23:43:42.988" v="1916" actId="478"/>
          <ac:picMkLst>
            <pc:docMk/>
            <pc:sldMk cId="841526747" sldId="293"/>
            <ac:picMk id="11" creationId="{EB7723D4-915A-4865-A840-94DF6EA8E4E6}"/>
          </ac:picMkLst>
        </pc:picChg>
        <pc:picChg chg="del">
          <ac:chgData name="David Cavanaugh" userId="0b20315e-7c2d-4d9f-9a83-59b2f42af10e" providerId="ADAL" clId="{14D80910-B53A-4FE3-B7DE-4C365DBB95A7}" dt="2021-12-07T23:43:52.799" v="1935" actId="478"/>
          <ac:picMkLst>
            <pc:docMk/>
            <pc:sldMk cId="841526747" sldId="293"/>
            <ac:picMk id="13" creationId="{82D343C8-A4E5-4F38-A24B-EFDF15EDDE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627c69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627c69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81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627c69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627c69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154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627c69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627c69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889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9da5a750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9da5a750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to answer: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Introduce the background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Address research question clearly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Stick to the tables/graphs – not the code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Cleaning and preparation – make it clear what I did and why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Give an explanation on the method &amp; introduction to the method – provide an algorithm (simple)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Model output – explain the parameter settings and the results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Summary of results and discussion (limitations and possible </a:t>
            </a:r>
            <a:r>
              <a:rPr lang="en-US"/>
              <a:t>future improvements)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627c69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627c69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627c69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627c69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28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627c69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627c69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691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627c69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627c69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99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627c69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627c69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00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627c69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627c69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91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627c69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627c69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051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627c69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627c69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93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694888"/>
            <a:ext cx="430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David Cavanaugh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5" name="Google Shape;55;p13" descr="Image result for University of nebraska omaha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8150" y="2676851"/>
            <a:ext cx="27241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1700" y="953229"/>
            <a:ext cx="8520600" cy="792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Predicting Wildfire Severity</a:t>
            </a:r>
            <a:endParaRPr sz="48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692700" y="4434550"/>
            <a:ext cx="213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December 14, 2021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434550"/>
            <a:ext cx="449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Math 8670: Advanced Statistical Machine Learning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Fitting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56115" algn="l" rtl="0"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r>
              <a:rPr lang="en-US" sz="2000" dirty="0"/>
              <a:t>Data is separated into training and testing sets chronologically for each county. </a:t>
            </a:r>
          </a:p>
          <a:p>
            <a:pPr lvl="1" indent="-356115">
              <a:buSzPts val="2008"/>
              <a:buChar char="●"/>
            </a:pPr>
            <a:r>
              <a:rPr lang="en-US" sz="1600" dirty="0"/>
              <a:t>That is; 1992-2017 is used for training and 2018 is used for testing</a:t>
            </a:r>
          </a:p>
          <a:p>
            <a:pPr marL="457200" lvl="0" indent="-356115" algn="l" rtl="0"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endParaRPr lang="en-US" sz="2000" dirty="0"/>
          </a:p>
          <a:p>
            <a:pPr marL="457200" lvl="0" indent="-356115" algn="l" rtl="0"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r>
              <a:rPr lang="en-US" sz="2000" dirty="0"/>
              <a:t>We fit a </a:t>
            </a:r>
            <a:r>
              <a:rPr lang="en-US" sz="2000" dirty="0" err="1"/>
              <a:t>CatBoost</a:t>
            </a:r>
            <a:r>
              <a:rPr lang="en-US" sz="2000" dirty="0"/>
              <a:t> model</a:t>
            </a:r>
          </a:p>
          <a:p>
            <a:pPr lvl="1" indent="-356115">
              <a:buSzPts val="2008"/>
              <a:buChar char="●"/>
            </a:pPr>
            <a:r>
              <a:rPr lang="en-US" sz="1600" dirty="0"/>
              <a:t>Implements the </a:t>
            </a:r>
            <a:r>
              <a:rPr lang="en-US" sz="1600" dirty="0" err="1"/>
              <a:t>XGBoost</a:t>
            </a:r>
            <a:r>
              <a:rPr lang="en-US" sz="1600" dirty="0"/>
              <a:t> algorithm but with better handling of categorical features</a:t>
            </a:r>
          </a:p>
          <a:p>
            <a:pPr marL="457200" lvl="0" indent="-356115" algn="l" rtl="0"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endParaRPr lang="en-US" sz="2000" dirty="0"/>
          </a:p>
          <a:p>
            <a:pPr marL="457200" lvl="0" indent="-356115" algn="l" rtl="0"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r>
              <a:rPr lang="en-US" sz="2000" dirty="0"/>
              <a:t>Accuracy metrics</a:t>
            </a:r>
          </a:p>
          <a:p>
            <a:pPr lvl="1" indent="-356115">
              <a:buSzPts val="2008"/>
              <a:buChar char="●"/>
            </a:pPr>
            <a:r>
              <a:rPr lang="en-US" sz="1600" dirty="0"/>
              <a:t>Root mean squared error</a:t>
            </a:r>
          </a:p>
          <a:p>
            <a:pPr lvl="1" indent="-356115">
              <a:buSzPts val="2008"/>
              <a:buChar char="●"/>
            </a:pPr>
            <a:r>
              <a:rPr lang="en-US" sz="1600" dirty="0"/>
              <a:t>Mean absolute percent error</a:t>
            </a:r>
          </a:p>
          <a:p>
            <a:pPr lvl="1" indent="-356115">
              <a:buSzPts val="2008"/>
              <a:buChar char="●"/>
            </a:pPr>
            <a:r>
              <a:rPr lang="en-US" sz="1600" dirty="0"/>
              <a:t>Median squared error</a:t>
            </a:r>
          </a:p>
          <a:p>
            <a:pPr lvl="2" indent="-356115">
              <a:buSzPts val="2008"/>
              <a:buChar char="●"/>
            </a:pPr>
            <a:r>
              <a:rPr lang="en-US" dirty="0"/>
              <a:t>Due to some of the outliers and extreme values in the data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30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Accuracy</a:t>
            </a:r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3E335AB-E822-46FD-95C3-8CEC54569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713080"/>
              </p:ext>
            </p:extLst>
          </p:nvPr>
        </p:nvGraphicFramePr>
        <p:xfrm>
          <a:off x="1450042" y="1830070"/>
          <a:ext cx="6096000" cy="1483360"/>
        </p:xfrm>
        <a:graphic>
          <a:graphicData uri="http://schemas.openxmlformats.org/drawingml/2006/table">
            <a:tbl>
              <a:tblPr firstRow="1" bandRow="1">
                <a:tableStyleId>{E01B5121-5541-4489-98BA-4E0541C5D607}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70144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8561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0341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77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5200.411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12171.78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3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4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66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2166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6115" algn="l" rtl="0"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r>
              <a:rPr lang="en-US" dirty="0"/>
              <a:t>Feature Importance</a:t>
            </a:r>
            <a:endParaRPr lang="en-US" sz="1200" dirty="0"/>
          </a:p>
          <a:p>
            <a:pPr lvl="1" indent="-356115">
              <a:buSzPts val="2008"/>
              <a:buChar char="●"/>
            </a:pPr>
            <a:r>
              <a:rPr lang="en-US" dirty="0"/>
              <a:t>Using </a:t>
            </a:r>
            <a:r>
              <a:rPr lang="en-US" dirty="0" err="1"/>
              <a:t>Shap</a:t>
            </a:r>
            <a:r>
              <a:rPr lang="en-US" dirty="0"/>
              <a:t> values</a:t>
            </a:r>
          </a:p>
          <a:p>
            <a:pPr indent="-356115">
              <a:buSzPts val="2008"/>
            </a:pPr>
            <a:endParaRPr lang="en-US" dirty="0"/>
          </a:p>
          <a:p>
            <a:pPr indent="-356115">
              <a:buSzPts val="2008"/>
            </a:pPr>
            <a:r>
              <a:rPr lang="en-US" dirty="0"/>
              <a:t>Weather</a:t>
            </a:r>
          </a:p>
          <a:p>
            <a:pPr lvl="1" indent="-356115">
              <a:buSzPts val="2008"/>
            </a:pPr>
            <a:r>
              <a:rPr lang="en-US" dirty="0"/>
              <a:t>Captures the cyclical nature of wildfires and impact of weather on their size</a:t>
            </a:r>
          </a:p>
          <a:p>
            <a:pPr indent="-356115">
              <a:buSzPts val="2008"/>
            </a:pPr>
            <a:endParaRPr lang="en-US" dirty="0"/>
          </a:p>
          <a:p>
            <a:pPr indent="-356115">
              <a:buSzPts val="2008"/>
            </a:pPr>
            <a:r>
              <a:rPr lang="en-US" dirty="0"/>
              <a:t>Previous month/year burn area</a:t>
            </a:r>
          </a:p>
          <a:p>
            <a:pPr lvl="1" indent="-356115">
              <a:buSzPts val="2008"/>
            </a:pPr>
            <a:r>
              <a:rPr lang="en-US" dirty="0"/>
              <a:t>Indicate the model is capturing the autocorrelation we noticed previously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FF1CAA00-B886-4A83-8117-413DAE843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019" y="161521"/>
            <a:ext cx="3228516" cy="48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6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 Cont’d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6115" algn="l" rtl="0"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r>
              <a:rPr lang="en-US" dirty="0"/>
              <a:t>Feature Impact</a:t>
            </a:r>
          </a:p>
          <a:p>
            <a:pPr lvl="1" indent="-356115">
              <a:buSzPts val="2008"/>
              <a:buChar char="●"/>
            </a:pPr>
            <a:r>
              <a:rPr lang="en-US" dirty="0"/>
              <a:t>Using </a:t>
            </a:r>
            <a:r>
              <a:rPr lang="en-US" dirty="0" err="1"/>
              <a:t>Shap</a:t>
            </a:r>
            <a:r>
              <a:rPr lang="en-US" dirty="0"/>
              <a:t> value per prediction</a:t>
            </a:r>
          </a:p>
          <a:p>
            <a:pPr lvl="1" indent="-356115">
              <a:buSzPts val="2008"/>
              <a:buChar char="●"/>
            </a:pPr>
            <a:endParaRPr lang="en-US" dirty="0"/>
          </a:p>
          <a:p>
            <a:pPr indent="-356115">
              <a:buSzPts val="2008"/>
            </a:pPr>
            <a:r>
              <a:rPr lang="en-US" dirty="0"/>
              <a:t>Generally positive impact from previous month/year burn area</a:t>
            </a:r>
          </a:p>
          <a:p>
            <a:pPr indent="-356115">
              <a:buSzPts val="2008"/>
            </a:pPr>
            <a:endParaRPr lang="en-US" dirty="0"/>
          </a:p>
          <a:p>
            <a:pPr indent="-356115">
              <a:buSzPts val="2008"/>
            </a:pPr>
            <a:r>
              <a:rPr lang="en-US" dirty="0"/>
              <a:t>Impacts due to weather are difficult to explain since ‘extreme’ weather is relative to each state/county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6A106BF-31AB-4885-BACB-E4883D234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7917"/>
            <a:ext cx="3791738" cy="48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88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6115" algn="l" rtl="0"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r>
              <a:rPr lang="en-US" dirty="0"/>
              <a:t>Use the model to predict on the train and test sets and plot the results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047DEB-843C-47E4-BA08-7AFD22CE8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87" y="1697264"/>
            <a:ext cx="4501817" cy="300121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29CEB33-F8AC-42B5-BE97-69D46806C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130" y="1662005"/>
            <a:ext cx="4501817" cy="30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9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293" name="Google Shape;29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r>
              <a:rPr lang="en-US" dirty="0"/>
              <a:t>Using this model, we can generate forecasts for individual counties and their monthly wildfire severity – we would have to forecast precipitation, and temperature so that we would have all our inputs available in the forecast space</a:t>
            </a:r>
          </a:p>
          <a:p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time lagged nueral network may be able to outperform the decision </a:t>
            </a:r>
            <a:r>
              <a:rPr lang="en-US" dirty="0"/>
              <a:t>tree-based</a:t>
            </a:r>
            <a:r>
              <a:rPr lang="en" dirty="0"/>
              <a:t> model but the simplicity of design and interpretability of the </a:t>
            </a:r>
            <a:r>
              <a:rPr lang="en-US" dirty="0"/>
              <a:t>tree-based</a:t>
            </a:r>
            <a:r>
              <a:rPr lang="en" dirty="0"/>
              <a:t> model is highly desirable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model framework which is truly hierarchical may be able to better model the effects due to the individual counties and states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extreme outliers are going to be difficult for any model to predict but some Bayesian techniques may be able to assign a probability to such events happening, as, even though they do happen, they are quite unlikely</a:t>
            </a:r>
          </a:p>
        </p:txBody>
      </p:sp>
      <p:sp>
        <p:nvSpPr>
          <p:cNvPr id="294" name="Google Shape;29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0470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6115" algn="l" rtl="0"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r>
              <a:rPr lang="en-US" sz="2000" dirty="0"/>
              <a:t>Data Source:</a:t>
            </a:r>
          </a:p>
          <a:p>
            <a:pPr lvl="1" indent="-356115">
              <a:buSzPts val="2008"/>
              <a:buChar char="●"/>
            </a:pPr>
            <a:r>
              <a:rPr lang="en-US" sz="1208" dirty="0"/>
              <a:t>U.S. Department of Agriculture Research Data Archive</a:t>
            </a:r>
          </a:p>
          <a:p>
            <a:pPr indent="-356115">
              <a:buSzPts val="2008"/>
            </a:pPr>
            <a:r>
              <a:rPr lang="en-US" sz="2000" dirty="0"/>
              <a:t>General Details</a:t>
            </a:r>
          </a:p>
          <a:p>
            <a:pPr lvl="1" indent="-356115">
              <a:buSzPts val="2008"/>
            </a:pPr>
            <a:r>
              <a:rPr lang="en-US" sz="1208" dirty="0"/>
              <a:t>Starts in 1992, ends in 2018 (most recently published data)</a:t>
            </a:r>
          </a:p>
          <a:p>
            <a:pPr lvl="1" indent="-356115">
              <a:buSzPts val="2008"/>
            </a:pPr>
            <a:r>
              <a:rPr lang="en-US" sz="1208" dirty="0"/>
              <a:t>Covers every state in the U.S. including Hawaii and Alaska</a:t>
            </a:r>
          </a:p>
          <a:p>
            <a:pPr lvl="1" indent="-356115">
              <a:buSzPts val="2008"/>
            </a:pPr>
            <a:r>
              <a:rPr lang="en-US" sz="1208" dirty="0"/>
              <a:t>Geographically allocated at the State and County level</a:t>
            </a:r>
          </a:p>
          <a:p>
            <a:pPr lvl="1" indent="-356115">
              <a:buSzPts val="2008"/>
            </a:pPr>
            <a:endParaRPr lang="en-US" sz="1208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" name="Picture 9" descr="A picture containing map&#10;&#10;Description automatically generated">
            <a:extLst>
              <a:ext uri="{FF2B5EF4-FFF2-40B4-BE49-F238E27FC236}">
                <a16:creationId xmlns:a16="http://schemas.microsoft.com/office/drawing/2014/main" id="{FA4A038D-6119-42F7-9603-6A9F82CF1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381" y="1331260"/>
            <a:ext cx="5560619" cy="2855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Data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6115" algn="l" rtl="0"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r>
              <a:rPr lang="en-US" sz="2000" dirty="0"/>
              <a:t>Weather Data</a:t>
            </a:r>
          </a:p>
          <a:p>
            <a:pPr lvl="1" indent="-356115">
              <a:buSzPts val="2008"/>
              <a:buChar char="●"/>
            </a:pPr>
            <a:r>
              <a:rPr lang="en-US" sz="1208" dirty="0"/>
              <a:t>National Oceanographic and Atmospheric Administration (NOAA)</a:t>
            </a:r>
          </a:p>
          <a:p>
            <a:pPr lvl="1" indent="-356115">
              <a:buSzPts val="2008"/>
              <a:buChar char="●"/>
            </a:pPr>
            <a:r>
              <a:rPr lang="en-US" sz="1208" dirty="0"/>
              <a:t>Precipitation, Min and Max temperature by month for select states</a:t>
            </a:r>
          </a:p>
          <a:p>
            <a:pPr indent="-356115">
              <a:buSzPts val="2008"/>
            </a:pPr>
            <a:r>
              <a:rPr lang="en-US" sz="2000" dirty="0"/>
              <a:t>County Spatial Data</a:t>
            </a:r>
          </a:p>
          <a:p>
            <a:pPr lvl="1" indent="-356115">
              <a:buSzPts val="2008"/>
            </a:pPr>
            <a:r>
              <a:rPr lang="en-US" sz="1208" dirty="0"/>
              <a:t>U.S. Census Bureau</a:t>
            </a:r>
          </a:p>
          <a:p>
            <a:pPr lvl="1" indent="-356115">
              <a:buSzPts val="2008"/>
            </a:pPr>
            <a:r>
              <a:rPr lang="en-US" sz="1208" dirty="0"/>
              <a:t>County size in acres for all counties in U.S.</a:t>
            </a:r>
          </a:p>
          <a:p>
            <a:pPr indent="-356115">
              <a:buSzPts val="2008"/>
            </a:pPr>
            <a:endParaRPr lang="en-US" sz="1608" dirty="0"/>
          </a:p>
          <a:p>
            <a:pPr indent="-356115">
              <a:buSzPts val="2008"/>
            </a:pPr>
            <a:r>
              <a:rPr lang="en-US" sz="1608" dirty="0"/>
              <a:t>Notes:</a:t>
            </a:r>
          </a:p>
          <a:p>
            <a:pPr lvl="1" indent="-356115">
              <a:buSzPts val="2008"/>
            </a:pPr>
            <a:r>
              <a:rPr lang="en-US" sz="1208" dirty="0"/>
              <a:t>Only considered Western U.S. States which includes Washington, Oregon, California, Idaho, Nevada, Arizona, Montana, Utah, New Mexico, Colorado and Wyoming</a:t>
            </a:r>
          </a:p>
          <a:p>
            <a:pPr lvl="1" indent="-356115">
              <a:buSzPts val="2008"/>
            </a:pPr>
            <a:endParaRPr lang="en-US" sz="1208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39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558285" lvl="1" indent="0" algn="ctr">
              <a:buSzPts val="2008"/>
              <a:buNone/>
            </a:pPr>
            <a:r>
              <a:rPr lang="en-US" sz="2800" dirty="0"/>
              <a:t>Can we use historical fire data, in conjunction with weather and county spatial data to model the severity (size) of wildfires by month for the selected counties? 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78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6115" algn="l" rtl="0"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r>
              <a:rPr lang="en-US" sz="2000" dirty="0"/>
              <a:t>We use specific counties as examples to make analysis clearer</a:t>
            </a:r>
          </a:p>
          <a:p>
            <a:pPr lvl="1" indent="-356115">
              <a:buSzPts val="2008"/>
              <a:buChar char="●"/>
            </a:pPr>
            <a:r>
              <a:rPr lang="en-US" sz="1600" dirty="0"/>
              <a:t>Napa County, California</a:t>
            </a:r>
          </a:p>
          <a:p>
            <a:pPr lvl="1" indent="-356115">
              <a:buSzPts val="2008"/>
              <a:buChar char="●"/>
            </a:pPr>
            <a:r>
              <a:rPr lang="en-US" sz="1600" dirty="0"/>
              <a:t>Elko County, Nevada</a:t>
            </a:r>
          </a:p>
          <a:p>
            <a:pPr indent="-356115">
              <a:buSzPts val="2008"/>
            </a:pPr>
            <a:endParaRPr lang="en-US" sz="2000" dirty="0"/>
          </a:p>
          <a:p>
            <a:pPr marL="101085" indent="0">
              <a:buSzPts val="2008"/>
              <a:buNone/>
            </a:pPr>
            <a:endParaRPr lang="en-US" sz="2000" dirty="0"/>
          </a:p>
          <a:p>
            <a:pPr indent="-356115">
              <a:buSzPts val="2008"/>
            </a:pPr>
            <a:r>
              <a:rPr lang="en-US" sz="2000" dirty="0"/>
              <a:t>Time Series Plots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AD2636-8A45-4B83-AE40-738EB942F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24" y="1660712"/>
            <a:ext cx="1273176" cy="1180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473F0-41D5-4792-8906-56A98BE83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488" y="1647266"/>
            <a:ext cx="824931" cy="118058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DCCA7F5-68DF-4B91-BE98-4DF356EAD007}"/>
              </a:ext>
            </a:extLst>
          </p:cNvPr>
          <p:cNvSpPr/>
          <p:nvPr/>
        </p:nvSpPr>
        <p:spPr>
          <a:xfrm>
            <a:off x="4175312" y="2003613"/>
            <a:ext cx="168089" cy="1949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99FFE9-803E-4376-B113-FF452934189F}"/>
              </a:ext>
            </a:extLst>
          </p:cNvPr>
          <p:cNvSpPr/>
          <p:nvPr/>
        </p:nvSpPr>
        <p:spPr>
          <a:xfrm>
            <a:off x="5787303" y="1589904"/>
            <a:ext cx="507158" cy="489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shoji, tiled&#10;&#10;Description automatically generated">
            <a:extLst>
              <a:ext uri="{FF2B5EF4-FFF2-40B4-BE49-F238E27FC236}">
                <a16:creationId xmlns:a16="http://schemas.microsoft.com/office/drawing/2014/main" id="{7CD7C75A-67F1-4E09-8AF9-60C1E0FC9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226" y="3073992"/>
            <a:ext cx="3104262" cy="206950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12B2A92-F710-40E8-824E-99E8BCD3B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263" y="3073992"/>
            <a:ext cx="3104262" cy="20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6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2233-4693-4672-ADA0-127F638C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DCB93-BB91-4817-9F15-C2344BBB5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62425"/>
          </a:xfrm>
        </p:spPr>
        <p:txBody>
          <a:bodyPr>
            <a:normAutofit/>
          </a:bodyPr>
          <a:lstStyle/>
          <a:p>
            <a:r>
              <a:rPr lang="en-US" dirty="0"/>
              <a:t>Visualize Precipitation with Burn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7DA9D-6763-4B01-AA1C-9669A5625F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004F56A-B64F-48AF-8DF8-7BC1BF50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0" y="1830170"/>
            <a:ext cx="3610547" cy="2407031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A0438AF-F9F5-458C-954E-749FA3F3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30170"/>
            <a:ext cx="3610547" cy="24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5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2233-4693-4672-ADA0-127F638C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DCB93-BB91-4817-9F15-C2344BBB5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62425"/>
          </a:xfrm>
        </p:spPr>
        <p:txBody>
          <a:bodyPr>
            <a:normAutofit/>
          </a:bodyPr>
          <a:lstStyle/>
          <a:p>
            <a:r>
              <a:rPr lang="en-US" dirty="0"/>
              <a:t>Visualize Temperature with Burn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7DA9D-6763-4B01-AA1C-9669A5625F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6D49A06-7787-4B88-971A-9476D740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60444"/>
            <a:ext cx="3657605" cy="2438403"/>
          </a:xfrm>
          <a:prstGeom prst="rect">
            <a:avLst/>
          </a:prstGeom>
        </p:spPr>
      </p:pic>
      <p:pic>
        <p:nvPicPr>
          <p:cNvPr id="14" name="Picture 1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1A84F7E2-3CF6-4FC4-B4DB-60B351B8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905" y="1760444"/>
            <a:ext cx="3657605" cy="243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Framework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56115">
              <a:buSzPts val="2008"/>
            </a:pPr>
            <a:r>
              <a:rPr lang="en-US" sz="2000" dirty="0"/>
              <a:t>Utilize a time lagged design matrix</a:t>
            </a:r>
          </a:p>
          <a:p>
            <a:pPr lvl="1" indent="-356115">
              <a:buSzPts val="2008"/>
            </a:pPr>
            <a:r>
              <a:rPr lang="en-US" sz="1600" dirty="0"/>
              <a:t>This involves lagging burn area, precipitation, and temperature for both immediate lags (i.e., 1,2,3, … periods ago) as well as for annual lags (i.e., 11, 12, 13, 23, 24, 25 periods ago)</a:t>
            </a:r>
          </a:p>
          <a:p>
            <a:pPr lvl="1" indent="-356115">
              <a:buSzPts val="2008"/>
            </a:pPr>
            <a:r>
              <a:rPr lang="en-US" sz="1600" dirty="0"/>
              <a:t>Motivated by observed auto-correlation for some counties 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94944-EFF7-42B3-B58E-EE79D70C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23" y="2860675"/>
            <a:ext cx="3247122" cy="2164748"/>
          </a:xfrm>
          <a:prstGeom prst="rect">
            <a:avLst/>
          </a:prstGeom>
        </p:spPr>
      </p:pic>
      <p:pic>
        <p:nvPicPr>
          <p:cNvPr id="9" name="Picture 8" descr="A picture containing waterfall chart&#10;&#10;Description automatically generated">
            <a:extLst>
              <a:ext uri="{FF2B5EF4-FFF2-40B4-BE49-F238E27FC236}">
                <a16:creationId xmlns:a16="http://schemas.microsoft.com/office/drawing/2014/main" id="{305E7727-A381-4655-BB45-BE467DECC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60675"/>
            <a:ext cx="3247122" cy="21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7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Framework Cont’d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6115" algn="l" rtl="0"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r>
              <a:rPr lang="en-US" sz="2000" dirty="0"/>
              <a:t>Include county area	</a:t>
            </a:r>
          </a:p>
          <a:p>
            <a:pPr lvl="1" indent="-356115">
              <a:buSzPts val="2008"/>
              <a:buChar char="●"/>
            </a:pPr>
            <a:r>
              <a:rPr lang="en-US" dirty="0"/>
              <a:t>Account for the fact that larger counties typically have more land to burn</a:t>
            </a:r>
          </a:p>
          <a:p>
            <a:pPr lvl="1" indent="-356115">
              <a:buSzPts val="2008"/>
              <a:buChar char="●"/>
            </a:pPr>
            <a:r>
              <a:rPr lang="en-US" dirty="0"/>
              <a:t>Although we did not include Alaska, there are some counties in Alaska with county areas larger than most entire states</a:t>
            </a:r>
          </a:p>
          <a:p>
            <a:pPr indent="-356115">
              <a:buSzPts val="2008"/>
            </a:pPr>
            <a:r>
              <a:rPr lang="en-US" dirty="0"/>
              <a:t>Include categorical variables for individual county and state</a:t>
            </a:r>
          </a:p>
          <a:p>
            <a:pPr lvl="1" indent="-356115">
              <a:buSzPts val="2008"/>
            </a:pPr>
            <a:r>
              <a:rPr lang="en-US" dirty="0"/>
              <a:t>This may account for varying wildfire containment or prevention policies by county or state as those are likely left up to local governments to determine</a:t>
            </a:r>
          </a:p>
          <a:p>
            <a:pPr lvl="1" indent="-356115">
              <a:buSzPts val="2008"/>
            </a:pPr>
            <a:r>
              <a:rPr lang="en-US" dirty="0"/>
              <a:t>This consists of 411 individual counties and 11 states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73837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764</Words>
  <Application>Microsoft Office PowerPoint</Application>
  <PresentationFormat>On-screen Show (16:9)</PresentationFormat>
  <Paragraphs>118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</vt:lpstr>
      <vt:lpstr>Simple Light</vt:lpstr>
      <vt:lpstr>PowerPoint Presentation</vt:lpstr>
      <vt:lpstr>Data Overview</vt:lpstr>
      <vt:lpstr>Additional Data</vt:lpstr>
      <vt:lpstr>Research Question</vt:lpstr>
      <vt:lpstr>Data Visualization</vt:lpstr>
      <vt:lpstr>Data Visualization Cont’d</vt:lpstr>
      <vt:lpstr>Data Visualization Cont’d</vt:lpstr>
      <vt:lpstr>Model Framework</vt:lpstr>
      <vt:lpstr>Model Framework Cont’d</vt:lpstr>
      <vt:lpstr>Model Fitting</vt:lpstr>
      <vt:lpstr>Model Accuracy</vt:lpstr>
      <vt:lpstr>Model Interpretation</vt:lpstr>
      <vt:lpstr>Model Interpretation Cont’d</vt:lpstr>
      <vt:lpstr>Predictions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Cavanaugh</cp:lastModifiedBy>
  <cp:revision>1</cp:revision>
  <dcterms:modified xsi:type="dcterms:W3CDTF">2021-12-15T02:33:32Z</dcterms:modified>
</cp:coreProperties>
</file>