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7" r:id="rId3"/>
    <p:sldId id="272" r:id="rId4"/>
    <p:sldId id="259" r:id="rId5"/>
    <p:sldId id="261" r:id="rId6"/>
    <p:sldId id="262" r:id="rId7"/>
    <p:sldId id="263" r:id="rId8"/>
    <p:sldId id="273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185DF-7A4D-47B9-B982-8D21F7DB821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A72DF-30C8-4B90-8AD5-E2AF27C2294E}">
      <dgm:prSet phldrT="[Text]"/>
      <dgm:spPr/>
      <dgm:t>
        <a:bodyPr/>
        <a:lstStyle/>
        <a:p>
          <a:r>
            <a:rPr lang="en-US"/>
            <a:t>main</a:t>
          </a:r>
        </a:p>
      </dgm:t>
    </dgm:pt>
    <dgm:pt modelId="{1DC103CA-E3C6-47C3-9A45-3AB50D28F722}" type="parTrans" cxnId="{7F6FCA5D-D880-4F16-A472-B5E0C2BBACC8}">
      <dgm:prSet/>
      <dgm:spPr/>
      <dgm:t>
        <a:bodyPr/>
        <a:lstStyle/>
        <a:p>
          <a:endParaRPr lang="en-US"/>
        </a:p>
      </dgm:t>
    </dgm:pt>
    <dgm:pt modelId="{BA3A129B-93FF-4656-91C2-72261BCD4DA4}" type="sibTrans" cxnId="{7F6FCA5D-D880-4F16-A472-B5E0C2BBACC8}">
      <dgm:prSet/>
      <dgm:spPr/>
      <dgm:t>
        <a:bodyPr/>
        <a:lstStyle/>
        <a:p>
          <a:endParaRPr lang="en-US"/>
        </a:p>
      </dgm:t>
    </dgm:pt>
    <dgm:pt modelId="{FE78D8EB-80FD-42C2-8746-A9BA920FA574}">
      <dgm:prSet phldrT="[Text]"/>
      <dgm:spPr/>
      <dgm:t>
        <a:bodyPr/>
        <a:lstStyle/>
        <a:p>
          <a:r>
            <a:rPr lang="en-US" dirty="0" err="1"/>
            <a:t>readData</a:t>
          </a:r>
          <a:endParaRPr lang="en-US" dirty="0"/>
        </a:p>
      </dgm:t>
    </dgm:pt>
    <dgm:pt modelId="{311097C4-4432-44AA-9443-BD21AB818BA8}" type="sibTrans" cxnId="{D5815990-4B8B-49DD-8EF0-EA6721329122}">
      <dgm:prSet/>
      <dgm:spPr/>
      <dgm:t>
        <a:bodyPr/>
        <a:lstStyle/>
        <a:p>
          <a:endParaRPr lang="en-US"/>
        </a:p>
      </dgm:t>
    </dgm:pt>
    <dgm:pt modelId="{79CA89AF-303B-474A-B6FB-92EAFE6FD83F}" type="parTrans" cxnId="{D5815990-4B8B-49DD-8EF0-EA6721329122}">
      <dgm:prSet/>
      <dgm:spPr/>
      <dgm:t>
        <a:bodyPr/>
        <a:lstStyle/>
        <a:p>
          <a:endParaRPr lang="en-US"/>
        </a:p>
      </dgm:t>
    </dgm:pt>
    <dgm:pt modelId="{3565AB3A-9F3A-4758-805C-6D98538A903E}">
      <dgm:prSet phldrT="[Text]"/>
      <dgm:spPr/>
      <dgm:t>
        <a:bodyPr/>
        <a:lstStyle/>
        <a:p>
          <a:r>
            <a:rPr lang="en-US"/>
            <a:t>storeHashArray (primary key and address)</a:t>
          </a:r>
        </a:p>
      </dgm:t>
    </dgm:pt>
    <dgm:pt modelId="{E5E24999-2AA3-4098-8272-53B70C96439C}" type="sibTrans" cxnId="{184279B7-BD14-45F8-A2B2-64BD212016AB}">
      <dgm:prSet/>
      <dgm:spPr/>
      <dgm:t>
        <a:bodyPr/>
        <a:lstStyle/>
        <a:p>
          <a:endParaRPr lang="en-US"/>
        </a:p>
      </dgm:t>
    </dgm:pt>
    <dgm:pt modelId="{FAA8ADCB-ABCF-445E-ACE5-68F47A8E8695}" type="parTrans" cxnId="{184279B7-BD14-45F8-A2B2-64BD212016AB}">
      <dgm:prSet/>
      <dgm:spPr/>
      <dgm:t>
        <a:bodyPr/>
        <a:lstStyle/>
        <a:p>
          <a:endParaRPr lang="en-US"/>
        </a:p>
      </dgm:t>
    </dgm:pt>
    <dgm:pt modelId="{BD1BDB90-B657-437E-A71C-74D09DB999F0}">
      <dgm:prSet phldrT="[Text]"/>
      <dgm:spPr/>
      <dgm:t>
        <a:bodyPr/>
        <a:lstStyle/>
        <a:p>
          <a:r>
            <a:rPr lang="en-US"/>
            <a:t>storeBST (hash key and address)</a:t>
          </a:r>
        </a:p>
      </dgm:t>
    </dgm:pt>
    <dgm:pt modelId="{935DAA8D-AFE8-49DF-A7E3-7D36FA590A2E}" type="sibTrans" cxnId="{8F6C45EF-83F9-4602-918C-7DE03CAFC4C3}">
      <dgm:prSet/>
      <dgm:spPr/>
      <dgm:t>
        <a:bodyPr/>
        <a:lstStyle/>
        <a:p>
          <a:endParaRPr lang="en-US"/>
        </a:p>
      </dgm:t>
    </dgm:pt>
    <dgm:pt modelId="{90D9E9C7-10DC-47C7-9DB4-ED59B551E4F4}" type="parTrans" cxnId="{8F6C45EF-83F9-4602-918C-7DE03CAFC4C3}">
      <dgm:prSet/>
      <dgm:spPr/>
      <dgm:t>
        <a:bodyPr/>
        <a:lstStyle/>
        <a:p>
          <a:endParaRPr lang="en-US"/>
        </a:p>
      </dgm:t>
    </dgm:pt>
    <dgm:pt modelId="{2EB068CF-660F-4DC4-BF45-9273991079DA}">
      <dgm:prSet/>
      <dgm:spPr/>
      <dgm:t>
        <a:bodyPr/>
        <a:lstStyle/>
        <a:p>
          <a:r>
            <a:rPr lang="en-US"/>
            <a:t>readFromFile</a:t>
          </a:r>
        </a:p>
      </dgm:t>
    </dgm:pt>
    <dgm:pt modelId="{5EFAAB73-D160-4746-A403-F9D7B6FDF62A}" type="parTrans" cxnId="{A3DADFB4-F0E9-4292-963C-491E0160DF84}">
      <dgm:prSet/>
      <dgm:spPr/>
      <dgm:t>
        <a:bodyPr/>
        <a:lstStyle/>
        <a:p>
          <a:endParaRPr lang="en-US"/>
        </a:p>
      </dgm:t>
    </dgm:pt>
    <dgm:pt modelId="{B2FF6125-6CAA-44DE-9E9F-FC98F9B4E32B}" type="sibTrans" cxnId="{A3DADFB4-F0E9-4292-963C-491E0160DF84}">
      <dgm:prSet/>
      <dgm:spPr/>
      <dgm:t>
        <a:bodyPr/>
        <a:lstStyle/>
        <a:p>
          <a:endParaRPr lang="en-US"/>
        </a:p>
      </dgm:t>
    </dgm:pt>
    <dgm:pt modelId="{AAB804AB-564E-4AA1-8771-3BAEEC7B1C57}">
      <dgm:prSet/>
      <dgm:spPr/>
      <dgm:t>
        <a:bodyPr/>
        <a:lstStyle/>
        <a:p>
          <a:r>
            <a:rPr lang="en-US"/>
            <a:t>storeDataDynamicMem</a:t>
          </a:r>
        </a:p>
      </dgm:t>
    </dgm:pt>
    <dgm:pt modelId="{228425A4-E4AE-498F-8DAB-37E0FEE5A3B9}" type="parTrans" cxnId="{B895D94D-5FF7-4FEB-9F11-E8C522D1A1A0}">
      <dgm:prSet/>
      <dgm:spPr/>
      <dgm:t>
        <a:bodyPr/>
        <a:lstStyle/>
        <a:p>
          <a:endParaRPr lang="en-US"/>
        </a:p>
      </dgm:t>
    </dgm:pt>
    <dgm:pt modelId="{CCCB5F1F-28C9-4E80-96D9-EB1374FD9E02}" type="sibTrans" cxnId="{B895D94D-5FF7-4FEB-9F11-E8C522D1A1A0}">
      <dgm:prSet/>
      <dgm:spPr/>
      <dgm:t>
        <a:bodyPr/>
        <a:lstStyle/>
        <a:p>
          <a:endParaRPr lang="en-US"/>
        </a:p>
      </dgm:t>
    </dgm:pt>
    <dgm:pt modelId="{AC4333A7-6CE8-4448-9EE1-1DCB09663072}">
      <dgm:prSet/>
      <dgm:spPr/>
      <dgm:t>
        <a:bodyPr/>
        <a:lstStyle/>
        <a:p>
          <a:r>
            <a:rPr lang="en-US"/>
            <a:t>resolveCollisions</a:t>
          </a:r>
        </a:p>
      </dgm:t>
    </dgm:pt>
    <dgm:pt modelId="{A4D54B78-0C5B-41D9-95A1-445F0F723B49}" type="parTrans" cxnId="{9E6B480C-969E-43E2-B904-7A085EE02B9E}">
      <dgm:prSet/>
      <dgm:spPr/>
      <dgm:t>
        <a:bodyPr/>
        <a:lstStyle/>
        <a:p>
          <a:endParaRPr lang="en-US"/>
        </a:p>
      </dgm:t>
    </dgm:pt>
    <dgm:pt modelId="{ABDCBE04-3146-42FC-845A-19C1A61482A5}" type="sibTrans" cxnId="{9E6B480C-969E-43E2-B904-7A085EE02B9E}">
      <dgm:prSet/>
      <dgm:spPr/>
      <dgm:t>
        <a:bodyPr/>
        <a:lstStyle/>
        <a:p>
          <a:endParaRPr lang="en-US"/>
        </a:p>
      </dgm:t>
    </dgm:pt>
    <dgm:pt modelId="{F009E566-01BF-455B-ACFC-A4F5A5D3A7F9}">
      <dgm:prSet/>
      <dgm:spPr/>
      <dgm:t>
        <a:bodyPr/>
        <a:lstStyle/>
        <a:p>
          <a:r>
            <a:rPr lang="en-US"/>
            <a:t>Menu (Hash)</a:t>
          </a:r>
        </a:p>
      </dgm:t>
    </dgm:pt>
    <dgm:pt modelId="{93BE92A7-896E-48D8-B37E-2417C14877B3}" type="parTrans" cxnId="{627D11A0-B3E9-4F57-B189-67A6C49CBBAA}">
      <dgm:prSet/>
      <dgm:spPr/>
      <dgm:t>
        <a:bodyPr/>
        <a:lstStyle/>
        <a:p>
          <a:endParaRPr lang="en-US"/>
        </a:p>
      </dgm:t>
    </dgm:pt>
    <dgm:pt modelId="{658E871E-B443-4106-9515-1BEF19E702CA}" type="sibTrans" cxnId="{627D11A0-B3E9-4F57-B189-67A6C49CBBAA}">
      <dgm:prSet/>
      <dgm:spPr/>
      <dgm:t>
        <a:bodyPr/>
        <a:lstStyle/>
        <a:p>
          <a:endParaRPr lang="en-US"/>
        </a:p>
      </dgm:t>
    </dgm:pt>
    <dgm:pt modelId="{A3E7584B-CA15-4835-9C56-002B2076EEF9}">
      <dgm:prSet/>
      <dgm:spPr/>
      <dgm:t>
        <a:bodyPr/>
        <a:lstStyle/>
        <a:p>
          <a:r>
            <a:rPr lang="en-US"/>
            <a:t>AddData</a:t>
          </a:r>
        </a:p>
      </dgm:t>
    </dgm:pt>
    <dgm:pt modelId="{585E0824-DBBA-4F7B-BBE6-918A06167330}" type="parTrans" cxnId="{3CC8C53C-D190-4A0C-8362-6AB25A437E50}">
      <dgm:prSet/>
      <dgm:spPr/>
      <dgm:t>
        <a:bodyPr/>
        <a:lstStyle/>
        <a:p>
          <a:endParaRPr lang="en-US"/>
        </a:p>
      </dgm:t>
    </dgm:pt>
    <dgm:pt modelId="{F02C5D6A-596F-493E-BB9E-064D9B62F48A}" type="sibTrans" cxnId="{3CC8C53C-D190-4A0C-8362-6AB25A437E50}">
      <dgm:prSet/>
      <dgm:spPr/>
      <dgm:t>
        <a:bodyPr/>
        <a:lstStyle/>
        <a:p>
          <a:endParaRPr lang="en-US"/>
        </a:p>
      </dgm:t>
    </dgm:pt>
    <dgm:pt modelId="{884019F5-9630-407A-936F-09DD1CD7A075}">
      <dgm:prSet/>
      <dgm:spPr/>
      <dgm:t>
        <a:bodyPr/>
        <a:lstStyle/>
        <a:p>
          <a:r>
            <a:rPr lang="en-US"/>
            <a:t>DeleteData</a:t>
          </a:r>
        </a:p>
      </dgm:t>
    </dgm:pt>
    <dgm:pt modelId="{41F5B28A-DFDA-4511-9796-B3C09D5036EB}" type="parTrans" cxnId="{A85ABE81-C845-4434-BD1E-315CF637290F}">
      <dgm:prSet/>
      <dgm:spPr/>
      <dgm:t>
        <a:bodyPr/>
        <a:lstStyle/>
        <a:p>
          <a:endParaRPr lang="en-US"/>
        </a:p>
      </dgm:t>
    </dgm:pt>
    <dgm:pt modelId="{BAD50430-29AB-4051-BF01-E6BC28EA3DB0}" type="sibTrans" cxnId="{A85ABE81-C845-4434-BD1E-315CF637290F}">
      <dgm:prSet/>
      <dgm:spPr/>
      <dgm:t>
        <a:bodyPr/>
        <a:lstStyle/>
        <a:p>
          <a:endParaRPr lang="en-US"/>
        </a:p>
      </dgm:t>
    </dgm:pt>
    <dgm:pt modelId="{206DEC7C-3141-4E2F-8875-EE7CC7FFEFA8}">
      <dgm:prSet/>
      <dgm:spPr/>
      <dgm:t>
        <a:bodyPr/>
        <a:lstStyle/>
        <a:p>
          <a:r>
            <a:rPr lang="en-US"/>
            <a:t>FindDisplayData</a:t>
          </a:r>
        </a:p>
      </dgm:t>
    </dgm:pt>
    <dgm:pt modelId="{524F4019-5710-41CE-96DD-41ABB0BF6BE6}" type="parTrans" cxnId="{ED004E8A-464F-4FDA-97FB-68BE94077CB7}">
      <dgm:prSet/>
      <dgm:spPr/>
      <dgm:t>
        <a:bodyPr/>
        <a:lstStyle/>
        <a:p>
          <a:endParaRPr lang="en-US"/>
        </a:p>
      </dgm:t>
    </dgm:pt>
    <dgm:pt modelId="{D977D933-A64B-48C5-8667-5440E9D84C93}" type="sibTrans" cxnId="{ED004E8A-464F-4FDA-97FB-68BE94077CB7}">
      <dgm:prSet/>
      <dgm:spPr/>
      <dgm:t>
        <a:bodyPr/>
        <a:lstStyle/>
        <a:p>
          <a:endParaRPr lang="en-US"/>
        </a:p>
      </dgm:t>
    </dgm:pt>
    <dgm:pt modelId="{84656B0D-4417-420C-8255-E3296D273F9E}">
      <dgm:prSet/>
      <dgm:spPr/>
      <dgm:t>
        <a:bodyPr/>
        <a:lstStyle/>
        <a:p>
          <a:r>
            <a:rPr lang="en-US"/>
            <a:t>displayFoundData</a:t>
          </a:r>
        </a:p>
      </dgm:t>
    </dgm:pt>
    <dgm:pt modelId="{8ABC5941-6EC6-40B9-A764-3E6B47D52E1A}" type="parTrans" cxnId="{0EF4F3C8-8F79-4CD2-A0DB-B5A3981DE1BC}">
      <dgm:prSet/>
      <dgm:spPr/>
      <dgm:t>
        <a:bodyPr/>
        <a:lstStyle/>
        <a:p>
          <a:endParaRPr lang="en-US"/>
        </a:p>
      </dgm:t>
    </dgm:pt>
    <dgm:pt modelId="{73313936-8EBE-42DC-BA61-85EA174A284B}" type="sibTrans" cxnId="{0EF4F3C8-8F79-4CD2-A0DB-B5A3981DE1BC}">
      <dgm:prSet/>
      <dgm:spPr/>
      <dgm:t>
        <a:bodyPr/>
        <a:lstStyle/>
        <a:p>
          <a:endParaRPr lang="en-US"/>
        </a:p>
      </dgm:t>
    </dgm:pt>
    <dgm:pt modelId="{D1AA82BA-2A5B-4D51-8C4B-364E4E3ADDD2}">
      <dgm:prSet/>
      <dgm:spPr/>
      <dgm:t>
        <a:bodyPr/>
        <a:lstStyle/>
        <a:p>
          <a:r>
            <a:rPr lang="en-US"/>
            <a:t>ListDataHash(hash table sequence)</a:t>
          </a:r>
        </a:p>
      </dgm:t>
    </dgm:pt>
    <dgm:pt modelId="{8B62D767-3571-41C7-867A-AB761205FEF2}" type="parTrans" cxnId="{960B50BF-A634-4E5E-91FA-B5A73C80F5CC}">
      <dgm:prSet/>
      <dgm:spPr/>
      <dgm:t>
        <a:bodyPr/>
        <a:lstStyle/>
        <a:p>
          <a:endParaRPr lang="en-US"/>
        </a:p>
      </dgm:t>
    </dgm:pt>
    <dgm:pt modelId="{3DE9D054-BE31-41E8-B4A9-0EC137D6AEE4}" type="sibTrans" cxnId="{960B50BF-A634-4E5E-91FA-B5A73C80F5CC}">
      <dgm:prSet/>
      <dgm:spPr/>
      <dgm:t>
        <a:bodyPr/>
        <a:lstStyle/>
        <a:p>
          <a:endParaRPr lang="en-US"/>
        </a:p>
      </dgm:t>
    </dgm:pt>
    <dgm:pt modelId="{009BB33C-0FFC-4CAE-A57F-6CC220BF24DE}">
      <dgm:prSet/>
      <dgm:spPr/>
      <dgm:t>
        <a:bodyPr/>
        <a:lstStyle/>
        <a:p>
          <a:r>
            <a:rPr lang="en-US"/>
            <a:t>ListDataKey (key sequence)</a:t>
          </a:r>
        </a:p>
      </dgm:t>
    </dgm:pt>
    <dgm:pt modelId="{FCFC035C-A6AF-4436-BF14-368EBE4846B9}" type="parTrans" cxnId="{3EAAC458-010A-4921-81DB-FD637D8EA343}">
      <dgm:prSet/>
      <dgm:spPr/>
      <dgm:t>
        <a:bodyPr/>
        <a:lstStyle/>
        <a:p>
          <a:endParaRPr lang="en-US"/>
        </a:p>
      </dgm:t>
    </dgm:pt>
    <dgm:pt modelId="{0C8F186E-1702-4470-A2A1-D563DAB1AA43}" type="sibTrans" cxnId="{3EAAC458-010A-4921-81DB-FD637D8EA343}">
      <dgm:prSet/>
      <dgm:spPr/>
      <dgm:t>
        <a:bodyPr/>
        <a:lstStyle/>
        <a:p>
          <a:endParaRPr lang="en-US"/>
        </a:p>
      </dgm:t>
    </dgm:pt>
    <dgm:pt modelId="{15913FFA-1011-41EE-9B2D-FC00424FC35B}">
      <dgm:prSet/>
      <dgm:spPr/>
      <dgm:t>
        <a:bodyPr/>
        <a:lstStyle/>
        <a:p>
          <a:r>
            <a:rPr lang="en-US"/>
            <a:t>PrintIndentTree</a:t>
          </a:r>
        </a:p>
      </dgm:t>
    </dgm:pt>
    <dgm:pt modelId="{CFAC4A23-FA3F-49A7-9B68-0AEA691EDA79}" type="parTrans" cxnId="{44497231-C6F0-444D-94A4-AE0C1A7C2360}">
      <dgm:prSet/>
      <dgm:spPr/>
      <dgm:t>
        <a:bodyPr/>
        <a:lstStyle/>
        <a:p>
          <a:endParaRPr lang="en-US"/>
        </a:p>
      </dgm:t>
    </dgm:pt>
    <dgm:pt modelId="{8126C307-6F1F-42B8-8572-32DD90949EC8}" type="sibTrans" cxnId="{44497231-C6F0-444D-94A4-AE0C1A7C2360}">
      <dgm:prSet/>
      <dgm:spPr/>
      <dgm:t>
        <a:bodyPr/>
        <a:lstStyle/>
        <a:p>
          <a:endParaRPr lang="en-US"/>
        </a:p>
      </dgm:t>
    </dgm:pt>
    <dgm:pt modelId="{C34C638E-69F2-4C17-A6B2-FD3EDB6316CB}">
      <dgm:prSet/>
      <dgm:spPr/>
      <dgm:t>
        <a:bodyPr/>
        <a:lstStyle/>
        <a:p>
          <a:r>
            <a:rPr lang="en-US"/>
            <a:t>WriteToFile</a:t>
          </a:r>
        </a:p>
      </dgm:t>
    </dgm:pt>
    <dgm:pt modelId="{E5157B28-5E30-4598-AC2D-6791A89E0192}" type="parTrans" cxnId="{9F4396E5-0751-4D39-8923-59F4C4A21947}">
      <dgm:prSet/>
      <dgm:spPr/>
      <dgm:t>
        <a:bodyPr/>
        <a:lstStyle/>
        <a:p>
          <a:endParaRPr lang="en-US"/>
        </a:p>
      </dgm:t>
    </dgm:pt>
    <dgm:pt modelId="{F6C22FF9-0B8D-439D-8BE0-A94D01722A08}" type="sibTrans" cxnId="{9F4396E5-0751-4D39-8923-59F4C4A21947}">
      <dgm:prSet/>
      <dgm:spPr/>
      <dgm:t>
        <a:bodyPr/>
        <a:lstStyle/>
        <a:p>
          <a:endParaRPr lang="en-US"/>
        </a:p>
      </dgm:t>
    </dgm:pt>
    <dgm:pt modelId="{408C8193-183C-411F-93E9-B2989B2A041D}">
      <dgm:prSet/>
      <dgm:spPr/>
      <dgm:t>
        <a:bodyPr/>
        <a:lstStyle/>
        <a:p>
          <a:r>
            <a:rPr lang="en-US"/>
            <a:t>DisplayEfficiency</a:t>
          </a:r>
        </a:p>
      </dgm:t>
    </dgm:pt>
    <dgm:pt modelId="{7E11CE84-DB76-4091-BBF6-141FB787FD86}" type="parTrans" cxnId="{E851BC80-A668-489C-A0E9-E4417C6AACF9}">
      <dgm:prSet/>
      <dgm:spPr/>
      <dgm:t>
        <a:bodyPr/>
        <a:lstStyle/>
        <a:p>
          <a:endParaRPr lang="en-US"/>
        </a:p>
      </dgm:t>
    </dgm:pt>
    <dgm:pt modelId="{D00CB366-C8F3-4008-ABE5-D08D1832D1B9}" type="sibTrans" cxnId="{E851BC80-A668-489C-A0E9-E4417C6AACF9}">
      <dgm:prSet/>
      <dgm:spPr/>
      <dgm:t>
        <a:bodyPr/>
        <a:lstStyle/>
        <a:p>
          <a:endParaRPr lang="en-US"/>
        </a:p>
      </dgm:t>
    </dgm:pt>
    <dgm:pt modelId="{8F6EB213-D8D0-468A-863E-A23B5C324241}">
      <dgm:prSet/>
      <dgm:spPr/>
      <dgm:t>
        <a:bodyPr/>
        <a:lstStyle/>
        <a:p>
          <a:r>
            <a:rPr lang="en-US"/>
            <a:t>Quit</a:t>
          </a:r>
        </a:p>
      </dgm:t>
    </dgm:pt>
    <dgm:pt modelId="{23891C30-6985-44AF-8C9F-F587BBDAD6E7}" type="parTrans" cxnId="{83DA66F3-70D0-4A13-AD83-64BFDA3DED10}">
      <dgm:prSet/>
      <dgm:spPr/>
      <dgm:t>
        <a:bodyPr/>
        <a:lstStyle/>
        <a:p>
          <a:endParaRPr lang="en-US"/>
        </a:p>
      </dgm:t>
    </dgm:pt>
    <dgm:pt modelId="{2EA8D575-0674-4B66-A2BC-22B85131E3E4}" type="sibTrans" cxnId="{83DA66F3-70D0-4A13-AD83-64BFDA3DED10}">
      <dgm:prSet/>
      <dgm:spPr/>
      <dgm:t>
        <a:bodyPr/>
        <a:lstStyle/>
        <a:p>
          <a:endParaRPr lang="en-US"/>
        </a:p>
      </dgm:t>
    </dgm:pt>
    <dgm:pt modelId="{5E9EF76C-FE83-49C7-A053-CF5E1554A41B}">
      <dgm:prSet/>
      <dgm:spPr/>
      <dgm:t>
        <a:bodyPr/>
        <a:lstStyle/>
        <a:p>
          <a:r>
            <a:rPr lang="en-US"/>
            <a:t>BucketHashing</a:t>
          </a:r>
        </a:p>
      </dgm:t>
    </dgm:pt>
    <dgm:pt modelId="{687248CD-657F-42B0-B62B-B54A5B3B03AE}" type="parTrans" cxnId="{0DCD7B14-028E-4820-9C7E-CB4533FF9818}">
      <dgm:prSet/>
      <dgm:spPr/>
      <dgm:t>
        <a:bodyPr/>
        <a:lstStyle/>
        <a:p>
          <a:endParaRPr lang="en-US"/>
        </a:p>
      </dgm:t>
    </dgm:pt>
    <dgm:pt modelId="{00CB11B1-43CC-4B80-925D-AAAFAB7D97B7}" type="sibTrans" cxnId="{0DCD7B14-028E-4820-9C7E-CB4533FF9818}">
      <dgm:prSet/>
      <dgm:spPr/>
      <dgm:t>
        <a:bodyPr/>
        <a:lstStyle/>
        <a:p>
          <a:endParaRPr lang="en-US"/>
        </a:p>
      </dgm:t>
    </dgm:pt>
    <dgm:pt modelId="{FA800E6D-C804-454C-885A-5D6222EA435E}">
      <dgm:prSet/>
      <dgm:spPr/>
      <dgm:t>
        <a:bodyPr/>
        <a:lstStyle/>
        <a:p>
          <a:r>
            <a:rPr lang="en-US" dirty="0" smtClean="0"/>
            <a:t>Key Sequence (Alphabetically)</a:t>
          </a:r>
          <a:endParaRPr lang="en-US" dirty="0"/>
        </a:p>
      </dgm:t>
    </dgm:pt>
    <dgm:pt modelId="{7BE1F6B4-2FC8-4301-AD95-C60F01998955}" type="parTrans" cxnId="{BD7B1761-64EC-4430-B09B-9C514693CCEF}">
      <dgm:prSet/>
      <dgm:spPr/>
      <dgm:t>
        <a:bodyPr/>
        <a:lstStyle/>
        <a:p>
          <a:endParaRPr lang="en-US"/>
        </a:p>
      </dgm:t>
    </dgm:pt>
    <dgm:pt modelId="{D482FAB6-2E67-4704-87E1-0A3221E424AF}" type="sibTrans" cxnId="{BD7B1761-64EC-4430-B09B-9C514693CCEF}">
      <dgm:prSet/>
      <dgm:spPr/>
      <dgm:t>
        <a:bodyPr/>
        <a:lstStyle/>
        <a:p>
          <a:endParaRPr lang="en-US"/>
        </a:p>
      </dgm:t>
    </dgm:pt>
    <dgm:pt modelId="{95D01C2B-A2C8-4A48-960F-DAE3FE064CB4}">
      <dgm:prSet/>
      <dgm:spPr/>
      <dgm:t>
        <a:bodyPr/>
        <a:lstStyle/>
        <a:p>
          <a:r>
            <a:rPr lang="en-US"/>
            <a:t>displayLoadFactor</a:t>
          </a:r>
        </a:p>
      </dgm:t>
    </dgm:pt>
    <dgm:pt modelId="{1360E556-8A28-4CDE-94B1-42C35AEF451C}" type="parTrans" cxnId="{83898F8C-7BAF-46C2-A7E4-1F616B0F098C}">
      <dgm:prSet/>
      <dgm:spPr/>
      <dgm:t>
        <a:bodyPr/>
        <a:lstStyle/>
        <a:p>
          <a:endParaRPr lang="en-US"/>
        </a:p>
      </dgm:t>
    </dgm:pt>
    <dgm:pt modelId="{497EF3F2-6F2E-41DE-953B-82AC3ACC0A40}" type="sibTrans" cxnId="{83898F8C-7BAF-46C2-A7E4-1F616B0F098C}">
      <dgm:prSet/>
      <dgm:spPr/>
      <dgm:t>
        <a:bodyPr/>
        <a:lstStyle/>
        <a:p>
          <a:endParaRPr lang="en-US"/>
        </a:p>
      </dgm:t>
    </dgm:pt>
    <dgm:pt modelId="{C2046BC5-07FF-4BAC-8AA8-652CF8E017E0}">
      <dgm:prSet/>
      <dgm:spPr/>
      <dgm:t>
        <a:bodyPr/>
        <a:lstStyle/>
        <a:p>
          <a:r>
            <a:rPr lang="en-US"/>
            <a:t>displayLongestBucket</a:t>
          </a:r>
        </a:p>
      </dgm:t>
    </dgm:pt>
    <dgm:pt modelId="{F500667C-2740-4356-9A08-A514DDC02AE7}" type="parTrans" cxnId="{30E6BAC3-A1EC-432A-8AE3-DE9B8A1B3BD8}">
      <dgm:prSet/>
      <dgm:spPr/>
      <dgm:t>
        <a:bodyPr/>
        <a:lstStyle/>
        <a:p>
          <a:endParaRPr lang="en-US"/>
        </a:p>
      </dgm:t>
    </dgm:pt>
    <dgm:pt modelId="{F12FB356-1B0F-437F-B8D4-ED892F040205}" type="sibTrans" cxnId="{30E6BAC3-A1EC-432A-8AE3-DE9B8A1B3BD8}">
      <dgm:prSet/>
      <dgm:spPr/>
      <dgm:t>
        <a:bodyPr/>
        <a:lstStyle/>
        <a:p>
          <a:endParaRPr lang="en-US"/>
        </a:p>
      </dgm:t>
    </dgm:pt>
    <dgm:pt modelId="{62DF5F70-75B5-49EC-A13F-AA3921AA06EC}">
      <dgm:prSet/>
      <dgm:spPr/>
      <dgm:t>
        <a:bodyPr/>
        <a:lstStyle/>
        <a:p>
          <a:r>
            <a:rPr lang="en-US"/>
            <a:t>displayNumCollisions</a:t>
          </a:r>
        </a:p>
      </dgm:t>
    </dgm:pt>
    <dgm:pt modelId="{E740ABA3-606D-4678-8C47-41B9991BA6BC}" type="parTrans" cxnId="{C9B80050-8AAA-4DE9-B8A8-D26CA2793E3A}">
      <dgm:prSet/>
      <dgm:spPr/>
      <dgm:t>
        <a:bodyPr/>
        <a:lstStyle/>
        <a:p>
          <a:endParaRPr lang="en-US"/>
        </a:p>
      </dgm:t>
    </dgm:pt>
    <dgm:pt modelId="{6262B469-1216-4E24-9E39-14619CB38BFA}" type="sibTrans" cxnId="{C9B80050-8AAA-4DE9-B8A8-D26CA2793E3A}">
      <dgm:prSet/>
      <dgm:spPr/>
      <dgm:t>
        <a:bodyPr/>
        <a:lstStyle/>
        <a:p>
          <a:endParaRPr lang="en-US"/>
        </a:p>
      </dgm:t>
    </dgm:pt>
    <dgm:pt modelId="{920B1F0F-9C3C-4F06-8BB4-AC94B828D3AA}">
      <dgm:prSet/>
      <dgm:spPr/>
      <dgm:t>
        <a:bodyPr/>
        <a:lstStyle/>
        <a:p>
          <a:r>
            <a:rPr lang="en-US" dirty="0" smtClean="0"/>
            <a:t>Breadth-First Traversal (Queue)</a:t>
          </a:r>
          <a:endParaRPr lang="en-US" dirty="0"/>
        </a:p>
      </dgm:t>
    </dgm:pt>
    <dgm:pt modelId="{2AC8710E-D679-4BAC-8263-F62577480321}" type="parTrans" cxnId="{E9A0298E-B951-4FAF-B5BD-CF03F6F45DF2}">
      <dgm:prSet/>
      <dgm:spPr/>
      <dgm:t>
        <a:bodyPr/>
        <a:lstStyle/>
        <a:p>
          <a:endParaRPr lang="en-US"/>
        </a:p>
      </dgm:t>
    </dgm:pt>
    <dgm:pt modelId="{115E5478-2EA0-4CA1-9043-389326C32535}" type="sibTrans" cxnId="{E9A0298E-B951-4FAF-B5BD-CF03F6F45DF2}">
      <dgm:prSet/>
      <dgm:spPr/>
      <dgm:t>
        <a:bodyPr/>
        <a:lstStyle/>
        <a:p>
          <a:endParaRPr lang="en-US"/>
        </a:p>
      </dgm:t>
    </dgm:pt>
    <dgm:pt modelId="{F9ED7674-3496-4026-8B91-6138673C4B5B}" type="pres">
      <dgm:prSet presAssocID="{B12185DF-7A4D-47B9-B982-8D21F7DB82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C16DA3-AF74-4E53-8B62-4AA9D8820684}" type="pres">
      <dgm:prSet presAssocID="{237A72DF-30C8-4B90-8AD5-E2AF27C2294E}" presName="hierRoot1" presStyleCnt="0">
        <dgm:presLayoutVars>
          <dgm:hierBranch val="init"/>
        </dgm:presLayoutVars>
      </dgm:prSet>
      <dgm:spPr/>
    </dgm:pt>
    <dgm:pt modelId="{C1ED063F-2C45-4001-8766-E0F8B5E6ACBE}" type="pres">
      <dgm:prSet presAssocID="{237A72DF-30C8-4B90-8AD5-E2AF27C2294E}" presName="rootComposite1" presStyleCnt="0"/>
      <dgm:spPr/>
    </dgm:pt>
    <dgm:pt modelId="{63A7DF7B-96E4-427E-9263-90126D31799B}" type="pres">
      <dgm:prSet presAssocID="{237A72DF-30C8-4B90-8AD5-E2AF27C2294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ABD016-4E21-425A-BE8D-08D6E9822A70}" type="pres">
      <dgm:prSet presAssocID="{237A72DF-30C8-4B90-8AD5-E2AF27C2294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E2D4E68-BACA-47B3-9D7F-C689FAA70136}" type="pres">
      <dgm:prSet presAssocID="{237A72DF-30C8-4B90-8AD5-E2AF27C2294E}" presName="hierChild2" presStyleCnt="0"/>
      <dgm:spPr/>
    </dgm:pt>
    <dgm:pt modelId="{5204530B-D8D8-4E12-9D9B-56DB6AF55B74}" type="pres">
      <dgm:prSet presAssocID="{79CA89AF-303B-474A-B6FB-92EAFE6FD83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8C5CB43E-E862-49AE-B6FE-F23667AB6EAB}" type="pres">
      <dgm:prSet presAssocID="{FE78D8EB-80FD-42C2-8746-A9BA920FA574}" presName="hierRoot2" presStyleCnt="0">
        <dgm:presLayoutVars>
          <dgm:hierBranch val="init"/>
        </dgm:presLayoutVars>
      </dgm:prSet>
      <dgm:spPr/>
    </dgm:pt>
    <dgm:pt modelId="{46FA808B-8A87-40F2-A25B-CBCBE8069C2D}" type="pres">
      <dgm:prSet presAssocID="{FE78D8EB-80FD-42C2-8746-A9BA920FA574}" presName="rootComposite" presStyleCnt="0"/>
      <dgm:spPr/>
    </dgm:pt>
    <dgm:pt modelId="{EDE5F650-4A5F-4070-A6E8-AA3FFDD919D9}" type="pres">
      <dgm:prSet presAssocID="{FE78D8EB-80FD-42C2-8746-A9BA920FA57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81DA72-E6F6-4217-8D26-6579FD2A67EB}" type="pres">
      <dgm:prSet presAssocID="{FE78D8EB-80FD-42C2-8746-A9BA920FA574}" presName="rootConnector" presStyleLbl="node2" presStyleIdx="0" presStyleCnt="4"/>
      <dgm:spPr/>
      <dgm:t>
        <a:bodyPr/>
        <a:lstStyle/>
        <a:p>
          <a:endParaRPr lang="en-US"/>
        </a:p>
      </dgm:t>
    </dgm:pt>
    <dgm:pt modelId="{F2CA9FB1-D01E-4B0D-99BA-275A9D77B33A}" type="pres">
      <dgm:prSet presAssocID="{FE78D8EB-80FD-42C2-8746-A9BA920FA574}" presName="hierChild4" presStyleCnt="0"/>
      <dgm:spPr/>
    </dgm:pt>
    <dgm:pt modelId="{4AF9CC63-6FD8-4C7E-BBD1-E1C6FC4E8574}" type="pres">
      <dgm:prSet presAssocID="{5EFAAB73-D160-4746-A403-F9D7B6FDF62A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C3202A31-913A-433F-9F3C-460E37EB1351}" type="pres">
      <dgm:prSet presAssocID="{2EB068CF-660F-4DC4-BF45-9273991079DA}" presName="hierRoot2" presStyleCnt="0">
        <dgm:presLayoutVars>
          <dgm:hierBranch val="init"/>
        </dgm:presLayoutVars>
      </dgm:prSet>
      <dgm:spPr/>
    </dgm:pt>
    <dgm:pt modelId="{7108DE43-EC67-48A1-986B-0C0973CCB730}" type="pres">
      <dgm:prSet presAssocID="{2EB068CF-660F-4DC4-BF45-9273991079DA}" presName="rootComposite" presStyleCnt="0"/>
      <dgm:spPr/>
    </dgm:pt>
    <dgm:pt modelId="{5DB0E533-4C60-48DC-912D-027981D584B4}" type="pres">
      <dgm:prSet presAssocID="{2EB068CF-660F-4DC4-BF45-9273991079DA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21EF2C-A737-4ABA-8EAB-13FFAEA34242}" type="pres">
      <dgm:prSet presAssocID="{2EB068CF-660F-4DC4-BF45-9273991079DA}" presName="rootConnector" presStyleLbl="node3" presStyleIdx="0" presStyleCnt="12"/>
      <dgm:spPr/>
      <dgm:t>
        <a:bodyPr/>
        <a:lstStyle/>
        <a:p>
          <a:endParaRPr lang="en-US"/>
        </a:p>
      </dgm:t>
    </dgm:pt>
    <dgm:pt modelId="{18130C5F-FECB-466D-8BFA-BC206EF5D753}" type="pres">
      <dgm:prSet presAssocID="{2EB068CF-660F-4DC4-BF45-9273991079DA}" presName="hierChild4" presStyleCnt="0"/>
      <dgm:spPr/>
    </dgm:pt>
    <dgm:pt modelId="{1702B6AE-0F9B-4430-BC34-5BB00A10ACE0}" type="pres">
      <dgm:prSet presAssocID="{2EB068CF-660F-4DC4-BF45-9273991079DA}" presName="hierChild5" presStyleCnt="0"/>
      <dgm:spPr/>
    </dgm:pt>
    <dgm:pt modelId="{414894B3-9222-4B07-93DB-3B0028EA2746}" type="pres">
      <dgm:prSet presAssocID="{228425A4-E4AE-498F-8DAB-37E0FEE5A3B9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1AE075AC-7803-427A-9478-32727CD36986}" type="pres">
      <dgm:prSet presAssocID="{AAB804AB-564E-4AA1-8771-3BAEEC7B1C57}" presName="hierRoot2" presStyleCnt="0">
        <dgm:presLayoutVars>
          <dgm:hierBranch val="init"/>
        </dgm:presLayoutVars>
      </dgm:prSet>
      <dgm:spPr/>
    </dgm:pt>
    <dgm:pt modelId="{9E1554E0-3FA2-4DE7-9286-10B75E92B6F7}" type="pres">
      <dgm:prSet presAssocID="{AAB804AB-564E-4AA1-8771-3BAEEC7B1C57}" presName="rootComposite" presStyleCnt="0"/>
      <dgm:spPr/>
    </dgm:pt>
    <dgm:pt modelId="{7121BA13-779E-49F0-842F-26F39D87BC00}" type="pres">
      <dgm:prSet presAssocID="{AAB804AB-564E-4AA1-8771-3BAEEC7B1C57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D0B5C-647E-44CE-A19C-D34A3F0B136B}" type="pres">
      <dgm:prSet presAssocID="{AAB804AB-564E-4AA1-8771-3BAEEC7B1C57}" presName="rootConnector" presStyleLbl="node3" presStyleIdx="1" presStyleCnt="12"/>
      <dgm:spPr/>
      <dgm:t>
        <a:bodyPr/>
        <a:lstStyle/>
        <a:p>
          <a:endParaRPr lang="en-US"/>
        </a:p>
      </dgm:t>
    </dgm:pt>
    <dgm:pt modelId="{E88C92D1-6DC9-4725-9178-8BE3A9A2364F}" type="pres">
      <dgm:prSet presAssocID="{AAB804AB-564E-4AA1-8771-3BAEEC7B1C57}" presName="hierChild4" presStyleCnt="0"/>
      <dgm:spPr/>
    </dgm:pt>
    <dgm:pt modelId="{07A62B42-16D2-4116-A17F-2BAFE835E11F}" type="pres">
      <dgm:prSet presAssocID="{AAB804AB-564E-4AA1-8771-3BAEEC7B1C57}" presName="hierChild5" presStyleCnt="0"/>
      <dgm:spPr/>
    </dgm:pt>
    <dgm:pt modelId="{D9AC8E90-7517-466A-9AB5-0619719E03DE}" type="pres">
      <dgm:prSet presAssocID="{FE78D8EB-80FD-42C2-8746-A9BA920FA574}" presName="hierChild5" presStyleCnt="0"/>
      <dgm:spPr/>
    </dgm:pt>
    <dgm:pt modelId="{D427C6EC-3FBF-4E30-9777-24EFBCD0FF72}" type="pres">
      <dgm:prSet presAssocID="{FAA8ADCB-ABCF-445E-ACE5-68F47A8E8695}" presName="Name37" presStyleLbl="parChTrans1D2" presStyleIdx="1" presStyleCnt="4"/>
      <dgm:spPr/>
      <dgm:t>
        <a:bodyPr/>
        <a:lstStyle/>
        <a:p>
          <a:endParaRPr lang="en-US"/>
        </a:p>
      </dgm:t>
    </dgm:pt>
    <dgm:pt modelId="{6E3E3E53-CBB4-40B7-A44B-F2A00DEC1DF2}" type="pres">
      <dgm:prSet presAssocID="{3565AB3A-9F3A-4758-805C-6D98538A903E}" presName="hierRoot2" presStyleCnt="0">
        <dgm:presLayoutVars>
          <dgm:hierBranch val="init"/>
        </dgm:presLayoutVars>
      </dgm:prSet>
      <dgm:spPr/>
    </dgm:pt>
    <dgm:pt modelId="{EB7A166A-1DA4-43FC-AB19-C19F1B753B1E}" type="pres">
      <dgm:prSet presAssocID="{3565AB3A-9F3A-4758-805C-6D98538A903E}" presName="rootComposite" presStyleCnt="0"/>
      <dgm:spPr/>
    </dgm:pt>
    <dgm:pt modelId="{BBA28950-258B-4DDA-9CAC-50E6FAA28194}" type="pres">
      <dgm:prSet presAssocID="{3565AB3A-9F3A-4758-805C-6D98538A903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9952F0-BE6F-48CC-90CA-F28C558DB119}" type="pres">
      <dgm:prSet presAssocID="{3565AB3A-9F3A-4758-805C-6D98538A903E}" presName="rootConnector" presStyleLbl="node2" presStyleIdx="1" presStyleCnt="4"/>
      <dgm:spPr/>
      <dgm:t>
        <a:bodyPr/>
        <a:lstStyle/>
        <a:p>
          <a:endParaRPr lang="en-US"/>
        </a:p>
      </dgm:t>
    </dgm:pt>
    <dgm:pt modelId="{5E3BB93E-E0E5-4F93-ADDD-894A5B90640E}" type="pres">
      <dgm:prSet presAssocID="{3565AB3A-9F3A-4758-805C-6D98538A903E}" presName="hierChild4" presStyleCnt="0"/>
      <dgm:spPr/>
    </dgm:pt>
    <dgm:pt modelId="{9976ABEA-C102-424B-BF99-0413D0FA232D}" type="pres">
      <dgm:prSet presAssocID="{A4D54B78-0C5B-41D9-95A1-445F0F723B49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A060D36A-6E7C-4201-AEBE-4C3F87C216C3}" type="pres">
      <dgm:prSet presAssocID="{AC4333A7-6CE8-4448-9EE1-1DCB09663072}" presName="hierRoot2" presStyleCnt="0">
        <dgm:presLayoutVars>
          <dgm:hierBranch val="init"/>
        </dgm:presLayoutVars>
      </dgm:prSet>
      <dgm:spPr/>
    </dgm:pt>
    <dgm:pt modelId="{E7715BB1-CAB0-4F1D-9C60-F98D6ECCFBDB}" type="pres">
      <dgm:prSet presAssocID="{AC4333A7-6CE8-4448-9EE1-1DCB09663072}" presName="rootComposite" presStyleCnt="0"/>
      <dgm:spPr/>
    </dgm:pt>
    <dgm:pt modelId="{9E7D6770-3B0D-4F70-A407-49F5DC9367AA}" type="pres">
      <dgm:prSet presAssocID="{AC4333A7-6CE8-4448-9EE1-1DCB09663072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9AE50-499E-4BD4-B4D9-47C9F1A0FA59}" type="pres">
      <dgm:prSet presAssocID="{AC4333A7-6CE8-4448-9EE1-1DCB09663072}" presName="rootConnector" presStyleLbl="node3" presStyleIdx="2" presStyleCnt="12"/>
      <dgm:spPr/>
      <dgm:t>
        <a:bodyPr/>
        <a:lstStyle/>
        <a:p>
          <a:endParaRPr lang="en-US"/>
        </a:p>
      </dgm:t>
    </dgm:pt>
    <dgm:pt modelId="{3979E75A-5289-4C7B-AF88-BBA198D60A60}" type="pres">
      <dgm:prSet presAssocID="{AC4333A7-6CE8-4448-9EE1-1DCB09663072}" presName="hierChild4" presStyleCnt="0"/>
      <dgm:spPr/>
    </dgm:pt>
    <dgm:pt modelId="{C86ACF3C-DBD9-4395-8521-577F567FCC16}" type="pres">
      <dgm:prSet presAssocID="{687248CD-657F-42B0-B62B-B54A5B3B03AE}" presName="Name37" presStyleLbl="parChTrans1D4" presStyleIdx="0" presStyleCnt="7"/>
      <dgm:spPr/>
      <dgm:t>
        <a:bodyPr/>
        <a:lstStyle/>
        <a:p>
          <a:endParaRPr lang="en-US"/>
        </a:p>
      </dgm:t>
    </dgm:pt>
    <dgm:pt modelId="{64D84F50-79D1-4C4E-A61F-F40712DA24B8}" type="pres">
      <dgm:prSet presAssocID="{5E9EF76C-FE83-49C7-A053-CF5E1554A41B}" presName="hierRoot2" presStyleCnt="0">
        <dgm:presLayoutVars>
          <dgm:hierBranch val="init"/>
        </dgm:presLayoutVars>
      </dgm:prSet>
      <dgm:spPr/>
    </dgm:pt>
    <dgm:pt modelId="{2E617014-3423-4247-8108-7549C07D77AB}" type="pres">
      <dgm:prSet presAssocID="{5E9EF76C-FE83-49C7-A053-CF5E1554A41B}" presName="rootComposite" presStyleCnt="0"/>
      <dgm:spPr/>
    </dgm:pt>
    <dgm:pt modelId="{FD9EC239-5654-4FC0-AE4D-1CC095EF6815}" type="pres">
      <dgm:prSet presAssocID="{5E9EF76C-FE83-49C7-A053-CF5E1554A41B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A7B73-6C4A-4B49-B754-3C5132051748}" type="pres">
      <dgm:prSet presAssocID="{5E9EF76C-FE83-49C7-A053-CF5E1554A41B}" presName="rootConnector" presStyleLbl="node4" presStyleIdx="0" presStyleCnt="7"/>
      <dgm:spPr/>
      <dgm:t>
        <a:bodyPr/>
        <a:lstStyle/>
        <a:p>
          <a:endParaRPr lang="en-US"/>
        </a:p>
      </dgm:t>
    </dgm:pt>
    <dgm:pt modelId="{EC494DA1-77CD-47FE-8807-BFD1C3394EE3}" type="pres">
      <dgm:prSet presAssocID="{5E9EF76C-FE83-49C7-A053-CF5E1554A41B}" presName="hierChild4" presStyleCnt="0"/>
      <dgm:spPr/>
    </dgm:pt>
    <dgm:pt modelId="{A7EBF70E-5E29-457E-B28F-AF7EF3D96114}" type="pres">
      <dgm:prSet presAssocID="{5E9EF76C-FE83-49C7-A053-CF5E1554A41B}" presName="hierChild5" presStyleCnt="0"/>
      <dgm:spPr/>
    </dgm:pt>
    <dgm:pt modelId="{F73C316D-0597-4037-8DEF-FD4F538ACAFA}" type="pres">
      <dgm:prSet presAssocID="{AC4333A7-6CE8-4448-9EE1-1DCB09663072}" presName="hierChild5" presStyleCnt="0"/>
      <dgm:spPr/>
    </dgm:pt>
    <dgm:pt modelId="{E483CB1C-CC97-41F8-962D-F9104D9E40F4}" type="pres">
      <dgm:prSet presAssocID="{3565AB3A-9F3A-4758-805C-6D98538A903E}" presName="hierChild5" presStyleCnt="0"/>
      <dgm:spPr/>
    </dgm:pt>
    <dgm:pt modelId="{0CE24791-9542-45FC-A2A2-B5EBE215F0A4}" type="pres">
      <dgm:prSet presAssocID="{90D9E9C7-10DC-47C7-9DB4-ED59B551E4F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31EFC23-7C99-4475-93AE-FEC174A5D2B9}" type="pres">
      <dgm:prSet presAssocID="{BD1BDB90-B657-437E-A71C-74D09DB999F0}" presName="hierRoot2" presStyleCnt="0">
        <dgm:presLayoutVars>
          <dgm:hierBranch val="init"/>
        </dgm:presLayoutVars>
      </dgm:prSet>
      <dgm:spPr/>
    </dgm:pt>
    <dgm:pt modelId="{6B45D2B7-5D32-42EE-AC2D-8DE7D619CBFA}" type="pres">
      <dgm:prSet presAssocID="{BD1BDB90-B657-437E-A71C-74D09DB999F0}" presName="rootComposite" presStyleCnt="0"/>
      <dgm:spPr/>
    </dgm:pt>
    <dgm:pt modelId="{CCCEB60A-5D0E-4425-A312-3FF9EA78CC17}" type="pres">
      <dgm:prSet presAssocID="{BD1BDB90-B657-437E-A71C-74D09DB999F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6A7138-7610-425E-8857-612D61F9B4EC}" type="pres">
      <dgm:prSet presAssocID="{BD1BDB90-B657-437E-A71C-74D09DB999F0}" presName="rootConnector" presStyleLbl="node2" presStyleIdx="2" presStyleCnt="4"/>
      <dgm:spPr/>
      <dgm:t>
        <a:bodyPr/>
        <a:lstStyle/>
        <a:p>
          <a:endParaRPr lang="en-US"/>
        </a:p>
      </dgm:t>
    </dgm:pt>
    <dgm:pt modelId="{9977C728-EE35-4EFC-A9F9-044A67A2D569}" type="pres">
      <dgm:prSet presAssocID="{BD1BDB90-B657-437E-A71C-74D09DB999F0}" presName="hierChild4" presStyleCnt="0"/>
      <dgm:spPr/>
    </dgm:pt>
    <dgm:pt modelId="{5FED2452-AC10-40FD-B081-B0E458A358E8}" type="pres">
      <dgm:prSet presAssocID="{BD1BDB90-B657-437E-A71C-74D09DB999F0}" presName="hierChild5" presStyleCnt="0"/>
      <dgm:spPr/>
    </dgm:pt>
    <dgm:pt modelId="{09F996AA-1172-4253-AF19-FB52EFD75FE3}" type="pres">
      <dgm:prSet presAssocID="{93BE92A7-896E-48D8-B37E-2417C14877B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359DCBED-9209-4749-9C56-96C5A6A4E0B2}" type="pres">
      <dgm:prSet presAssocID="{F009E566-01BF-455B-ACFC-A4F5A5D3A7F9}" presName="hierRoot2" presStyleCnt="0">
        <dgm:presLayoutVars>
          <dgm:hierBranch val="init"/>
        </dgm:presLayoutVars>
      </dgm:prSet>
      <dgm:spPr/>
    </dgm:pt>
    <dgm:pt modelId="{4893DD55-4FEE-4960-9F90-4BA157C2A12B}" type="pres">
      <dgm:prSet presAssocID="{F009E566-01BF-455B-ACFC-A4F5A5D3A7F9}" presName="rootComposite" presStyleCnt="0"/>
      <dgm:spPr/>
    </dgm:pt>
    <dgm:pt modelId="{050753AA-03AE-454E-B1FA-769F651FBEC4}" type="pres">
      <dgm:prSet presAssocID="{F009E566-01BF-455B-ACFC-A4F5A5D3A7F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0D6D54-C9CC-4F44-8489-5778F3503112}" type="pres">
      <dgm:prSet presAssocID="{F009E566-01BF-455B-ACFC-A4F5A5D3A7F9}" presName="rootConnector" presStyleLbl="node2" presStyleIdx="3" presStyleCnt="4"/>
      <dgm:spPr/>
      <dgm:t>
        <a:bodyPr/>
        <a:lstStyle/>
        <a:p>
          <a:endParaRPr lang="en-US"/>
        </a:p>
      </dgm:t>
    </dgm:pt>
    <dgm:pt modelId="{2AF165B6-9712-4558-9265-B8AC4AB6CA20}" type="pres">
      <dgm:prSet presAssocID="{F009E566-01BF-455B-ACFC-A4F5A5D3A7F9}" presName="hierChild4" presStyleCnt="0"/>
      <dgm:spPr/>
    </dgm:pt>
    <dgm:pt modelId="{7F8F7A85-058B-4032-B18B-BF08F4DD4BD7}" type="pres">
      <dgm:prSet presAssocID="{585E0824-DBBA-4F7B-BBE6-918A06167330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D9A8C024-8306-4A94-90A1-C0F81EAAE639}" type="pres">
      <dgm:prSet presAssocID="{A3E7584B-CA15-4835-9C56-002B2076EEF9}" presName="hierRoot2" presStyleCnt="0">
        <dgm:presLayoutVars>
          <dgm:hierBranch val="init"/>
        </dgm:presLayoutVars>
      </dgm:prSet>
      <dgm:spPr/>
    </dgm:pt>
    <dgm:pt modelId="{0621FCA8-8A18-48F5-A4E5-B8DD27DB4745}" type="pres">
      <dgm:prSet presAssocID="{A3E7584B-CA15-4835-9C56-002B2076EEF9}" presName="rootComposite" presStyleCnt="0"/>
      <dgm:spPr/>
    </dgm:pt>
    <dgm:pt modelId="{57DB2405-4E99-4461-B13D-7E17E151AB1A}" type="pres">
      <dgm:prSet presAssocID="{A3E7584B-CA15-4835-9C56-002B2076EEF9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2F897A-BD69-4CFF-8666-8065D826FEE0}" type="pres">
      <dgm:prSet presAssocID="{A3E7584B-CA15-4835-9C56-002B2076EEF9}" presName="rootConnector" presStyleLbl="node3" presStyleIdx="3" presStyleCnt="12"/>
      <dgm:spPr/>
      <dgm:t>
        <a:bodyPr/>
        <a:lstStyle/>
        <a:p>
          <a:endParaRPr lang="en-US"/>
        </a:p>
      </dgm:t>
    </dgm:pt>
    <dgm:pt modelId="{1D438B76-1F70-4CFD-9679-32DEB06486FF}" type="pres">
      <dgm:prSet presAssocID="{A3E7584B-CA15-4835-9C56-002B2076EEF9}" presName="hierChild4" presStyleCnt="0"/>
      <dgm:spPr/>
    </dgm:pt>
    <dgm:pt modelId="{23458E89-38A6-4B9F-96B3-E2C341309AC2}" type="pres">
      <dgm:prSet presAssocID="{A3E7584B-CA15-4835-9C56-002B2076EEF9}" presName="hierChild5" presStyleCnt="0"/>
      <dgm:spPr/>
    </dgm:pt>
    <dgm:pt modelId="{AC5BBE27-EC3A-4AC8-AAD8-415D0207BBCC}" type="pres">
      <dgm:prSet presAssocID="{41F5B28A-DFDA-4511-9796-B3C09D5036EB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BC916D7A-A607-4AAE-A8C4-329EA8AA9AAC}" type="pres">
      <dgm:prSet presAssocID="{884019F5-9630-407A-936F-09DD1CD7A075}" presName="hierRoot2" presStyleCnt="0">
        <dgm:presLayoutVars>
          <dgm:hierBranch val="init"/>
        </dgm:presLayoutVars>
      </dgm:prSet>
      <dgm:spPr/>
    </dgm:pt>
    <dgm:pt modelId="{13D3E7F9-E695-4C70-840F-2111A2DE6920}" type="pres">
      <dgm:prSet presAssocID="{884019F5-9630-407A-936F-09DD1CD7A075}" presName="rootComposite" presStyleCnt="0"/>
      <dgm:spPr/>
    </dgm:pt>
    <dgm:pt modelId="{267D373D-7039-4BDC-93ED-D17FBDAF07D5}" type="pres">
      <dgm:prSet presAssocID="{884019F5-9630-407A-936F-09DD1CD7A075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0C20E-744A-48DC-AD09-6BCE74757BDC}" type="pres">
      <dgm:prSet presAssocID="{884019F5-9630-407A-936F-09DD1CD7A075}" presName="rootConnector" presStyleLbl="node3" presStyleIdx="4" presStyleCnt="12"/>
      <dgm:spPr/>
      <dgm:t>
        <a:bodyPr/>
        <a:lstStyle/>
        <a:p>
          <a:endParaRPr lang="en-US"/>
        </a:p>
      </dgm:t>
    </dgm:pt>
    <dgm:pt modelId="{76B3C03C-DC7F-4601-91A6-BB5AEE510969}" type="pres">
      <dgm:prSet presAssocID="{884019F5-9630-407A-936F-09DD1CD7A075}" presName="hierChild4" presStyleCnt="0"/>
      <dgm:spPr/>
    </dgm:pt>
    <dgm:pt modelId="{6CADE822-CF27-4A3D-9587-ACE3DB46B782}" type="pres">
      <dgm:prSet presAssocID="{884019F5-9630-407A-936F-09DD1CD7A075}" presName="hierChild5" presStyleCnt="0"/>
      <dgm:spPr/>
    </dgm:pt>
    <dgm:pt modelId="{0E6D5ECF-EB48-4F1C-8193-1082ACB1A311}" type="pres">
      <dgm:prSet presAssocID="{524F4019-5710-41CE-96DD-41ABB0BF6BE6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F750C95F-DCBA-4C66-A2CF-5A53A38587B9}" type="pres">
      <dgm:prSet presAssocID="{206DEC7C-3141-4E2F-8875-EE7CC7FFEFA8}" presName="hierRoot2" presStyleCnt="0">
        <dgm:presLayoutVars>
          <dgm:hierBranch val="init"/>
        </dgm:presLayoutVars>
      </dgm:prSet>
      <dgm:spPr/>
    </dgm:pt>
    <dgm:pt modelId="{C72C130E-80ED-4606-BEE3-0883573D910D}" type="pres">
      <dgm:prSet presAssocID="{206DEC7C-3141-4E2F-8875-EE7CC7FFEFA8}" presName="rootComposite" presStyleCnt="0"/>
      <dgm:spPr/>
    </dgm:pt>
    <dgm:pt modelId="{DB375B79-7C73-4498-AFE9-DC4F133F83D4}" type="pres">
      <dgm:prSet presAssocID="{206DEC7C-3141-4E2F-8875-EE7CC7FFEFA8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644C4-5C06-4B83-8E2D-4A3A6513B455}" type="pres">
      <dgm:prSet presAssocID="{206DEC7C-3141-4E2F-8875-EE7CC7FFEFA8}" presName="rootConnector" presStyleLbl="node3" presStyleIdx="5" presStyleCnt="12"/>
      <dgm:spPr/>
      <dgm:t>
        <a:bodyPr/>
        <a:lstStyle/>
        <a:p>
          <a:endParaRPr lang="en-US"/>
        </a:p>
      </dgm:t>
    </dgm:pt>
    <dgm:pt modelId="{FCBF508D-7EFD-4E04-94B1-EA62895A3ACC}" type="pres">
      <dgm:prSet presAssocID="{206DEC7C-3141-4E2F-8875-EE7CC7FFEFA8}" presName="hierChild4" presStyleCnt="0"/>
      <dgm:spPr/>
    </dgm:pt>
    <dgm:pt modelId="{5A40D4CC-AE31-49F4-A61D-94C4F1110347}" type="pres">
      <dgm:prSet presAssocID="{8ABC5941-6EC6-40B9-A764-3E6B47D52E1A}" presName="Name37" presStyleLbl="parChTrans1D4" presStyleIdx="1" presStyleCnt="7"/>
      <dgm:spPr/>
      <dgm:t>
        <a:bodyPr/>
        <a:lstStyle/>
        <a:p>
          <a:endParaRPr lang="en-US"/>
        </a:p>
      </dgm:t>
    </dgm:pt>
    <dgm:pt modelId="{18BCE648-9669-4813-A2AA-5101B6674670}" type="pres">
      <dgm:prSet presAssocID="{84656B0D-4417-420C-8255-E3296D273F9E}" presName="hierRoot2" presStyleCnt="0">
        <dgm:presLayoutVars>
          <dgm:hierBranch val="init"/>
        </dgm:presLayoutVars>
      </dgm:prSet>
      <dgm:spPr/>
    </dgm:pt>
    <dgm:pt modelId="{CB7C3DA8-14EC-4E3E-9ADE-DDF306872438}" type="pres">
      <dgm:prSet presAssocID="{84656B0D-4417-420C-8255-E3296D273F9E}" presName="rootComposite" presStyleCnt="0"/>
      <dgm:spPr/>
    </dgm:pt>
    <dgm:pt modelId="{D846A54E-45BD-4EC2-9A96-97DF7F2BECF7}" type="pres">
      <dgm:prSet presAssocID="{84656B0D-4417-420C-8255-E3296D273F9E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BFB9C-26ED-4201-898F-15D303FB01F9}" type="pres">
      <dgm:prSet presAssocID="{84656B0D-4417-420C-8255-E3296D273F9E}" presName="rootConnector" presStyleLbl="node4" presStyleIdx="1" presStyleCnt="7"/>
      <dgm:spPr/>
      <dgm:t>
        <a:bodyPr/>
        <a:lstStyle/>
        <a:p>
          <a:endParaRPr lang="en-US"/>
        </a:p>
      </dgm:t>
    </dgm:pt>
    <dgm:pt modelId="{D1C2418B-18E1-4419-820A-63D8760ACCD6}" type="pres">
      <dgm:prSet presAssocID="{84656B0D-4417-420C-8255-E3296D273F9E}" presName="hierChild4" presStyleCnt="0"/>
      <dgm:spPr/>
    </dgm:pt>
    <dgm:pt modelId="{D6F9EF47-5E67-4AF6-B4C0-277335FCC720}" type="pres">
      <dgm:prSet presAssocID="{84656B0D-4417-420C-8255-E3296D273F9E}" presName="hierChild5" presStyleCnt="0"/>
      <dgm:spPr/>
    </dgm:pt>
    <dgm:pt modelId="{E6BBADE8-08C3-444B-A504-7A2C2C0201C3}" type="pres">
      <dgm:prSet presAssocID="{206DEC7C-3141-4E2F-8875-EE7CC7FFEFA8}" presName="hierChild5" presStyleCnt="0"/>
      <dgm:spPr/>
    </dgm:pt>
    <dgm:pt modelId="{A4959843-2B6B-4FE1-9848-90F9EDB013C8}" type="pres">
      <dgm:prSet presAssocID="{8B62D767-3571-41C7-867A-AB761205FEF2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6CDE724B-0596-4089-BF11-CAFA36D44F8B}" type="pres">
      <dgm:prSet presAssocID="{D1AA82BA-2A5B-4D51-8C4B-364E4E3ADDD2}" presName="hierRoot2" presStyleCnt="0">
        <dgm:presLayoutVars>
          <dgm:hierBranch val="init"/>
        </dgm:presLayoutVars>
      </dgm:prSet>
      <dgm:spPr/>
    </dgm:pt>
    <dgm:pt modelId="{6AF911E7-79A1-41B0-B50D-A35AC847903F}" type="pres">
      <dgm:prSet presAssocID="{D1AA82BA-2A5B-4D51-8C4B-364E4E3ADDD2}" presName="rootComposite" presStyleCnt="0"/>
      <dgm:spPr/>
    </dgm:pt>
    <dgm:pt modelId="{4683A836-43F2-4F1F-9D8B-A6A684FB9731}" type="pres">
      <dgm:prSet presAssocID="{D1AA82BA-2A5B-4D51-8C4B-364E4E3ADDD2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30B4D7-5DDB-47B6-9030-4C3C03BFF4C2}" type="pres">
      <dgm:prSet presAssocID="{D1AA82BA-2A5B-4D51-8C4B-364E4E3ADDD2}" presName="rootConnector" presStyleLbl="node3" presStyleIdx="6" presStyleCnt="12"/>
      <dgm:spPr/>
      <dgm:t>
        <a:bodyPr/>
        <a:lstStyle/>
        <a:p>
          <a:endParaRPr lang="en-US"/>
        </a:p>
      </dgm:t>
    </dgm:pt>
    <dgm:pt modelId="{5F321624-9D50-4713-BEAC-294B9F5B1439}" type="pres">
      <dgm:prSet presAssocID="{D1AA82BA-2A5B-4D51-8C4B-364E4E3ADDD2}" presName="hierChild4" presStyleCnt="0"/>
      <dgm:spPr/>
    </dgm:pt>
    <dgm:pt modelId="{7BD47296-C396-4C89-A000-CCDA8529FD5C}" type="pres">
      <dgm:prSet presAssocID="{D1AA82BA-2A5B-4D51-8C4B-364E4E3ADDD2}" presName="hierChild5" presStyleCnt="0"/>
      <dgm:spPr/>
    </dgm:pt>
    <dgm:pt modelId="{112806BD-5C98-4C89-8053-C937EB822BBD}" type="pres">
      <dgm:prSet presAssocID="{FCFC035C-A6AF-4436-BF14-368EBE4846B9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9D8C3BBB-079D-46E3-9804-F1398398A680}" type="pres">
      <dgm:prSet presAssocID="{009BB33C-0FFC-4CAE-A57F-6CC220BF24DE}" presName="hierRoot2" presStyleCnt="0">
        <dgm:presLayoutVars>
          <dgm:hierBranch val="init"/>
        </dgm:presLayoutVars>
      </dgm:prSet>
      <dgm:spPr/>
    </dgm:pt>
    <dgm:pt modelId="{A6F89FF5-25A6-4B1E-AB9B-E31FA3B3628D}" type="pres">
      <dgm:prSet presAssocID="{009BB33C-0FFC-4CAE-A57F-6CC220BF24DE}" presName="rootComposite" presStyleCnt="0"/>
      <dgm:spPr/>
    </dgm:pt>
    <dgm:pt modelId="{2B7D84E3-BAB9-4A65-B55A-23ED9B52829B}" type="pres">
      <dgm:prSet presAssocID="{009BB33C-0FFC-4CAE-A57F-6CC220BF24DE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222A8-E870-4CB3-8A76-02055FE6EB13}" type="pres">
      <dgm:prSet presAssocID="{009BB33C-0FFC-4CAE-A57F-6CC220BF24DE}" presName="rootConnector" presStyleLbl="node3" presStyleIdx="7" presStyleCnt="12"/>
      <dgm:spPr/>
      <dgm:t>
        <a:bodyPr/>
        <a:lstStyle/>
        <a:p>
          <a:endParaRPr lang="en-US"/>
        </a:p>
      </dgm:t>
    </dgm:pt>
    <dgm:pt modelId="{12FA6F3C-3F22-479D-A39E-35130A187912}" type="pres">
      <dgm:prSet presAssocID="{009BB33C-0FFC-4CAE-A57F-6CC220BF24DE}" presName="hierChild4" presStyleCnt="0"/>
      <dgm:spPr/>
    </dgm:pt>
    <dgm:pt modelId="{EF4617B9-010C-4FB9-A153-D7C06FF90699}" type="pres">
      <dgm:prSet presAssocID="{009BB33C-0FFC-4CAE-A57F-6CC220BF24DE}" presName="hierChild5" presStyleCnt="0"/>
      <dgm:spPr/>
    </dgm:pt>
    <dgm:pt modelId="{06EA00A4-BDCC-4665-B1DD-F7B2120AE945}" type="pres">
      <dgm:prSet presAssocID="{CFAC4A23-FA3F-49A7-9B68-0AEA691EDA79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3A2E30BB-2CCC-4AB1-8D7C-E400EFE91AE8}" type="pres">
      <dgm:prSet presAssocID="{15913FFA-1011-41EE-9B2D-FC00424FC35B}" presName="hierRoot2" presStyleCnt="0">
        <dgm:presLayoutVars>
          <dgm:hierBranch val="init"/>
        </dgm:presLayoutVars>
      </dgm:prSet>
      <dgm:spPr/>
    </dgm:pt>
    <dgm:pt modelId="{C61C56B9-0A96-4DD8-B29A-757B95A1546A}" type="pres">
      <dgm:prSet presAssocID="{15913FFA-1011-41EE-9B2D-FC00424FC35B}" presName="rootComposite" presStyleCnt="0"/>
      <dgm:spPr/>
    </dgm:pt>
    <dgm:pt modelId="{6B4BB4CD-D01F-4AE5-869A-3038E8FE96A0}" type="pres">
      <dgm:prSet presAssocID="{15913FFA-1011-41EE-9B2D-FC00424FC35B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E51CF-885B-4B74-BA9E-22D62F6D6A02}" type="pres">
      <dgm:prSet presAssocID="{15913FFA-1011-41EE-9B2D-FC00424FC35B}" presName="rootConnector" presStyleLbl="node3" presStyleIdx="8" presStyleCnt="12"/>
      <dgm:spPr/>
      <dgm:t>
        <a:bodyPr/>
        <a:lstStyle/>
        <a:p>
          <a:endParaRPr lang="en-US"/>
        </a:p>
      </dgm:t>
    </dgm:pt>
    <dgm:pt modelId="{34900BA5-DAA9-4A96-979A-A3DDBB976AC6}" type="pres">
      <dgm:prSet presAssocID="{15913FFA-1011-41EE-9B2D-FC00424FC35B}" presName="hierChild4" presStyleCnt="0"/>
      <dgm:spPr/>
    </dgm:pt>
    <dgm:pt modelId="{CBB1CEBB-5A2F-4111-BBDA-70A32B375599}" type="pres">
      <dgm:prSet presAssocID="{15913FFA-1011-41EE-9B2D-FC00424FC35B}" presName="hierChild5" presStyleCnt="0"/>
      <dgm:spPr/>
    </dgm:pt>
    <dgm:pt modelId="{A2D58D3F-EF11-4619-91DE-879BE8206919}" type="pres">
      <dgm:prSet presAssocID="{E5157B28-5E30-4598-AC2D-6791A89E0192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9BE9C3A9-4309-4D5F-B616-347951C59D6A}" type="pres">
      <dgm:prSet presAssocID="{C34C638E-69F2-4C17-A6B2-FD3EDB6316CB}" presName="hierRoot2" presStyleCnt="0">
        <dgm:presLayoutVars>
          <dgm:hierBranch val="init"/>
        </dgm:presLayoutVars>
      </dgm:prSet>
      <dgm:spPr/>
    </dgm:pt>
    <dgm:pt modelId="{E3CD7A39-9E7B-45E3-BCF0-1E8C55E9046B}" type="pres">
      <dgm:prSet presAssocID="{C34C638E-69F2-4C17-A6B2-FD3EDB6316CB}" presName="rootComposite" presStyleCnt="0"/>
      <dgm:spPr/>
    </dgm:pt>
    <dgm:pt modelId="{1A3376DC-2096-4CB0-BCF8-CA3C99CD257C}" type="pres">
      <dgm:prSet presAssocID="{C34C638E-69F2-4C17-A6B2-FD3EDB6316CB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6442A-93B7-46D0-B265-2BA6146B70A0}" type="pres">
      <dgm:prSet presAssocID="{C34C638E-69F2-4C17-A6B2-FD3EDB6316CB}" presName="rootConnector" presStyleLbl="node3" presStyleIdx="9" presStyleCnt="12"/>
      <dgm:spPr/>
      <dgm:t>
        <a:bodyPr/>
        <a:lstStyle/>
        <a:p>
          <a:endParaRPr lang="en-US"/>
        </a:p>
      </dgm:t>
    </dgm:pt>
    <dgm:pt modelId="{EDD94601-4268-4284-BC95-939ED630E90F}" type="pres">
      <dgm:prSet presAssocID="{C34C638E-69F2-4C17-A6B2-FD3EDB6316CB}" presName="hierChild4" presStyleCnt="0"/>
      <dgm:spPr/>
    </dgm:pt>
    <dgm:pt modelId="{88BDEE5E-393C-403B-9271-BFF2FDAB5440}" type="pres">
      <dgm:prSet presAssocID="{7BE1F6B4-2FC8-4301-AD95-C60F01998955}" presName="Name37" presStyleLbl="parChTrans1D4" presStyleIdx="2" presStyleCnt="7"/>
      <dgm:spPr/>
      <dgm:t>
        <a:bodyPr/>
        <a:lstStyle/>
        <a:p>
          <a:endParaRPr lang="en-US"/>
        </a:p>
      </dgm:t>
    </dgm:pt>
    <dgm:pt modelId="{BBD59CA4-107E-463A-A0F4-6F8D54E9AFCE}" type="pres">
      <dgm:prSet presAssocID="{FA800E6D-C804-454C-885A-5D6222EA435E}" presName="hierRoot2" presStyleCnt="0">
        <dgm:presLayoutVars>
          <dgm:hierBranch val="init"/>
        </dgm:presLayoutVars>
      </dgm:prSet>
      <dgm:spPr/>
    </dgm:pt>
    <dgm:pt modelId="{DF3C3F01-39C3-4D5E-9D50-C95C2082A282}" type="pres">
      <dgm:prSet presAssocID="{FA800E6D-C804-454C-885A-5D6222EA435E}" presName="rootComposite" presStyleCnt="0"/>
      <dgm:spPr/>
    </dgm:pt>
    <dgm:pt modelId="{5143E8A7-AEBE-4BA7-ABE6-F3FB6892DC1A}" type="pres">
      <dgm:prSet presAssocID="{FA800E6D-C804-454C-885A-5D6222EA435E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94E46B-5151-4C7E-B39C-67B8ECEECF96}" type="pres">
      <dgm:prSet presAssocID="{FA800E6D-C804-454C-885A-5D6222EA435E}" presName="rootConnector" presStyleLbl="node4" presStyleIdx="2" presStyleCnt="7"/>
      <dgm:spPr/>
      <dgm:t>
        <a:bodyPr/>
        <a:lstStyle/>
        <a:p>
          <a:endParaRPr lang="en-US"/>
        </a:p>
      </dgm:t>
    </dgm:pt>
    <dgm:pt modelId="{7F227F95-6298-47D6-8B42-CE0062CED10F}" type="pres">
      <dgm:prSet presAssocID="{FA800E6D-C804-454C-885A-5D6222EA435E}" presName="hierChild4" presStyleCnt="0"/>
      <dgm:spPr/>
    </dgm:pt>
    <dgm:pt modelId="{204B422F-26E5-4E09-ACE0-F9E5FF2AFA87}" type="pres">
      <dgm:prSet presAssocID="{FA800E6D-C804-454C-885A-5D6222EA435E}" presName="hierChild5" presStyleCnt="0"/>
      <dgm:spPr/>
    </dgm:pt>
    <dgm:pt modelId="{1569E57F-4CDE-4AF7-B1DF-40BC3D92A1FB}" type="pres">
      <dgm:prSet presAssocID="{2AC8710E-D679-4BAC-8263-F62577480321}" presName="Name37" presStyleLbl="parChTrans1D4" presStyleIdx="3" presStyleCnt="7"/>
      <dgm:spPr/>
      <dgm:t>
        <a:bodyPr/>
        <a:lstStyle/>
        <a:p>
          <a:endParaRPr lang="en-US"/>
        </a:p>
      </dgm:t>
    </dgm:pt>
    <dgm:pt modelId="{7949F37B-5313-41E2-8AC8-FF28406F8AB2}" type="pres">
      <dgm:prSet presAssocID="{920B1F0F-9C3C-4F06-8BB4-AC94B828D3AA}" presName="hierRoot2" presStyleCnt="0">
        <dgm:presLayoutVars>
          <dgm:hierBranch val="init"/>
        </dgm:presLayoutVars>
      </dgm:prSet>
      <dgm:spPr/>
    </dgm:pt>
    <dgm:pt modelId="{504DD26C-28E9-41F0-8A41-C7F568C9D792}" type="pres">
      <dgm:prSet presAssocID="{920B1F0F-9C3C-4F06-8BB4-AC94B828D3AA}" presName="rootComposite" presStyleCnt="0"/>
      <dgm:spPr/>
    </dgm:pt>
    <dgm:pt modelId="{AC1618F3-BD4A-48EC-AA10-9B5EA980A071}" type="pres">
      <dgm:prSet presAssocID="{920B1F0F-9C3C-4F06-8BB4-AC94B828D3AA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457A3-2816-4C54-8EBC-DB77806B1021}" type="pres">
      <dgm:prSet presAssocID="{920B1F0F-9C3C-4F06-8BB4-AC94B828D3AA}" presName="rootConnector" presStyleLbl="node4" presStyleIdx="3" presStyleCnt="7"/>
      <dgm:spPr/>
      <dgm:t>
        <a:bodyPr/>
        <a:lstStyle/>
        <a:p>
          <a:endParaRPr lang="en-US"/>
        </a:p>
      </dgm:t>
    </dgm:pt>
    <dgm:pt modelId="{0E09E0A1-F3A9-4D4B-A4BE-CB03F100023C}" type="pres">
      <dgm:prSet presAssocID="{920B1F0F-9C3C-4F06-8BB4-AC94B828D3AA}" presName="hierChild4" presStyleCnt="0"/>
      <dgm:spPr/>
    </dgm:pt>
    <dgm:pt modelId="{7EDC3C6D-032F-48D5-A65D-B63A1DABEA0F}" type="pres">
      <dgm:prSet presAssocID="{920B1F0F-9C3C-4F06-8BB4-AC94B828D3AA}" presName="hierChild5" presStyleCnt="0"/>
      <dgm:spPr/>
    </dgm:pt>
    <dgm:pt modelId="{5BDFC2DD-D0A1-445E-B75C-98F65107E83A}" type="pres">
      <dgm:prSet presAssocID="{C34C638E-69F2-4C17-A6B2-FD3EDB6316CB}" presName="hierChild5" presStyleCnt="0"/>
      <dgm:spPr/>
    </dgm:pt>
    <dgm:pt modelId="{3E311F11-F18C-4410-8C78-83D50A96608D}" type="pres">
      <dgm:prSet presAssocID="{7E11CE84-DB76-4091-BBF6-141FB787FD86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F4B5A748-978D-46EC-9C07-37A360CA5624}" type="pres">
      <dgm:prSet presAssocID="{408C8193-183C-411F-93E9-B2989B2A041D}" presName="hierRoot2" presStyleCnt="0">
        <dgm:presLayoutVars>
          <dgm:hierBranch val="init"/>
        </dgm:presLayoutVars>
      </dgm:prSet>
      <dgm:spPr/>
    </dgm:pt>
    <dgm:pt modelId="{780D6837-23F9-4B54-9487-940172EF48D1}" type="pres">
      <dgm:prSet presAssocID="{408C8193-183C-411F-93E9-B2989B2A041D}" presName="rootComposite" presStyleCnt="0"/>
      <dgm:spPr/>
    </dgm:pt>
    <dgm:pt modelId="{BD21DEB0-C814-408E-B624-9611CC221EA4}" type="pres">
      <dgm:prSet presAssocID="{408C8193-183C-411F-93E9-B2989B2A041D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56F91A-E1A3-447B-B011-16A8D80D4BDF}" type="pres">
      <dgm:prSet presAssocID="{408C8193-183C-411F-93E9-B2989B2A041D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AFFF693D-B2C7-4FFB-8C23-A5166080F0E0}" type="pres">
      <dgm:prSet presAssocID="{408C8193-183C-411F-93E9-B2989B2A041D}" presName="hierChild4" presStyleCnt="0"/>
      <dgm:spPr/>
    </dgm:pt>
    <dgm:pt modelId="{9D6FD36D-CEE0-41AF-9E4B-A9251F5DC318}" type="pres">
      <dgm:prSet presAssocID="{1360E556-8A28-4CDE-94B1-42C35AEF451C}" presName="Name37" presStyleLbl="parChTrans1D4" presStyleIdx="4" presStyleCnt="7"/>
      <dgm:spPr/>
      <dgm:t>
        <a:bodyPr/>
        <a:lstStyle/>
        <a:p>
          <a:endParaRPr lang="en-US"/>
        </a:p>
      </dgm:t>
    </dgm:pt>
    <dgm:pt modelId="{EA920143-1249-4789-84F7-A3189D635107}" type="pres">
      <dgm:prSet presAssocID="{95D01C2B-A2C8-4A48-960F-DAE3FE064CB4}" presName="hierRoot2" presStyleCnt="0">
        <dgm:presLayoutVars>
          <dgm:hierBranch val="init"/>
        </dgm:presLayoutVars>
      </dgm:prSet>
      <dgm:spPr/>
    </dgm:pt>
    <dgm:pt modelId="{AD52E3BE-B56C-4DF7-A554-56B1A63B6D97}" type="pres">
      <dgm:prSet presAssocID="{95D01C2B-A2C8-4A48-960F-DAE3FE064CB4}" presName="rootComposite" presStyleCnt="0"/>
      <dgm:spPr/>
    </dgm:pt>
    <dgm:pt modelId="{09B89DE2-3BC2-43CB-9631-5AA569C18EF7}" type="pres">
      <dgm:prSet presAssocID="{95D01C2B-A2C8-4A48-960F-DAE3FE064CB4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D6F2DC-275A-4A9E-97E3-74F0E905A6DD}" type="pres">
      <dgm:prSet presAssocID="{95D01C2B-A2C8-4A48-960F-DAE3FE064CB4}" presName="rootConnector" presStyleLbl="node4" presStyleIdx="4" presStyleCnt="7"/>
      <dgm:spPr/>
      <dgm:t>
        <a:bodyPr/>
        <a:lstStyle/>
        <a:p>
          <a:endParaRPr lang="en-US"/>
        </a:p>
      </dgm:t>
    </dgm:pt>
    <dgm:pt modelId="{C47DE038-AC05-4050-BDD6-CF43A2DEFEFE}" type="pres">
      <dgm:prSet presAssocID="{95D01C2B-A2C8-4A48-960F-DAE3FE064CB4}" presName="hierChild4" presStyleCnt="0"/>
      <dgm:spPr/>
    </dgm:pt>
    <dgm:pt modelId="{4F18A21D-1F4E-4EAB-8A2B-ECADAFA0C0E2}" type="pres">
      <dgm:prSet presAssocID="{95D01C2B-A2C8-4A48-960F-DAE3FE064CB4}" presName="hierChild5" presStyleCnt="0"/>
      <dgm:spPr/>
    </dgm:pt>
    <dgm:pt modelId="{255292A9-F6F4-44EA-8038-0A767136A3DC}" type="pres">
      <dgm:prSet presAssocID="{F500667C-2740-4356-9A08-A514DDC02AE7}" presName="Name37" presStyleLbl="parChTrans1D4" presStyleIdx="5" presStyleCnt="7"/>
      <dgm:spPr/>
      <dgm:t>
        <a:bodyPr/>
        <a:lstStyle/>
        <a:p>
          <a:endParaRPr lang="en-US"/>
        </a:p>
      </dgm:t>
    </dgm:pt>
    <dgm:pt modelId="{FDFAE87D-FD35-4B11-91E2-ACF3E2DF4B42}" type="pres">
      <dgm:prSet presAssocID="{C2046BC5-07FF-4BAC-8AA8-652CF8E017E0}" presName="hierRoot2" presStyleCnt="0">
        <dgm:presLayoutVars>
          <dgm:hierBranch val="init"/>
        </dgm:presLayoutVars>
      </dgm:prSet>
      <dgm:spPr/>
    </dgm:pt>
    <dgm:pt modelId="{CC6E0FAC-B140-4968-8E0C-3C18075E297A}" type="pres">
      <dgm:prSet presAssocID="{C2046BC5-07FF-4BAC-8AA8-652CF8E017E0}" presName="rootComposite" presStyleCnt="0"/>
      <dgm:spPr/>
    </dgm:pt>
    <dgm:pt modelId="{2286D46D-FAD1-48BB-A849-BA3A74FD95FB}" type="pres">
      <dgm:prSet presAssocID="{C2046BC5-07FF-4BAC-8AA8-652CF8E017E0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8A169-22A7-4474-85B7-B902806858F8}" type="pres">
      <dgm:prSet presAssocID="{C2046BC5-07FF-4BAC-8AA8-652CF8E017E0}" presName="rootConnector" presStyleLbl="node4" presStyleIdx="5" presStyleCnt="7"/>
      <dgm:spPr/>
      <dgm:t>
        <a:bodyPr/>
        <a:lstStyle/>
        <a:p>
          <a:endParaRPr lang="en-US"/>
        </a:p>
      </dgm:t>
    </dgm:pt>
    <dgm:pt modelId="{64C73A30-B7DA-44D5-8C9B-9CE1B5E7ABAC}" type="pres">
      <dgm:prSet presAssocID="{C2046BC5-07FF-4BAC-8AA8-652CF8E017E0}" presName="hierChild4" presStyleCnt="0"/>
      <dgm:spPr/>
    </dgm:pt>
    <dgm:pt modelId="{379F4918-D362-44FF-B6A3-F068210FEEE5}" type="pres">
      <dgm:prSet presAssocID="{C2046BC5-07FF-4BAC-8AA8-652CF8E017E0}" presName="hierChild5" presStyleCnt="0"/>
      <dgm:spPr/>
    </dgm:pt>
    <dgm:pt modelId="{03E2F8AA-F0C8-4A6A-9841-B23CDA539D2A}" type="pres">
      <dgm:prSet presAssocID="{E740ABA3-606D-4678-8C47-41B9991BA6BC}" presName="Name37" presStyleLbl="parChTrans1D4" presStyleIdx="6" presStyleCnt="7"/>
      <dgm:spPr/>
      <dgm:t>
        <a:bodyPr/>
        <a:lstStyle/>
        <a:p>
          <a:endParaRPr lang="en-US"/>
        </a:p>
      </dgm:t>
    </dgm:pt>
    <dgm:pt modelId="{BC480722-23CC-462A-AC2B-81A7A16D3026}" type="pres">
      <dgm:prSet presAssocID="{62DF5F70-75B5-49EC-A13F-AA3921AA06EC}" presName="hierRoot2" presStyleCnt="0">
        <dgm:presLayoutVars>
          <dgm:hierBranch val="init"/>
        </dgm:presLayoutVars>
      </dgm:prSet>
      <dgm:spPr/>
    </dgm:pt>
    <dgm:pt modelId="{33A50DB9-770A-44FC-8D05-179EA8ACFC50}" type="pres">
      <dgm:prSet presAssocID="{62DF5F70-75B5-49EC-A13F-AA3921AA06EC}" presName="rootComposite" presStyleCnt="0"/>
      <dgm:spPr/>
    </dgm:pt>
    <dgm:pt modelId="{41EBD547-7423-414A-B025-283E04EB13F3}" type="pres">
      <dgm:prSet presAssocID="{62DF5F70-75B5-49EC-A13F-AA3921AA06EC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BF49A0-3700-4A65-B1DA-32685125097E}" type="pres">
      <dgm:prSet presAssocID="{62DF5F70-75B5-49EC-A13F-AA3921AA06EC}" presName="rootConnector" presStyleLbl="node4" presStyleIdx="6" presStyleCnt="7"/>
      <dgm:spPr/>
      <dgm:t>
        <a:bodyPr/>
        <a:lstStyle/>
        <a:p>
          <a:endParaRPr lang="en-US"/>
        </a:p>
      </dgm:t>
    </dgm:pt>
    <dgm:pt modelId="{10EED81D-217F-4430-8AB7-9C933513840D}" type="pres">
      <dgm:prSet presAssocID="{62DF5F70-75B5-49EC-A13F-AA3921AA06EC}" presName="hierChild4" presStyleCnt="0"/>
      <dgm:spPr/>
    </dgm:pt>
    <dgm:pt modelId="{9E2545A7-C2D9-43CD-B6FE-B399D4552746}" type="pres">
      <dgm:prSet presAssocID="{62DF5F70-75B5-49EC-A13F-AA3921AA06EC}" presName="hierChild5" presStyleCnt="0"/>
      <dgm:spPr/>
    </dgm:pt>
    <dgm:pt modelId="{DC9C8234-1E8E-4E71-A9BA-649A91AA381B}" type="pres">
      <dgm:prSet presAssocID="{408C8193-183C-411F-93E9-B2989B2A041D}" presName="hierChild5" presStyleCnt="0"/>
      <dgm:spPr/>
    </dgm:pt>
    <dgm:pt modelId="{DBA4E25F-C21E-4BA4-9B5A-9518042345C7}" type="pres">
      <dgm:prSet presAssocID="{23891C30-6985-44AF-8C9F-F587BBDAD6E7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AD4D7801-584C-4A5F-9157-AB6E373DBD5B}" type="pres">
      <dgm:prSet presAssocID="{8F6EB213-D8D0-468A-863E-A23B5C324241}" presName="hierRoot2" presStyleCnt="0">
        <dgm:presLayoutVars>
          <dgm:hierBranch val="init"/>
        </dgm:presLayoutVars>
      </dgm:prSet>
      <dgm:spPr/>
    </dgm:pt>
    <dgm:pt modelId="{6267E2CB-8361-4E7A-B11D-7EF621EA6AD7}" type="pres">
      <dgm:prSet presAssocID="{8F6EB213-D8D0-468A-863E-A23B5C324241}" presName="rootComposite" presStyleCnt="0"/>
      <dgm:spPr/>
    </dgm:pt>
    <dgm:pt modelId="{9C3FDAD2-FA60-43D5-8828-0E8FC52D2415}" type="pres">
      <dgm:prSet presAssocID="{8F6EB213-D8D0-468A-863E-A23B5C324241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B48B8E-6178-4C51-A22E-A57FFA87E623}" type="pres">
      <dgm:prSet presAssocID="{8F6EB213-D8D0-468A-863E-A23B5C324241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CEA3C921-AD55-4845-B560-75F1B51422FF}" type="pres">
      <dgm:prSet presAssocID="{8F6EB213-D8D0-468A-863E-A23B5C324241}" presName="hierChild4" presStyleCnt="0"/>
      <dgm:spPr/>
    </dgm:pt>
    <dgm:pt modelId="{2C64757C-A751-485B-A290-C0727F903D2F}" type="pres">
      <dgm:prSet presAssocID="{8F6EB213-D8D0-468A-863E-A23B5C324241}" presName="hierChild5" presStyleCnt="0"/>
      <dgm:spPr/>
    </dgm:pt>
    <dgm:pt modelId="{EF4ADFEC-8BF0-4598-8D7C-45CEE63DA8CB}" type="pres">
      <dgm:prSet presAssocID="{F009E566-01BF-455B-ACFC-A4F5A5D3A7F9}" presName="hierChild5" presStyleCnt="0"/>
      <dgm:spPr/>
    </dgm:pt>
    <dgm:pt modelId="{E59F582C-D987-49D1-BE2B-7EBB567417C8}" type="pres">
      <dgm:prSet presAssocID="{237A72DF-30C8-4B90-8AD5-E2AF27C2294E}" presName="hierChild3" presStyleCnt="0"/>
      <dgm:spPr/>
    </dgm:pt>
  </dgm:ptLst>
  <dgm:cxnLst>
    <dgm:cxn modelId="{7F6FCA5D-D880-4F16-A472-B5E0C2BBACC8}" srcId="{B12185DF-7A4D-47B9-B982-8D21F7DB8212}" destId="{237A72DF-30C8-4B90-8AD5-E2AF27C2294E}" srcOrd="0" destOrd="0" parTransId="{1DC103CA-E3C6-47C3-9A45-3AB50D28F722}" sibTransId="{BA3A129B-93FF-4656-91C2-72261BCD4DA4}"/>
    <dgm:cxn modelId="{DBAD37D5-04CC-4E3A-9DBF-0279DA5F8BB0}" type="presOf" srcId="{15913FFA-1011-41EE-9B2D-FC00424FC35B}" destId="{374E51CF-885B-4B74-BA9E-22D62F6D6A02}" srcOrd="1" destOrd="0" presId="urn:microsoft.com/office/officeart/2005/8/layout/orgChart1"/>
    <dgm:cxn modelId="{A6E14BF7-4826-4807-8B25-8B13C674B531}" type="presOf" srcId="{1360E556-8A28-4CDE-94B1-42C35AEF451C}" destId="{9D6FD36D-CEE0-41AF-9E4B-A9251F5DC318}" srcOrd="0" destOrd="0" presId="urn:microsoft.com/office/officeart/2005/8/layout/orgChart1"/>
    <dgm:cxn modelId="{E851BC80-A668-489C-A0E9-E4417C6AACF9}" srcId="{F009E566-01BF-455B-ACFC-A4F5A5D3A7F9}" destId="{408C8193-183C-411F-93E9-B2989B2A041D}" srcOrd="7" destOrd="0" parTransId="{7E11CE84-DB76-4091-BBF6-141FB787FD86}" sibTransId="{D00CB366-C8F3-4008-ABE5-D08D1832D1B9}"/>
    <dgm:cxn modelId="{4AA41CE3-63C1-4E1C-88D6-0E57A4285450}" type="presOf" srcId="{8F6EB213-D8D0-468A-863E-A23B5C324241}" destId="{77B48B8E-6178-4C51-A22E-A57FFA87E623}" srcOrd="1" destOrd="0" presId="urn:microsoft.com/office/officeart/2005/8/layout/orgChart1"/>
    <dgm:cxn modelId="{4A60A827-EAC0-4F9C-9180-8FA1C6D3C430}" type="presOf" srcId="{41F5B28A-DFDA-4511-9796-B3C09D5036EB}" destId="{AC5BBE27-EC3A-4AC8-AAD8-415D0207BBCC}" srcOrd="0" destOrd="0" presId="urn:microsoft.com/office/officeart/2005/8/layout/orgChart1"/>
    <dgm:cxn modelId="{6E2AF81E-E537-401A-9410-0741F4C6F34B}" type="presOf" srcId="{F500667C-2740-4356-9A08-A514DDC02AE7}" destId="{255292A9-F6F4-44EA-8038-0A767136A3DC}" srcOrd="0" destOrd="0" presId="urn:microsoft.com/office/officeart/2005/8/layout/orgChart1"/>
    <dgm:cxn modelId="{FFFCF8D6-5587-498E-BCC8-54A53DE7A9D4}" type="presOf" srcId="{90D9E9C7-10DC-47C7-9DB4-ED59B551E4F4}" destId="{0CE24791-9542-45FC-A2A2-B5EBE215F0A4}" srcOrd="0" destOrd="0" presId="urn:microsoft.com/office/officeart/2005/8/layout/orgChart1"/>
    <dgm:cxn modelId="{14A57309-F8C4-4A74-B73B-50122811E4F6}" type="presOf" srcId="{687248CD-657F-42B0-B62B-B54A5B3B03AE}" destId="{C86ACF3C-DBD9-4395-8521-577F567FCC16}" srcOrd="0" destOrd="0" presId="urn:microsoft.com/office/officeart/2005/8/layout/orgChart1"/>
    <dgm:cxn modelId="{627D11A0-B3E9-4F57-B189-67A6C49CBBAA}" srcId="{237A72DF-30C8-4B90-8AD5-E2AF27C2294E}" destId="{F009E566-01BF-455B-ACFC-A4F5A5D3A7F9}" srcOrd="3" destOrd="0" parTransId="{93BE92A7-896E-48D8-B37E-2417C14877B3}" sibTransId="{658E871E-B443-4106-9515-1BEF19E702CA}"/>
    <dgm:cxn modelId="{1B01BFE8-B514-4033-951A-8532D4C60AD2}" type="presOf" srcId="{A3E7584B-CA15-4835-9C56-002B2076EEF9}" destId="{57DB2405-4E99-4461-B13D-7E17E151AB1A}" srcOrd="0" destOrd="0" presId="urn:microsoft.com/office/officeart/2005/8/layout/orgChart1"/>
    <dgm:cxn modelId="{532B7212-519E-4B6B-BBD7-C1448BCA935D}" type="presOf" srcId="{585E0824-DBBA-4F7B-BBE6-918A06167330}" destId="{7F8F7A85-058B-4032-B18B-BF08F4DD4BD7}" srcOrd="0" destOrd="0" presId="urn:microsoft.com/office/officeart/2005/8/layout/orgChart1"/>
    <dgm:cxn modelId="{7C57C705-5E0D-40BD-957B-1802328C6E4A}" type="presOf" srcId="{C34C638E-69F2-4C17-A6B2-FD3EDB6316CB}" destId="{8046442A-93B7-46D0-B265-2BA6146B70A0}" srcOrd="1" destOrd="0" presId="urn:microsoft.com/office/officeart/2005/8/layout/orgChart1"/>
    <dgm:cxn modelId="{817E5C50-79E2-4B3D-82FB-654ADD1CA7D6}" type="presOf" srcId="{408C8193-183C-411F-93E9-B2989B2A041D}" destId="{3256F91A-E1A3-447B-B011-16A8D80D4BDF}" srcOrd="1" destOrd="0" presId="urn:microsoft.com/office/officeart/2005/8/layout/orgChart1"/>
    <dgm:cxn modelId="{5C27BD42-9DCC-4B80-8CD5-AC4F274CE18A}" type="presOf" srcId="{D1AA82BA-2A5B-4D51-8C4B-364E4E3ADDD2}" destId="{A730B4D7-5DDB-47B6-9030-4C3C03BFF4C2}" srcOrd="1" destOrd="0" presId="urn:microsoft.com/office/officeart/2005/8/layout/orgChart1"/>
    <dgm:cxn modelId="{30E6BAC3-A1EC-432A-8AE3-DE9B8A1B3BD8}" srcId="{408C8193-183C-411F-93E9-B2989B2A041D}" destId="{C2046BC5-07FF-4BAC-8AA8-652CF8E017E0}" srcOrd="1" destOrd="0" parTransId="{F500667C-2740-4356-9A08-A514DDC02AE7}" sibTransId="{F12FB356-1B0F-437F-B8D4-ED892F040205}"/>
    <dgm:cxn modelId="{6A40C9C3-FCB5-4ED1-B638-BB8822B30C02}" type="presOf" srcId="{2AC8710E-D679-4BAC-8263-F62577480321}" destId="{1569E57F-4CDE-4AF7-B1DF-40BC3D92A1FB}" srcOrd="0" destOrd="0" presId="urn:microsoft.com/office/officeart/2005/8/layout/orgChart1"/>
    <dgm:cxn modelId="{A3DADFB4-F0E9-4292-963C-491E0160DF84}" srcId="{FE78D8EB-80FD-42C2-8746-A9BA920FA574}" destId="{2EB068CF-660F-4DC4-BF45-9273991079DA}" srcOrd="0" destOrd="0" parTransId="{5EFAAB73-D160-4746-A403-F9D7B6FDF62A}" sibTransId="{B2FF6125-6CAA-44DE-9E9F-FC98F9B4E32B}"/>
    <dgm:cxn modelId="{5F956886-E0D3-4FA8-B993-5F31CA6307A8}" type="presOf" srcId="{84656B0D-4417-420C-8255-E3296D273F9E}" destId="{D846A54E-45BD-4EC2-9A96-97DF7F2BECF7}" srcOrd="0" destOrd="0" presId="urn:microsoft.com/office/officeart/2005/8/layout/orgChart1"/>
    <dgm:cxn modelId="{C1461F4B-1CE9-4438-A71F-AE8821642C10}" type="presOf" srcId="{FA800E6D-C804-454C-885A-5D6222EA435E}" destId="{5143E8A7-AEBE-4BA7-ABE6-F3FB6892DC1A}" srcOrd="0" destOrd="0" presId="urn:microsoft.com/office/officeart/2005/8/layout/orgChart1"/>
    <dgm:cxn modelId="{8890E538-7E9C-431D-86C2-ACEA88BEEC21}" type="presOf" srcId="{AC4333A7-6CE8-4448-9EE1-1DCB09663072}" destId="{9E7D6770-3B0D-4F70-A407-49F5DC9367AA}" srcOrd="0" destOrd="0" presId="urn:microsoft.com/office/officeart/2005/8/layout/orgChart1"/>
    <dgm:cxn modelId="{57C027C4-5CF7-46F2-A1C1-B32EADFDE2FD}" type="presOf" srcId="{FCFC035C-A6AF-4436-BF14-368EBE4846B9}" destId="{112806BD-5C98-4C89-8053-C937EB822BBD}" srcOrd="0" destOrd="0" presId="urn:microsoft.com/office/officeart/2005/8/layout/orgChart1"/>
    <dgm:cxn modelId="{F42848DE-3869-41F8-B8AD-B88927A68C02}" type="presOf" srcId="{C34C638E-69F2-4C17-A6B2-FD3EDB6316CB}" destId="{1A3376DC-2096-4CB0-BCF8-CA3C99CD257C}" srcOrd="0" destOrd="0" presId="urn:microsoft.com/office/officeart/2005/8/layout/orgChart1"/>
    <dgm:cxn modelId="{D582463D-C7B1-41F6-AB13-9BA58B4FE4AB}" type="presOf" srcId="{206DEC7C-3141-4E2F-8875-EE7CC7FFEFA8}" destId="{B01644C4-5C06-4B83-8E2D-4A3A6513B455}" srcOrd="1" destOrd="0" presId="urn:microsoft.com/office/officeart/2005/8/layout/orgChart1"/>
    <dgm:cxn modelId="{965EF5E4-614D-417E-92A7-D5F0278D71B7}" type="presOf" srcId="{BD1BDB90-B657-437E-A71C-74D09DB999F0}" destId="{676A7138-7610-425E-8857-612D61F9B4EC}" srcOrd="1" destOrd="0" presId="urn:microsoft.com/office/officeart/2005/8/layout/orgChart1"/>
    <dgm:cxn modelId="{A799C1E2-3EDD-4346-946F-CD76E130BA82}" type="presOf" srcId="{AAB804AB-564E-4AA1-8771-3BAEEC7B1C57}" destId="{29ED0B5C-647E-44CE-A19C-D34A3F0B136B}" srcOrd="1" destOrd="0" presId="urn:microsoft.com/office/officeart/2005/8/layout/orgChart1"/>
    <dgm:cxn modelId="{9F44CE68-2D7A-4778-A006-ED0DDD13A0B2}" type="presOf" srcId="{009BB33C-0FFC-4CAE-A57F-6CC220BF24DE}" destId="{92B222A8-E870-4CB3-8A76-02055FE6EB13}" srcOrd="1" destOrd="0" presId="urn:microsoft.com/office/officeart/2005/8/layout/orgChart1"/>
    <dgm:cxn modelId="{35E8A382-F056-4820-97CD-5ECC7F7572AF}" type="presOf" srcId="{3565AB3A-9F3A-4758-805C-6D98538A903E}" destId="{329952F0-BE6F-48CC-90CA-F28C558DB119}" srcOrd="1" destOrd="0" presId="urn:microsoft.com/office/officeart/2005/8/layout/orgChart1"/>
    <dgm:cxn modelId="{19A0EAEA-FAA3-46A3-A020-A1FDC63409BB}" type="presOf" srcId="{BD1BDB90-B657-437E-A71C-74D09DB999F0}" destId="{CCCEB60A-5D0E-4425-A312-3FF9EA78CC17}" srcOrd="0" destOrd="0" presId="urn:microsoft.com/office/officeart/2005/8/layout/orgChart1"/>
    <dgm:cxn modelId="{68356D96-E5DC-48D2-AE57-BBA04C741620}" type="presOf" srcId="{FE78D8EB-80FD-42C2-8746-A9BA920FA574}" destId="{EDE5F650-4A5F-4070-A6E8-AA3FFDD919D9}" srcOrd="0" destOrd="0" presId="urn:microsoft.com/office/officeart/2005/8/layout/orgChart1"/>
    <dgm:cxn modelId="{83DA66F3-70D0-4A13-AD83-64BFDA3DED10}" srcId="{F009E566-01BF-455B-ACFC-A4F5A5D3A7F9}" destId="{8F6EB213-D8D0-468A-863E-A23B5C324241}" srcOrd="8" destOrd="0" parTransId="{23891C30-6985-44AF-8C9F-F587BBDAD6E7}" sibTransId="{2EA8D575-0674-4B66-A2BC-22B85131E3E4}"/>
    <dgm:cxn modelId="{87AEED6C-2BE5-408A-AFA9-64819FB19AAA}" type="presOf" srcId="{FE78D8EB-80FD-42C2-8746-A9BA920FA574}" destId="{0181DA72-E6F6-4217-8D26-6579FD2A67EB}" srcOrd="1" destOrd="0" presId="urn:microsoft.com/office/officeart/2005/8/layout/orgChart1"/>
    <dgm:cxn modelId="{D6F0F45A-F138-4673-B9D2-13ACF2BCB3FD}" type="presOf" srcId="{AC4333A7-6CE8-4448-9EE1-1DCB09663072}" destId="{64D9AE50-499E-4BD4-B4D9-47C9F1A0FA59}" srcOrd="1" destOrd="0" presId="urn:microsoft.com/office/officeart/2005/8/layout/orgChart1"/>
    <dgm:cxn modelId="{0EF4F3C8-8F79-4CD2-A0DB-B5A3981DE1BC}" srcId="{206DEC7C-3141-4E2F-8875-EE7CC7FFEFA8}" destId="{84656B0D-4417-420C-8255-E3296D273F9E}" srcOrd="0" destOrd="0" parTransId="{8ABC5941-6EC6-40B9-A764-3E6B47D52E1A}" sibTransId="{73313936-8EBE-42DC-BA61-85EA174A284B}"/>
    <dgm:cxn modelId="{44780588-3C79-4539-8395-71FA3912B9B1}" type="presOf" srcId="{62DF5F70-75B5-49EC-A13F-AA3921AA06EC}" destId="{41EBD547-7423-414A-B025-283E04EB13F3}" srcOrd="0" destOrd="0" presId="urn:microsoft.com/office/officeart/2005/8/layout/orgChart1"/>
    <dgm:cxn modelId="{0DCD7B14-028E-4820-9C7E-CB4533FF9818}" srcId="{AC4333A7-6CE8-4448-9EE1-1DCB09663072}" destId="{5E9EF76C-FE83-49C7-A053-CF5E1554A41B}" srcOrd="0" destOrd="0" parTransId="{687248CD-657F-42B0-B62B-B54A5B3B03AE}" sibTransId="{00CB11B1-43CC-4B80-925D-AAAFAB7D97B7}"/>
    <dgm:cxn modelId="{9174C89C-D1C9-4265-954E-BB78F543C72E}" type="presOf" srcId="{C2046BC5-07FF-4BAC-8AA8-652CF8E017E0}" destId="{2286D46D-FAD1-48BB-A849-BA3A74FD95FB}" srcOrd="0" destOrd="0" presId="urn:microsoft.com/office/officeart/2005/8/layout/orgChart1"/>
    <dgm:cxn modelId="{412778AC-3EFF-4388-8A25-887451695E2A}" type="presOf" srcId="{62DF5F70-75B5-49EC-A13F-AA3921AA06EC}" destId="{E8BF49A0-3700-4A65-B1DA-32685125097E}" srcOrd="1" destOrd="0" presId="urn:microsoft.com/office/officeart/2005/8/layout/orgChart1"/>
    <dgm:cxn modelId="{DE06758D-4B60-4FC0-8281-15D1A5A56C2E}" type="presOf" srcId="{D1AA82BA-2A5B-4D51-8C4B-364E4E3ADDD2}" destId="{4683A836-43F2-4F1F-9D8B-A6A684FB9731}" srcOrd="0" destOrd="0" presId="urn:microsoft.com/office/officeart/2005/8/layout/orgChart1"/>
    <dgm:cxn modelId="{4D7E5F73-A4D3-432A-9DC3-C9CBC6BC14E2}" type="presOf" srcId="{2EB068CF-660F-4DC4-BF45-9273991079DA}" destId="{5DB0E533-4C60-48DC-912D-027981D584B4}" srcOrd="0" destOrd="0" presId="urn:microsoft.com/office/officeart/2005/8/layout/orgChart1"/>
    <dgm:cxn modelId="{960B50BF-A634-4E5E-91FA-B5A73C80F5CC}" srcId="{F009E566-01BF-455B-ACFC-A4F5A5D3A7F9}" destId="{D1AA82BA-2A5B-4D51-8C4B-364E4E3ADDD2}" srcOrd="3" destOrd="0" parTransId="{8B62D767-3571-41C7-867A-AB761205FEF2}" sibTransId="{3DE9D054-BE31-41E8-B4A9-0EC137D6AEE4}"/>
    <dgm:cxn modelId="{A95758ED-F850-473D-9175-1EFBE33ACAF2}" type="presOf" srcId="{84656B0D-4417-420C-8255-E3296D273F9E}" destId="{A68BFB9C-26ED-4201-898F-15D303FB01F9}" srcOrd="1" destOrd="0" presId="urn:microsoft.com/office/officeart/2005/8/layout/orgChart1"/>
    <dgm:cxn modelId="{A601E0E0-ADBD-414F-8F70-0A356B2B1695}" type="presOf" srcId="{FA800E6D-C804-454C-885A-5D6222EA435E}" destId="{7094E46B-5151-4C7E-B39C-67B8ECEECF96}" srcOrd="1" destOrd="0" presId="urn:microsoft.com/office/officeart/2005/8/layout/orgChart1"/>
    <dgm:cxn modelId="{B895D94D-5FF7-4FEB-9F11-E8C522D1A1A0}" srcId="{FE78D8EB-80FD-42C2-8746-A9BA920FA574}" destId="{AAB804AB-564E-4AA1-8771-3BAEEC7B1C57}" srcOrd="1" destOrd="0" parTransId="{228425A4-E4AE-498F-8DAB-37E0FEE5A3B9}" sibTransId="{CCCB5F1F-28C9-4E80-96D9-EB1374FD9E02}"/>
    <dgm:cxn modelId="{4E112A43-0B9A-4617-B073-C0E0E40295DB}" type="presOf" srcId="{E740ABA3-606D-4678-8C47-41B9991BA6BC}" destId="{03E2F8AA-F0C8-4A6A-9841-B23CDA539D2A}" srcOrd="0" destOrd="0" presId="urn:microsoft.com/office/officeart/2005/8/layout/orgChart1"/>
    <dgm:cxn modelId="{26B97BFB-87E8-4B7B-8E6F-9F4C48935262}" type="presOf" srcId="{920B1F0F-9C3C-4F06-8BB4-AC94B828D3AA}" destId="{AC1618F3-BD4A-48EC-AA10-9B5EA980A071}" srcOrd="0" destOrd="0" presId="urn:microsoft.com/office/officeart/2005/8/layout/orgChart1"/>
    <dgm:cxn modelId="{8926FDA9-B17B-4F35-9C97-8B162D4A33E1}" type="presOf" srcId="{23891C30-6985-44AF-8C9F-F587BBDAD6E7}" destId="{DBA4E25F-C21E-4BA4-9B5A-9518042345C7}" srcOrd="0" destOrd="0" presId="urn:microsoft.com/office/officeart/2005/8/layout/orgChart1"/>
    <dgm:cxn modelId="{B9FD449E-1A7F-400A-8BA6-E1D42D77AE7C}" type="presOf" srcId="{A3E7584B-CA15-4835-9C56-002B2076EEF9}" destId="{7B2F897A-BD69-4CFF-8666-8065D826FEE0}" srcOrd="1" destOrd="0" presId="urn:microsoft.com/office/officeart/2005/8/layout/orgChart1"/>
    <dgm:cxn modelId="{76EF59DF-0793-4486-BF40-F4449FB1E2C6}" type="presOf" srcId="{5EFAAB73-D160-4746-A403-F9D7B6FDF62A}" destId="{4AF9CC63-6FD8-4C7E-BBD1-E1C6FC4E8574}" srcOrd="0" destOrd="0" presId="urn:microsoft.com/office/officeart/2005/8/layout/orgChart1"/>
    <dgm:cxn modelId="{B778815D-CE3F-44F9-B6DE-3A866D94FB97}" type="presOf" srcId="{15913FFA-1011-41EE-9B2D-FC00424FC35B}" destId="{6B4BB4CD-D01F-4AE5-869A-3038E8FE96A0}" srcOrd="0" destOrd="0" presId="urn:microsoft.com/office/officeart/2005/8/layout/orgChart1"/>
    <dgm:cxn modelId="{BF66F258-63D1-4140-847E-77233F2A8BF8}" type="presOf" srcId="{B12185DF-7A4D-47B9-B982-8D21F7DB8212}" destId="{F9ED7674-3496-4026-8B91-6138673C4B5B}" srcOrd="0" destOrd="0" presId="urn:microsoft.com/office/officeart/2005/8/layout/orgChart1"/>
    <dgm:cxn modelId="{C9B80050-8AAA-4DE9-B8A8-D26CA2793E3A}" srcId="{408C8193-183C-411F-93E9-B2989B2A041D}" destId="{62DF5F70-75B5-49EC-A13F-AA3921AA06EC}" srcOrd="2" destOrd="0" parTransId="{E740ABA3-606D-4678-8C47-41B9991BA6BC}" sibTransId="{6262B469-1216-4E24-9E39-14619CB38BFA}"/>
    <dgm:cxn modelId="{8730D64A-9641-4172-9898-FF3404BF5101}" type="presOf" srcId="{FAA8ADCB-ABCF-445E-ACE5-68F47A8E8695}" destId="{D427C6EC-3FBF-4E30-9777-24EFBCD0FF72}" srcOrd="0" destOrd="0" presId="urn:microsoft.com/office/officeart/2005/8/layout/orgChart1"/>
    <dgm:cxn modelId="{9F4396E5-0751-4D39-8923-59F4C4A21947}" srcId="{F009E566-01BF-455B-ACFC-A4F5A5D3A7F9}" destId="{C34C638E-69F2-4C17-A6B2-FD3EDB6316CB}" srcOrd="6" destOrd="0" parTransId="{E5157B28-5E30-4598-AC2D-6791A89E0192}" sibTransId="{F6C22FF9-0B8D-439D-8BE0-A94D01722A08}"/>
    <dgm:cxn modelId="{A486AEA7-8683-4E36-94AF-48D903B70B52}" type="presOf" srcId="{CFAC4A23-FA3F-49A7-9B68-0AEA691EDA79}" destId="{06EA00A4-BDCC-4665-B1DD-F7B2120AE945}" srcOrd="0" destOrd="0" presId="urn:microsoft.com/office/officeart/2005/8/layout/orgChart1"/>
    <dgm:cxn modelId="{6817FB9E-537D-4ECC-B510-BB5E26268C5A}" type="presOf" srcId="{237A72DF-30C8-4B90-8AD5-E2AF27C2294E}" destId="{63A7DF7B-96E4-427E-9263-90126D31799B}" srcOrd="0" destOrd="0" presId="urn:microsoft.com/office/officeart/2005/8/layout/orgChart1"/>
    <dgm:cxn modelId="{31E06397-9B5D-47D3-836E-92B39D4EF32D}" type="presOf" srcId="{884019F5-9630-407A-936F-09DD1CD7A075}" destId="{267D373D-7039-4BDC-93ED-D17FBDAF07D5}" srcOrd="0" destOrd="0" presId="urn:microsoft.com/office/officeart/2005/8/layout/orgChart1"/>
    <dgm:cxn modelId="{A847DECC-EF15-4059-9BF0-C5C0444E10E2}" type="presOf" srcId="{228425A4-E4AE-498F-8DAB-37E0FEE5A3B9}" destId="{414894B3-9222-4B07-93DB-3B0028EA2746}" srcOrd="0" destOrd="0" presId="urn:microsoft.com/office/officeart/2005/8/layout/orgChart1"/>
    <dgm:cxn modelId="{A90A778E-8068-4865-BD3E-EA627F12229D}" type="presOf" srcId="{5E9EF76C-FE83-49C7-A053-CF5E1554A41B}" destId="{FD9EC239-5654-4FC0-AE4D-1CC095EF6815}" srcOrd="0" destOrd="0" presId="urn:microsoft.com/office/officeart/2005/8/layout/orgChart1"/>
    <dgm:cxn modelId="{184279B7-BD14-45F8-A2B2-64BD212016AB}" srcId="{237A72DF-30C8-4B90-8AD5-E2AF27C2294E}" destId="{3565AB3A-9F3A-4758-805C-6D98538A903E}" srcOrd="1" destOrd="0" parTransId="{FAA8ADCB-ABCF-445E-ACE5-68F47A8E8695}" sibTransId="{E5E24999-2AA3-4098-8272-53B70C96439C}"/>
    <dgm:cxn modelId="{3EAAC458-010A-4921-81DB-FD637D8EA343}" srcId="{F009E566-01BF-455B-ACFC-A4F5A5D3A7F9}" destId="{009BB33C-0FFC-4CAE-A57F-6CC220BF24DE}" srcOrd="4" destOrd="0" parTransId="{FCFC035C-A6AF-4436-BF14-368EBE4846B9}" sibTransId="{0C8F186E-1702-4470-A2A1-D563DAB1AA43}"/>
    <dgm:cxn modelId="{B8018CA7-D4B8-471B-AC56-D34E7C7CA0CD}" type="presOf" srcId="{79CA89AF-303B-474A-B6FB-92EAFE6FD83F}" destId="{5204530B-D8D8-4E12-9D9B-56DB6AF55B74}" srcOrd="0" destOrd="0" presId="urn:microsoft.com/office/officeart/2005/8/layout/orgChart1"/>
    <dgm:cxn modelId="{8A5A26A0-75A5-4279-9CEB-DAEDE576960A}" type="presOf" srcId="{E5157B28-5E30-4598-AC2D-6791A89E0192}" destId="{A2D58D3F-EF11-4619-91DE-879BE8206919}" srcOrd="0" destOrd="0" presId="urn:microsoft.com/office/officeart/2005/8/layout/orgChart1"/>
    <dgm:cxn modelId="{A85ABE81-C845-4434-BD1E-315CF637290F}" srcId="{F009E566-01BF-455B-ACFC-A4F5A5D3A7F9}" destId="{884019F5-9630-407A-936F-09DD1CD7A075}" srcOrd="1" destOrd="0" parTransId="{41F5B28A-DFDA-4511-9796-B3C09D5036EB}" sibTransId="{BAD50430-29AB-4051-BF01-E6BC28EA3DB0}"/>
    <dgm:cxn modelId="{CF38B922-5988-4156-84A7-D5CB8E7C8135}" type="presOf" srcId="{7E11CE84-DB76-4091-BBF6-141FB787FD86}" destId="{3E311F11-F18C-4410-8C78-83D50A96608D}" srcOrd="0" destOrd="0" presId="urn:microsoft.com/office/officeart/2005/8/layout/orgChart1"/>
    <dgm:cxn modelId="{3581CD84-D406-4A41-A3EA-BB5DCB2370A8}" type="presOf" srcId="{7BE1F6B4-2FC8-4301-AD95-C60F01998955}" destId="{88BDEE5E-393C-403B-9271-BFF2FDAB5440}" srcOrd="0" destOrd="0" presId="urn:microsoft.com/office/officeart/2005/8/layout/orgChart1"/>
    <dgm:cxn modelId="{12C38EDC-A35D-41CE-A295-D92C7843BBA4}" type="presOf" srcId="{009BB33C-0FFC-4CAE-A57F-6CC220BF24DE}" destId="{2B7D84E3-BAB9-4A65-B55A-23ED9B52829B}" srcOrd="0" destOrd="0" presId="urn:microsoft.com/office/officeart/2005/8/layout/orgChart1"/>
    <dgm:cxn modelId="{19CC44F3-8435-4F75-B913-B68079C1634D}" type="presOf" srcId="{408C8193-183C-411F-93E9-B2989B2A041D}" destId="{BD21DEB0-C814-408E-B624-9611CC221EA4}" srcOrd="0" destOrd="0" presId="urn:microsoft.com/office/officeart/2005/8/layout/orgChart1"/>
    <dgm:cxn modelId="{ED004E8A-464F-4FDA-97FB-68BE94077CB7}" srcId="{F009E566-01BF-455B-ACFC-A4F5A5D3A7F9}" destId="{206DEC7C-3141-4E2F-8875-EE7CC7FFEFA8}" srcOrd="2" destOrd="0" parTransId="{524F4019-5710-41CE-96DD-41ABB0BF6BE6}" sibTransId="{D977D933-A64B-48C5-8667-5440E9D84C93}"/>
    <dgm:cxn modelId="{3CC8C53C-D190-4A0C-8362-6AB25A437E50}" srcId="{F009E566-01BF-455B-ACFC-A4F5A5D3A7F9}" destId="{A3E7584B-CA15-4835-9C56-002B2076EEF9}" srcOrd="0" destOrd="0" parTransId="{585E0824-DBBA-4F7B-BBE6-918A06167330}" sibTransId="{F02C5D6A-596F-493E-BB9E-064D9B62F48A}"/>
    <dgm:cxn modelId="{FA9D235F-1880-4150-9254-4FFB9B6F46EE}" type="presOf" srcId="{2EB068CF-660F-4DC4-BF45-9273991079DA}" destId="{6421EF2C-A737-4ABA-8EAB-13FFAEA34242}" srcOrd="1" destOrd="0" presId="urn:microsoft.com/office/officeart/2005/8/layout/orgChart1"/>
    <dgm:cxn modelId="{C022DD48-3B11-42BD-960A-20029209378D}" type="presOf" srcId="{524F4019-5710-41CE-96DD-41ABB0BF6BE6}" destId="{0E6D5ECF-EB48-4F1C-8193-1082ACB1A311}" srcOrd="0" destOrd="0" presId="urn:microsoft.com/office/officeart/2005/8/layout/orgChart1"/>
    <dgm:cxn modelId="{3308E922-DEAC-4259-9746-A9EB664D13AD}" type="presOf" srcId="{8B62D767-3571-41C7-867A-AB761205FEF2}" destId="{A4959843-2B6B-4FE1-9848-90F9EDB013C8}" srcOrd="0" destOrd="0" presId="urn:microsoft.com/office/officeart/2005/8/layout/orgChart1"/>
    <dgm:cxn modelId="{833BF649-F6FC-431E-AA1D-C50CDCF7B441}" type="presOf" srcId="{920B1F0F-9C3C-4F06-8BB4-AC94B828D3AA}" destId="{08F457A3-2816-4C54-8EBC-DB77806B1021}" srcOrd="1" destOrd="0" presId="urn:microsoft.com/office/officeart/2005/8/layout/orgChart1"/>
    <dgm:cxn modelId="{9E6B480C-969E-43E2-B904-7A085EE02B9E}" srcId="{3565AB3A-9F3A-4758-805C-6D98538A903E}" destId="{AC4333A7-6CE8-4448-9EE1-1DCB09663072}" srcOrd="0" destOrd="0" parTransId="{A4D54B78-0C5B-41D9-95A1-445F0F723B49}" sibTransId="{ABDCBE04-3146-42FC-845A-19C1A61482A5}"/>
    <dgm:cxn modelId="{44497231-C6F0-444D-94A4-AE0C1A7C2360}" srcId="{F009E566-01BF-455B-ACFC-A4F5A5D3A7F9}" destId="{15913FFA-1011-41EE-9B2D-FC00424FC35B}" srcOrd="5" destOrd="0" parTransId="{CFAC4A23-FA3F-49A7-9B68-0AEA691EDA79}" sibTransId="{8126C307-6F1F-42B8-8572-32DD90949EC8}"/>
    <dgm:cxn modelId="{42FDFE46-1DA2-4F33-ACE7-095BB88FBC19}" type="presOf" srcId="{93BE92A7-896E-48D8-B37E-2417C14877B3}" destId="{09F996AA-1172-4253-AF19-FB52EFD75FE3}" srcOrd="0" destOrd="0" presId="urn:microsoft.com/office/officeart/2005/8/layout/orgChart1"/>
    <dgm:cxn modelId="{E9A0298E-B951-4FAF-B5BD-CF03F6F45DF2}" srcId="{C34C638E-69F2-4C17-A6B2-FD3EDB6316CB}" destId="{920B1F0F-9C3C-4F06-8BB4-AC94B828D3AA}" srcOrd="1" destOrd="0" parTransId="{2AC8710E-D679-4BAC-8263-F62577480321}" sibTransId="{115E5478-2EA0-4CA1-9043-389326C32535}"/>
    <dgm:cxn modelId="{94272596-ECC5-4977-9226-1A43EB4259B4}" type="presOf" srcId="{206DEC7C-3141-4E2F-8875-EE7CC7FFEFA8}" destId="{DB375B79-7C73-4498-AFE9-DC4F133F83D4}" srcOrd="0" destOrd="0" presId="urn:microsoft.com/office/officeart/2005/8/layout/orgChart1"/>
    <dgm:cxn modelId="{8F6C45EF-83F9-4602-918C-7DE03CAFC4C3}" srcId="{237A72DF-30C8-4B90-8AD5-E2AF27C2294E}" destId="{BD1BDB90-B657-437E-A71C-74D09DB999F0}" srcOrd="2" destOrd="0" parTransId="{90D9E9C7-10DC-47C7-9DB4-ED59B551E4F4}" sibTransId="{935DAA8D-AFE8-49DF-A7E3-7D36FA590A2E}"/>
    <dgm:cxn modelId="{2AA4C845-53C9-44E6-A8EE-31C73F622227}" type="presOf" srcId="{5E9EF76C-FE83-49C7-A053-CF5E1554A41B}" destId="{094A7B73-6C4A-4B49-B754-3C5132051748}" srcOrd="1" destOrd="0" presId="urn:microsoft.com/office/officeart/2005/8/layout/orgChart1"/>
    <dgm:cxn modelId="{FF0DD0C1-CE4B-42BB-949C-A0F749AAD4D2}" type="presOf" srcId="{C2046BC5-07FF-4BAC-8AA8-652CF8E017E0}" destId="{0618A169-22A7-4474-85B7-B902806858F8}" srcOrd="1" destOrd="0" presId="urn:microsoft.com/office/officeart/2005/8/layout/orgChart1"/>
    <dgm:cxn modelId="{F7C92AB8-792A-4368-BCC0-86455F58E1E5}" type="presOf" srcId="{95D01C2B-A2C8-4A48-960F-DAE3FE064CB4}" destId="{09B89DE2-3BC2-43CB-9631-5AA569C18EF7}" srcOrd="0" destOrd="0" presId="urn:microsoft.com/office/officeart/2005/8/layout/orgChart1"/>
    <dgm:cxn modelId="{BCAACAC8-9CEA-4F2D-9D01-32E0E7335D96}" type="presOf" srcId="{237A72DF-30C8-4B90-8AD5-E2AF27C2294E}" destId="{08ABD016-4E21-425A-BE8D-08D6E9822A70}" srcOrd="1" destOrd="0" presId="urn:microsoft.com/office/officeart/2005/8/layout/orgChart1"/>
    <dgm:cxn modelId="{EB8052D7-4FE9-41F6-A5CC-69F656528F45}" type="presOf" srcId="{F009E566-01BF-455B-ACFC-A4F5A5D3A7F9}" destId="{050753AA-03AE-454E-B1FA-769F651FBEC4}" srcOrd="0" destOrd="0" presId="urn:microsoft.com/office/officeart/2005/8/layout/orgChart1"/>
    <dgm:cxn modelId="{D5815990-4B8B-49DD-8EF0-EA6721329122}" srcId="{237A72DF-30C8-4B90-8AD5-E2AF27C2294E}" destId="{FE78D8EB-80FD-42C2-8746-A9BA920FA574}" srcOrd="0" destOrd="0" parTransId="{79CA89AF-303B-474A-B6FB-92EAFE6FD83F}" sibTransId="{311097C4-4432-44AA-9443-BD21AB818BA8}"/>
    <dgm:cxn modelId="{54099BEC-B7A5-415A-BEBE-61F74B8BC3BA}" type="presOf" srcId="{AAB804AB-564E-4AA1-8771-3BAEEC7B1C57}" destId="{7121BA13-779E-49F0-842F-26F39D87BC00}" srcOrd="0" destOrd="0" presId="urn:microsoft.com/office/officeart/2005/8/layout/orgChart1"/>
    <dgm:cxn modelId="{669A8542-4587-4B18-BBE9-FEF4A0AE82A1}" type="presOf" srcId="{8F6EB213-D8D0-468A-863E-A23B5C324241}" destId="{9C3FDAD2-FA60-43D5-8828-0E8FC52D2415}" srcOrd="0" destOrd="0" presId="urn:microsoft.com/office/officeart/2005/8/layout/orgChart1"/>
    <dgm:cxn modelId="{83898F8C-7BAF-46C2-A7E4-1F616B0F098C}" srcId="{408C8193-183C-411F-93E9-B2989B2A041D}" destId="{95D01C2B-A2C8-4A48-960F-DAE3FE064CB4}" srcOrd="0" destOrd="0" parTransId="{1360E556-8A28-4CDE-94B1-42C35AEF451C}" sibTransId="{497EF3F2-6F2E-41DE-953B-82AC3ACC0A40}"/>
    <dgm:cxn modelId="{4D525051-45E4-4C37-8209-644DF652CC40}" type="presOf" srcId="{3565AB3A-9F3A-4758-805C-6D98538A903E}" destId="{BBA28950-258B-4DDA-9CAC-50E6FAA28194}" srcOrd="0" destOrd="0" presId="urn:microsoft.com/office/officeart/2005/8/layout/orgChart1"/>
    <dgm:cxn modelId="{2424267F-5313-4009-8FE1-1EC48D1B42EB}" type="presOf" srcId="{95D01C2B-A2C8-4A48-960F-DAE3FE064CB4}" destId="{22D6F2DC-275A-4A9E-97E3-74F0E905A6DD}" srcOrd="1" destOrd="0" presId="urn:microsoft.com/office/officeart/2005/8/layout/orgChart1"/>
    <dgm:cxn modelId="{ECA64383-0B62-4B49-A1A3-B742502311B9}" type="presOf" srcId="{8ABC5941-6EC6-40B9-A764-3E6B47D52E1A}" destId="{5A40D4CC-AE31-49F4-A61D-94C4F1110347}" srcOrd="0" destOrd="0" presId="urn:microsoft.com/office/officeart/2005/8/layout/orgChart1"/>
    <dgm:cxn modelId="{BD7B1761-64EC-4430-B09B-9C514693CCEF}" srcId="{C34C638E-69F2-4C17-A6B2-FD3EDB6316CB}" destId="{FA800E6D-C804-454C-885A-5D6222EA435E}" srcOrd="0" destOrd="0" parTransId="{7BE1F6B4-2FC8-4301-AD95-C60F01998955}" sibTransId="{D482FAB6-2E67-4704-87E1-0A3221E424AF}"/>
    <dgm:cxn modelId="{E2162353-D6A9-43BF-91DA-BA5569303C93}" type="presOf" srcId="{F009E566-01BF-455B-ACFC-A4F5A5D3A7F9}" destId="{2F0D6D54-C9CC-4F44-8489-5778F3503112}" srcOrd="1" destOrd="0" presId="urn:microsoft.com/office/officeart/2005/8/layout/orgChart1"/>
    <dgm:cxn modelId="{6371A5E2-9ABD-4B49-B39B-6CECF16CE62E}" type="presOf" srcId="{A4D54B78-0C5B-41D9-95A1-445F0F723B49}" destId="{9976ABEA-C102-424B-BF99-0413D0FA232D}" srcOrd="0" destOrd="0" presId="urn:microsoft.com/office/officeart/2005/8/layout/orgChart1"/>
    <dgm:cxn modelId="{5DC0308D-1622-4914-8B80-F37DA4B44ADF}" type="presOf" srcId="{884019F5-9630-407A-936F-09DD1CD7A075}" destId="{BF60C20E-744A-48DC-AD09-6BCE74757BDC}" srcOrd="1" destOrd="0" presId="urn:microsoft.com/office/officeart/2005/8/layout/orgChart1"/>
    <dgm:cxn modelId="{6917A2FD-8F56-4715-9A32-CD01E95C0664}" type="presParOf" srcId="{F9ED7674-3496-4026-8B91-6138673C4B5B}" destId="{82C16DA3-AF74-4E53-8B62-4AA9D8820684}" srcOrd="0" destOrd="0" presId="urn:microsoft.com/office/officeart/2005/8/layout/orgChart1"/>
    <dgm:cxn modelId="{9DC3773E-4599-45EF-9AAA-6D5C8E645ADC}" type="presParOf" srcId="{82C16DA3-AF74-4E53-8B62-4AA9D8820684}" destId="{C1ED063F-2C45-4001-8766-E0F8B5E6ACBE}" srcOrd="0" destOrd="0" presId="urn:microsoft.com/office/officeart/2005/8/layout/orgChart1"/>
    <dgm:cxn modelId="{9919699A-5FCC-4208-BEDC-642A6760BEF8}" type="presParOf" srcId="{C1ED063F-2C45-4001-8766-E0F8B5E6ACBE}" destId="{63A7DF7B-96E4-427E-9263-90126D31799B}" srcOrd="0" destOrd="0" presId="urn:microsoft.com/office/officeart/2005/8/layout/orgChart1"/>
    <dgm:cxn modelId="{9E7EA076-0E4A-4C25-8CA2-69E5A239FEBF}" type="presParOf" srcId="{C1ED063F-2C45-4001-8766-E0F8B5E6ACBE}" destId="{08ABD016-4E21-425A-BE8D-08D6E9822A70}" srcOrd="1" destOrd="0" presId="urn:microsoft.com/office/officeart/2005/8/layout/orgChart1"/>
    <dgm:cxn modelId="{75150658-5FD7-4FB1-ABE2-0A3C0CBADC67}" type="presParOf" srcId="{82C16DA3-AF74-4E53-8B62-4AA9D8820684}" destId="{6E2D4E68-BACA-47B3-9D7F-C689FAA70136}" srcOrd="1" destOrd="0" presId="urn:microsoft.com/office/officeart/2005/8/layout/orgChart1"/>
    <dgm:cxn modelId="{6C1DD8DE-B4B3-49FD-8EC5-F2BD475E5FD1}" type="presParOf" srcId="{6E2D4E68-BACA-47B3-9D7F-C689FAA70136}" destId="{5204530B-D8D8-4E12-9D9B-56DB6AF55B74}" srcOrd="0" destOrd="0" presId="urn:microsoft.com/office/officeart/2005/8/layout/orgChart1"/>
    <dgm:cxn modelId="{074C9EE1-0B66-4C9C-B223-F7945C82132F}" type="presParOf" srcId="{6E2D4E68-BACA-47B3-9D7F-C689FAA70136}" destId="{8C5CB43E-E862-49AE-B6FE-F23667AB6EAB}" srcOrd="1" destOrd="0" presId="urn:microsoft.com/office/officeart/2005/8/layout/orgChart1"/>
    <dgm:cxn modelId="{27DAC445-B0A5-4C1D-A3DB-C10FB5C97C5C}" type="presParOf" srcId="{8C5CB43E-E862-49AE-B6FE-F23667AB6EAB}" destId="{46FA808B-8A87-40F2-A25B-CBCBE8069C2D}" srcOrd="0" destOrd="0" presId="urn:microsoft.com/office/officeart/2005/8/layout/orgChart1"/>
    <dgm:cxn modelId="{44473F15-E2C7-413B-8B80-C2E1D244F5D4}" type="presParOf" srcId="{46FA808B-8A87-40F2-A25B-CBCBE8069C2D}" destId="{EDE5F650-4A5F-4070-A6E8-AA3FFDD919D9}" srcOrd="0" destOrd="0" presId="urn:microsoft.com/office/officeart/2005/8/layout/orgChart1"/>
    <dgm:cxn modelId="{AB5D9CFC-1309-4337-8EE0-D268B2AFA2EF}" type="presParOf" srcId="{46FA808B-8A87-40F2-A25B-CBCBE8069C2D}" destId="{0181DA72-E6F6-4217-8D26-6579FD2A67EB}" srcOrd="1" destOrd="0" presId="urn:microsoft.com/office/officeart/2005/8/layout/orgChart1"/>
    <dgm:cxn modelId="{797E7198-E327-4DCF-81EC-EF41F9A29A35}" type="presParOf" srcId="{8C5CB43E-E862-49AE-B6FE-F23667AB6EAB}" destId="{F2CA9FB1-D01E-4B0D-99BA-275A9D77B33A}" srcOrd="1" destOrd="0" presId="urn:microsoft.com/office/officeart/2005/8/layout/orgChart1"/>
    <dgm:cxn modelId="{0BD866EB-D4A1-4767-B042-66FA0A51B34E}" type="presParOf" srcId="{F2CA9FB1-D01E-4B0D-99BA-275A9D77B33A}" destId="{4AF9CC63-6FD8-4C7E-BBD1-E1C6FC4E8574}" srcOrd="0" destOrd="0" presId="urn:microsoft.com/office/officeart/2005/8/layout/orgChart1"/>
    <dgm:cxn modelId="{013E91B6-A830-421B-BB01-815FDF90AC82}" type="presParOf" srcId="{F2CA9FB1-D01E-4B0D-99BA-275A9D77B33A}" destId="{C3202A31-913A-433F-9F3C-460E37EB1351}" srcOrd="1" destOrd="0" presId="urn:microsoft.com/office/officeart/2005/8/layout/orgChart1"/>
    <dgm:cxn modelId="{9E042508-AF88-4FBE-9A2A-16AF8C1A58F2}" type="presParOf" srcId="{C3202A31-913A-433F-9F3C-460E37EB1351}" destId="{7108DE43-EC67-48A1-986B-0C0973CCB730}" srcOrd="0" destOrd="0" presId="urn:microsoft.com/office/officeart/2005/8/layout/orgChart1"/>
    <dgm:cxn modelId="{EC997861-45E7-4A6A-B2BB-F937DF4389E3}" type="presParOf" srcId="{7108DE43-EC67-48A1-986B-0C0973CCB730}" destId="{5DB0E533-4C60-48DC-912D-027981D584B4}" srcOrd="0" destOrd="0" presId="urn:microsoft.com/office/officeart/2005/8/layout/orgChart1"/>
    <dgm:cxn modelId="{B50F65D3-0151-4030-97FD-3BC58CAFB40C}" type="presParOf" srcId="{7108DE43-EC67-48A1-986B-0C0973CCB730}" destId="{6421EF2C-A737-4ABA-8EAB-13FFAEA34242}" srcOrd="1" destOrd="0" presId="urn:microsoft.com/office/officeart/2005/8/layout/orgChart1"/>
    <dgm:cxn modelId="{DB30C8E8-5354-40D5-9107-E7E52CE64CF2}" type="presParOf" srcId="{C3202A31-913A-433F-9F3C-460E37EB1351}" destId="{18130C5F-FECB-466D-8BFA-BC206EF5D753}" srcOrd="1" destOrd="0" presId="urn:microsoft.com/office/officeart/2005/8/layout/orgChart1"/>
    <dgm:cxn modelId="{A2D7EFFC-43D7-4390-8A7A-62B5572BD1C9}" type="presParOf" srcId="{C3202A31-913A-433F-9F3C-460E37EB1351}" destId="{1702B6AE-0F9B-4430-BC34-5BB00A10ACE0}" srcOrd="2" destOrd="0" presId="urn:microsoft.com/office/officeart/2005/8/layout/orgChart1"/>
    <dgm:cxn modelId="{542EE596-F214-4A34-8671-1A24596D3A06}" type="presParOf" srcId="{F2CA9FB1-D01E-4B0D-99BA-275A9D77B33A}" destId="{414894B3-9222-4B07-93DB-3B0028EA2746}" srcOrd="2" destOrd="0" presId="urn:microsoft.com/office/officeart/2005/8/layout/orgChart1"/>
    <dgm:cxn modelId="{B2B9D1CB-FCDC-455A-889F-8945DBD4E802}" type="presParOf" srcId="{F2CA9FB1-D01E-4B0D-99BA-275A9D77B33A}" destId="{1AE075AC-7803-427A-9478-32727CD36986}" srcOrd="3" destOrd="0" presId="urn:microsoft.com/office/officeart/2005/8/layout/orgChart1"/>
    <dgm:cxn modelId="{CE7B7F58-3B7D-4019-870C-5F56E42EAC12}" type="presParOf" srcId="{1AE075AC-7803-427A-9478-32727CD36986}" destId="{9E1554E0-3FA2-4DE7-9286-10B75E92B6F7}" srcOrd="0" destOrd="0" presId="urn:microsoft.com/office/officeart/2005/8/layout/orgChart1"/>
    <dgm:cxn modelId="{56DAAD6E-BE24-4A41-8E58-91A49BF6B54D}" type="presParOf" srcId="{9E1554E0-3FA2-4DE7-9286-10B75E92B6F7}" destId="{7121BA13-779E-49F0-842F-26F39D87BC00}" srcOrd="0" destOrd="0" presId="urn:microsoft.com/office/officeart/2005/8/layout/orgChart1"/>
    <dgm:cxn modelId="{F9D07DCB-4138-4F8D-8279-182E3DE39C0E}" type="presParOf" srcId="{9E1554E0-3FA2-4DE7-9286-10B75E92B6F7}" destId="{29ED0B5C-647E-44CE-A19C-D34A3F0B136B}" srcOrd="1" destOrd="0" presId="urn:microsoft.com/office/officeart/2005/8/layout/orgChart1"/>
    <dgm:cxn modelId="{9FADABA7-3B28-436F-ABBE-DA63CE2E69BC}" type="presParOf" srcId="{1AE075AC-7803-427A-9478-32727CD36986}" destId="{E88C92D1-6DC9-4725-9178-8BE3A9A2364F}" srcOrd="1" destOrd="0" presId="urn:microsoft.com/office/officeart/2005/8/layout/orgChart1"/>
    <dgm:cxn modelId="{DC4AAE8C-3831-432A-A302-B6797E23F175}" type="presParOf" srcId="{1AE075AC-7803-427A-9478-32727CD36986}" destId="{07A62B42-16D2-4116-A17F-2BAFE835E11F}" srcOrd="2" destOrd="0" presId="urn:microsoft.com/office/officeart/2005/8/layout/orgChart1"/>
    <dgm:cxn modelId="{E79E5611-CDEF-4418-8DF1-EBBFE04D74E1}" type="presParOf" srcId="{8C5CB43E-E862-49AE-B6FE-F23667AB6EAB}" destId="{D9AC8E90-7517-466A-9AB5-0619719E03DE}" srcOrd="2" destOrd="0" presId="urn:microsoft.com/office/officeart/2005/8/layout/orgChart1"/>
    <dgm:cxn modelId="{A41A6FB8-1E1F-4C87-BA95-CE12F144CCC7}" type="presParOf" srcId="{6E2D4E68-BACA-47B3-9D7F-C689FAA70136}" destId="{D427C6EC-3FBF-4E30-9777-24EFBCD0FF72}" srcOrd="2" destOrd="0" presId="urn:microsoft.com/office/officeart/2005/8/layout/orgChart1"/>
    <dgm:cxn modelId="{7AAE2877-382A-4141-9749-CA422D2D6E29}" type="presParOf" srcId="{6E2D4E68-BACA-47B3-9D7F-C689FAA70136}" destId="{6E3E3E53-CBB4-40B7-A44B-F2A00DEC1DF2}" srcOrd="3" destOrd="0" presId="urn:microsoft.com/office/officeart/2005/8/layout/orgChart1"/>
    <dgm:cxn modelId="{D059A3A8-BA26-42B8-B40F-7437F3F57D9C}" type="presParOf" srcId="{6E3E3E53-CBB4-40B7-A44B-F2A00DEC1DF2}" destId="{EB7A166A-1DA4-43FC-AB19-C19F1B753B1E}" srcOrd="0" destOrd="0" presId="urn:microsoft.com/office/officeart/2005/8/layout/orgChart1"/>
    <dgm:cxn modelId="{3F93B524-783B-4540-A6EF-A72C77CC10CA}" type="presParOf" srcId="{EB7A166A-1DA4-43FC-AB19-C19F1B753B1E}" destId="{BBA28950-258B-4DDA-9CAC-50E6FAA28194}" srcOrd="0" destOrd="0" presId="urn:microsoft.com/office/officeart/2005/8/layout/orgChart1"/>
    <dgm:cxn modelId="{6F951DDE-0F8C-4A05-89D0-9A3CEC394EF0}" type="presParOf" srcId="{EB7A166A-1DA4-43FC-AB19-C19F1B753B1E}" destId="{329952F0-BE6F-48CC-90CA-F28C558DB119}" srcOrd="1" destOrd="0" presId="urn:microsoft.com/office/officeart/2005/8/layout/orgChart1"/>
    <dgm:cxn modelId="{E51D5277-6487-4FBF-9E22-B7134E4B32CC}" type="presParOf" srcId="{6E3E3E53-CBB4-40B7-A44B-F2A00DEC1DF2}" destId="{5E3BB93E-E0E5-4F93-ADDD-894A5B90640E}" srcOrd="1" destOrd="0" presId="urn:microsoft.com/office/officeart/2005/8/layout/orgChart1"/>
    <dgm:cxn modelId="{4A614865-F633-4B9D-991C-38DFE45D6A5C}" type="presParOf" srcId="{5E3BB93E-E0E5-4F93-ADDD-894A5B90640E}" destId="{9976ABEA-C102-424B-BF99-0413D0FA232D}" srcOrd="0" destOrd="0" presId="urn:microsoft.com/office/officeart/2005/8/layout/orgChart1"/>
    <dgm:cxn modelId="{652858DF-A739-422D-B6E1-36AAE88D10F8}" type="presParOf" srcId="{5E3BB93E-E0E5-4F93-ADDD-894A5B90640E}" destId="{A060D36A-6E7C-4201-AEBE-4C3F87C216C3}" srcOrd="1" destOrd="0" presId="urn:microsoft.com/office/officeart/2005/8/layout/orgChart1"/>
    <dgm:cxn modelId="{83A5E699-A641-454E-881A-551016CE955E}" type="presParOf" srcId="{A060D36A-6E7C-4201-AEBE-4C3F87C216C3}" destId="{E7715BB1-CAB0-4F1D-9C60-F98D6ECCFBDB}" srcOrd="0" destOrd="0" presId="urn:microsoft.com/office/officeart/2005/8/layout/orgChart1"/>
    <dgm:cxn modelId="{D3902EAB-04E5-4DFD-82BE-916ED82233D3}" type="presParOf" srcId="{E7715BB1-CAB0-4F1D-9C60-F98D6ECCFBDB}" destId="{9E7D6770-3B0D-4F70-A407-49F5DC9367AA}" srcOrd="0" destOrd="0" presId="urn:microsoft.com/office/officeart/2005/8/layout/orgChart1"/>
    <dgm:cxn modelId="{0DA77D92-6A9E-4E4C-8C14-2456894ECE43}" type="presParOf" srcId="{E7715BB1-CAB0-4F1D-9C60-F98D6ECCFBDB}" destId="{64D9AE50-499E-4BD4-B4D9-47C9F1A0FA59}" srcOrd="1" destOrd="0" presId="urn:microsoft.com/office/officeart/2005/8/layout/orgChart1"/>
    <dgm:cxn modelId="{914623C5-BD68-4FF8-8B60-573E60DCE574}" type="presParOf" srcId="{A060D36A-6E7C-4201-AEBE-4C3F87C216C3}" destId="{3979E75A-5289-4C7B-AF88-BBA198D60A60}" srcOrd="1" destOrd="0" presId="urn:microsoft.com/office/officeart/2005/8/layout/orgChart1"/>
    <dgm:cxn modelId="{32ED85AE-0941-4043-B19A-763C04D427F4}" type="presParOf" srcId="{3979E75A-5289-4C7B-AF88-BBA198D60A60}" destId="{C86ACF3C-DBD9-4395-8521-577F567FCC16}" srcOrd="0" destOrd="0" presId="urn:microsoft.com/office/officeart/2005/8/layout/orgChart1"/>
    <dgm:cxn modelId="{4DEDAC52-7C1F-4A63-AC2D-548DFD042591}" type="presParOf" srcId="{3979E75A-5289-4C7B-AF88-BBA198D60A60}" destId="{64D84F50-79D1-4C4E-A61F-F40712DA24B8}" srcOrd="1" destOrd="0" presId="urn:microsoft.com/office/officeart/2005/8/layout/orgChart1"/>
    <dgm:cxn modelId="{692A18D7-44C5-47FC-839A-C2C924E26DEB}" type="presParOf" srcId="{64D84F50-79D1-4C4E-A61F-F40712DA24B8}" destId="{2E617014-3423-4247-8108-7549C07D77AB}" srcOrd="0" destOrd="0" presId="urn:microsoft.com/office/officeart/2005/8/layout/orgChart1"/>
    <dgm:cxn modelId="{7DF9CEE1-8F20-4298-BC93-E54BF0AC7952}" type="presParOf" srcId="{2E617014-3423-4247-8108-7549C07D77AB}" destId="{FD9EC239-5654-4FC0-AE4D-1CC095EF6815}" srcOrd="0" destOrd="0" presId="urn:microsoft.com/office/officeart/2005/8/layout/orgChart1"/>
    <dgm:cxn modelId="{33C57522-3B70-4490-A8B6-2491EE445C52}" type="presParOf" srcId="{2E617014-3423-4247-8108-7549C07D77AB}" destId="{094A7B73-6C4A-4B49-B754-3C5132051748}" srcOrd="1" destOrd="0" presId="urn:microsoft.com/office/officeart/2005/8/layout/orgChart1"/>
    <dgm:cxn modelId="{65A23095-5F9B-4061-A2D0-B9817ED731E5}" type="presParOf" srcId="{64D84F50-79D1-4C4E-A61F-F40712DA24B8}" destId="{EC494DA1-77CD-47FE-8807-BFD1C3394EE3}" srcOrd="1" destOrd="0" presId="urn:microsoft.com/office/officeart/2005/8/layout/orgChart1"/>
    <dgm:cxn modelId="{6E77584A-1106-4CE3-B0E8-4EADC540A055}" type="presParOf" srcId="{64D84F50-79D1-4C4E-A61F-F40712DA24B8}" destId="{A7EBF70E-5E29-457E-B28F-AF7EF3D96114}" srcOrd="2" destOrd="0" presId="urn:microsoft.com/office/officeart/2005/8/layout/orgChart1"/>
    <dgm:cxn modelId="{2A388D3C-245C-47B1-A696-53448DB9E8BA}" type="presParOf" srcId="{A060D36A-6E7C-4201-AEBE-4C3F87C216C3}" destId="{F73C316D-0597-4037-8DEF-FD4F538ACAFA}" srcOrd="2" destOrd="0" presId="urn:microsoft.com/office/officeart/2005/8/layout/orgChart1"/>
    <dgm:cxn modelId="{DA2CECBE-2CF2-4081-8223-25A216AAB60E}" type="presParOf" srcId="{6E3E3E53-CBB4-40B7-A44B-F2A00DEC1DF2}" destId="{E483CB1C-CC97-41F8-962D-F9104D9E40F4}" srcOrd="2" destOrd="0" presId="urn:microsoft.com/office/officeart/2005/8/layout/orgChart1"/>
    <dgm:cxn modelId="{E77D3D7A-1EFC-45B6-9876-305F75B54107}" type="presParOf" srcId="{6E2D4E68-BACA-47B3-9D7F-C689FAA70136}" destId="{0CE24791-9542-45FC-A2A2-B5EBE215F0A4}" srcOrd="4" destOrd="0" presId="urn:microsoft.com/office/officeart/2005/8/layout/orgChart1"/>
    <dgm:cxn modelId="{2E5FC2CB-8E79-41D9-A209-0761389E7CD4}" type="presParOf" srcId="{6E2D4E68-BACA-47B3-9D7F-C689FAA70136}" destId="{731EFC23-7C99-4475-93AE-FEC174A5D2B9}" srcOrd="5" destOrd="0" presId="urn:microsoft.com/office/officeart/2005/8/layout/orgChart1"/>
    <dgm:cxn modelId="{D65380DD-CFB7-471C-B088-79A83099CD07}" type="presParOf" srcId="{731EFC23-7C99-4475-93AE-FEC174A5D2B9}" destId="{6B45D2B7-5D32-42EE-AC2D-8DE7D619CBFA}" srcOrd="0" destOrd="0" presId="urn:microsoft.com/office/officeart/2005/8/layout/orgChart1"/>
    <dgm:cxn modelId="{AE1730C9-1097-4E09-A131-90E646C500F1}" type="presParOf" srcId="{6B45D2B7-5D32-42EE-AC2D-8DE7D619CBFA}" destId="{CCCEB60A-5D0E-4425-A312-3FF9EA78CC17}" srcOrd="0" destOrd="0" presId="urn:microsoft.com/office/officeart/2005/8/layout/orgChart1"/>
    <dgm:cxn modelId="{010B7476-FA5E-4E64-9867-455DCFD96366}" type="presParOf" srcId="{6B45D2B7-5D32-42EE-AC2D-8DE7D619CBFA}" destId="{676A7138-7610-425E-8857-612D61F9B4EC}" srcOrd="1" destOrd="0" presId="urn:microsoft.com/office/officeart/2005/8/layout/orgChart1"/>
    <dgm:cxn modelId="{210AC7D8-F3C7-464A-8776-D961E848717F}" type="presParOf" srcId="{731EFC23-7C99-4475-93AE-FEC174A5D2B9}" destId="{9977C728-EE35-4EFC-A9F9-044A67A2D569}" srcOrd="1" destOrd="0" presId="urn:microsoft.com/office/officeart/2005/8/layout/orgChart1"/>
    <dgm:cxn modelId="{E7FCE453-A5EB-46DA-801C-B22BFE450B0C}" type="presParOf" srcId="{731EFC23-7C99-4475-93AE-FEC174A5D2B9}" destId="{5FED2452-AC10-40FD-B081-B0E458A358E8}" srcOrd="2" destOrd="0" presId="urn:microsoft.com/office/officeart/2005/8/layout/orgChart1"/>
    <dgm:cxn modelId="{8FE26190-5B73-492A-8058-4D027B5DAB0F}" type="presParOf" srcId="{6E2D4E68-BACA-47B3-9D7F-C689FAA70136}" destId="{09F996AA-1172-4253-AF19-FB52EFD75FE3}" srcOrd="6" destOrd="0" presId="urn:microsoft.com/office/officeart/2005/8/layout/orgChart1"/>
    <dgm:cxn modelId="{07DD65E7-7272-4330-8AE9-CB5E26CBC605}" type="presParOf" srcId="{6E2D4E68-BACA-47B3-9D7F-C689FAA70136}" destId="{359DCBED-9209-4749-9C56-96C5A6A4E0B2}" srcOrd="7" destOrd="0" presId="urn:microsoft.com/office/officeart/2005/8/layout/orgChart1"/>
    <dgm:cxn modelId="{9B04053C-E8C5-4801-B2A7-C9EF71BC3D83}" type="presParOf" srcId="{359DCBED-9209-4749-9C56-96C5A6A4E0B2}" destId="{4893DD55-4FEE-4960-9F90-4BA157C2A12B}" srcOrd="0" destOrd="0" presId="urn:microsoft.com/office/officeart/2005/8/layout/orgChart1"/>
    <dgm:cxn modelId="{3B924681-2F2B-4322-BEDA-89E2F7700267}" type="presParOf" srcId="{4893DD55-4FEE-4960-9F90-4BA157C2A12B}" destId="{050753AA-03AE-454E-B1FA-769F651FBEC4}" srcOrd="0" destOrd="0" presId="urn:microsoft.com/office/officeart/2005/8/layout/orgChart1"/>
    <dgm:cxn modelId="{C3847F6B-9F0E-454D-8432-3C8495654D0D}" type="presParOf" srcId="{4893DD55-4FEE-4960-9F90-4BA157C2A12B}" destId="{2F0D6D54-C9CC-4F44-8489-5778F3503112}" srcOrd="1" destOrd="0" presId="urn:microsoft.com/office/officeart/2005/8/layout/orgChart1"/>
    <dgm:cxn modelId="{0B23B2DF-8A15-4360-AC16-3E35D49CCD9D}" type="presParOf" srcId="{359DCBED-9209-4749-9C56-96C5A6A4E0B2}" destId="{2AF165B6-9712-4558-9265-B8AC4AB6CA20}" srcOrd="1" destOrd="0" presId="urn:microsoft.com/office/officeart/2005/8/layout/orgChart1"/>
    <dgm:cxn modelId="{D99E6476-B98F-497B-BA8C-24519CC4608E}" type="presParOf" srcId="{2AF165B6-9712-4558-9265-B8AC4AB6CA20}" destId="{7F8F7A85-058B-4032-B18B-BF08F4DD4BD7}" srcOrd="0" destOrd="0" presId="urn:microsoft.com/office/officeart/2005/8/layout/orgChart1"/>
    <dgm:cxn modelId="{C2DFD6E6-6496-4AFC-BA96-A652F575BE03}" type="presParOf" srcId="{2AF165B6-9712-4558-9265-B8AC4AB6CA20}" destId="{D9A8C024-8306-4A94-90A1-C0F81EAAE639}" srcOrd="1" destOrd="0" presId="urn:microsoft.com/office/officeart/2005/8/layout/orgChart1"/>
    <dgm:cxn modelId="{EA1D6801-8B67-45D0-B040-C2992A7BA727}" type="presParOf" srcId="{D9A8C024-8306-4A94-90A1-C0F81EAAE639}" destId="{0621FCA8-8A18-48F5-A4E5-B8DD27DB4745}" srcOrd="0" destOrd="0" presId="urn:microsoft.com/office/officeart/2005/8/layout/orgChart1"/>
    <dgm:cxn modelId="{BB300C25-A095-4A67-9776-79F4E0DF7437}" type="presParOf" srcId="{0621FCA8-8A18-48F5-A4E5-B8DD27DB4745}" destId="{57DB2405-4E99-4461-B13D-7E17E151AB1A}" srcOrd="0" destOrd="0" presId="urn:microsoft.com/office/officeart/2005/8/layout/orgChart1"/>
    <dgm:cxn modelId="{277D2E9F-556A-4E80-BC3D-DC09198989B1}" type="presParOf" srcId="{0621FCA8-8A18-48F5-A4E5-B8DD27DB4745}" destId="{7B2F897A-BD69-4CFF-8666-8065D826FEE0}" srcOrd="1" destOrd="0" presId="urn:microsoft.com/office/officeart/2005/8/layout/orgChart1"/>
    <dgm:cxn modelId="{C812DFE8-3155-40E0-B8A7-13BD583CA402}" type="presParOf" srcId="{D9A8C024-8306-4A94-90A1-C0F81EAAE639}" destId="{1D438B76-1F70-4CFD-9679-32DEB06486FF}" srcOrd="1" destOrd="0" presId="urn:microsoft.com/office/officeart/2005/8/layout/orgChart1"/>
    <dgm:cxn modelId="{AF07D05B-8983-4ABF-B49C-A7A339D171AD}" type="presParOf" srcId="{D9A8C024-8306-4A94-90A1-C0F81EAAE639}" destId="{23458E89-38A6-4B9F-96B3-E2C341309AC2}" srcOrd="2" destOrd="0" presId="urn:microsoft.com/office/officeart/2005/8/layout/orgChart1"/>
    <dgm:cxn modelId="{6FB45D97-1D2D-4EA5-8930-674D1EBD9115}" type="presParOf" srcId="{2AF165B6-9712-4558-9265-B8AC4AB6CA20}" destId="{AC5BBE27-EC3A-4AC8-AAD8-415D0207BBCC}" srcOrd="2" destOrd="0" presId="urn:microsoft.com/office/officeart/2005/8/layout/orgChart1"/>
    <dgm:cxn modelId="{9D045CE6-7262-4A25-B8E5-A616EFA72679}" type="presParOf" srcId="{2AF165B6-9712-4558-9265-B8AC4AB6CA20}" destId="{BC916D7A-A607-4AAE-A8C4-329EA8AA9AAC}" srcOrd="3" destOrd="0" presId="urn:microsoft.com/office/officeart/2005/8/layout/orgChart1"/>
    <dgm:cxn modelId="{F23B8BE4-EB8C-44B5-8DBC-D3783B8FC0AD}" type="presParOf" srcId="{BC916D7A-A607-4AAE-A8C4-329EA8AA9AAC}" destId="{13D3E7F9-E695-4C70-840F-2111A2DE6920}" srcOrd="0" destOrd="0" presId="urn:microsoft.com/office/officeart/2005/8/layout/orgChart1"/>
    <dgm:cxn modelId="{33EF5B25-E2C4-45E8-88A0-F6933E79F0BF}" type="presParOf" srcId="{13D3E7F9-E695-4C70-840F-2111A2DE6920}" destId="{267D373D-7039-4BDC-93ED-D17FBDAF07D5}" srcOrd="0" destOrd="0" presId="urn:microsoft.com/office/officeart/2005/8/layout/orgChart1"/>
    <dgm:cxn modelId="{47BBAC8D-4CF8-4A18-ACD8-18FFC3C079E5}" type="presParOf" srcId="{13D3E7F9-E695-4C70-840F-2111A2DE6920}" destId="{BF60C20E-744A-48DC-AD09-6BCE74757BDC}" srcOrd="1" destOrd="0" presId="urn:microsoft.com/office/officeart/2005/8/layout/orgChart1"/>
    <dgm:cxn modelId="{5090036E-7D99-4F02-ACD6-E420663F4FA7}" type="presParOf" srcId="{BC916D7A-A607-4AAE-A8C4-329EA8AA9AAC}" destId="{76B3C03C-DC7F-4601-91A6-BB5AEE510969}" srcOrd="1" destOrd="0" presId="urn:microsoft.com/office/officeart/2005/8/layout/orgChart1"/>
    <dgm:cxn modelId="{3BA37EB8-1805-4128-AEC8-0B1DA6E2CFD8}" type="presParOf" srcId="{BC916D7A-A607-4AAE-A8C4-329EA8AA9AAC}" destId="{6CADE822-CF27-4A3D-9587-ACE3DB46B782}" srcOrd="2" destOrd="0" presId="urn:microsoft.com/office/officeart/2005/8/layout/orgChart1"/>
    <dgm:cxn modelId="{960732C8-6A28-465C-B41D-1A6D47F66249}" type="presParOf" srcId="{2AF165B6-9712-4558-9265-B8AC4AB6CA20}" destId="{0E6D5ECF-EB48-4F1C-8193-1082ACB1A311}" srcOrd="4" destOrd="0" presId="urn:microsoft.com/office/officeart/2005/8/layout/orgChart1"/>
    <dgm:cxn modelId="{7DA75E1C-C5F9-4C36-90CB-16F327A3933C}" type="presParOf" srcId="{2AF165B6-9712-4558-9265-B8AC4AB6CA20}" destId="{F750C95F-DCBA-4C66-A2CF-5A53A38587B9}" srcOrd="5" destOrd="0" presId="urn:microsoft.com/office/officeart/2005/8/layout/orgChart1"/>
    <dgm:cxn modelId="{5F7AFEED-0DD3-4D19-9F15-EF1E048F8EB2}" type="presParOf" srcId="{F750C95F-DCBA-4C66-A2CF-5A53A38587B9}" destId="{C72C130E-80ED-4606-BEE3-0883573D910D}" srcOrd="0" destOrd="0" presId="urn:microsoft.com/office/officeart/2005/8/layout/orgChart1"/>
    <dgm:cxn modelId="{69FF0201-76D0-44BD-ACF5-280C79C9A6C0}" type="presParOf" srcId="{C72C130E-80ED-4606-BEE3-0883573D910D}" destId="{DB375B79-7C73-4498-AFE9-DC4F133F83D4}" srcOrd="0" destOrd="0" presId="urn:microsoft.com/office/officeart/2005/8/layout/orgChart1"/>
    <dgm:cxn modelId="{DA2D1F2D-3A75-4FD5-990F-050E438B5482}" type="presParOf" srcId="{C72C130E-80ED-4606-BEE3-0883573D910D}" destId="{B01644C4-5C06-4B83-8E2D-4A3A6513B455}" srcOrd="1" destOrd="0" presId="urn:microsoft.com/office/officeart/2005/8/layout/orgChart1"/>
    <dgm:cxn modelId="{BE79C923-4F87-4264-878D-BAD77CE08858}" type="presParOf" srcId="{F750C95F-DCBA-4C66-A2CF-5A53A38587B9}" destId="{FCBF508D-7EFD-4E04-94B1-EA62895A3ACC}" srcOrd="1" destOrd="0" presId="urn:microsoft.com/office/officeart/2005/8/layout/orgChart1"/>
    <dgm:cxn modelId="{93C47A4A-20CB-4920-81B4-0BD133F597A1}" type="presParOf" srcId="{FCBF508D-7EFD-4E04-94B1-EA62895A3ACC}" destId="{5A40D4CC-AE31-49F4-A61D-94C4F1110347}" srcOrd="0" destOrd="0" presId="urn:microsoft.com/office/officeart/2005/8/layout/orgChart1"/>
    <dgm:cxn modelId="{90AF9580-01D3-4BC8-8D11-4106E40AA1C7}" type="presParOf" srcId="{FCBF508D-7EFD-4E04-94B1-EA62895A3ACC}" destId="{18BCE648-9669-4813-A2AA-5101B6674670}" srcOrd="1" destOrd="0" presId="urn:microsoft.com/office/officeart/2005/8/layout/orgChart1"/>
    <dgm:cxn modelId="{3506E94A-07DC-4395-930D-5856644171FB}" type="presParOf" srcId="{18BCE648-9669-4813-A2AA-5101B6674670}" destId="{CB7C3DA8-14EC-4E3E-9ADE-DDF306872438}" srcOrd="0" destOrd="0" presId="urn:microsoft.com/office/officeart/2005/8/layout/orgChart1"/>
    <dgm:cxn modelId="{570C82B4-7D33-4E43-B805-BA7497F56B7D}" type="presParOf" srcId="{CB7C3DA8-14EC-4E3E-9ADE-DDF306872438}" destId="{D846A54E-45BD-4EC2-9A96-97DF7F2BECF7}" srcOrd="0" destOrd="0" presId="urn:microsoft.com/office/officeart/2005/8/layout/orgChart1"/>
    <dgm:cxn modelId="{84D542CD-0EBC-409C-9AD9-C6183F649ED4}" type="presParOf" srcId="{CB7C3DA8-14EC-4E3E-9ADE-DDF306872438}" destId="{A68BFB9C-26ED-4201-898F-15D303FB01F9}" srcOrd="1" destOrd="0" presId="urn:microsoft.com/office/officeart/2005/8/layout/orgChart1"/>
    <dgm:cxn modelId="{82881525-1C1B-4273-A51B-5248756CDFE1}" type="presParOf" srcId="{18BCE648-9669-4813-A2AA-5101B6674670}" destId="{D1C2418B-18E1-4419-820A-63D8760ACCD6}" srcOrd="1" destOrd="0" presId="urn:microsoft.com/office/officeart/2005/8/layout/orgChart1"/>
    <dgm:cxn modelId="{B5BC506E-4E67-4545-B740-65630D29B82B}" type="presParOf" srcId="{18BCE648-9669-4813-A2AA-5101B6674670}" destId="{D6F9EF47-5E67-4AF6-B4C0-277335FCC720}" srcOrd="2" destOrd="0" presId="urn:microsoft.com/office/officeart/2005/8/layout/orgChart1"/>
    <dgm:cxn modelId="{3D11F3BD-0E51-4752-AE5B-CD4842603484}" type="presParOf" srcId="{F750C95F-DCBA-4C66-A2CF-5A53A38587B9}" destId="{E6BBADE8-08C3-444B-A504-7A2C2C0201C3}" srcOrd="2" destOrd="0" presId="urn:microsoft.com/office/officeart/2005/8/layout/orgChart1"/>
    <dgm:cxn modelId="{4A0B2A31-B3B9-46BF-9821-9E6C8DE7D3A9}" type="presParOf" srcId="{2AF165B6-9712-4558-9265-B8AC4AB6CA20}" destId="{A4959843-2B6B-4FE1-9848-90F9EDB013C8}" srcOrd="6" destOrd="0" presId="urn:microsoft.com/office/officeart/2005/8/layout/orgChart1"/>
    <dgm:cxn modelId="{DACF1BD7-F1A6-438A-A407-16526BB9544F}" type="presParOf" srcId="{2AF165B6-9712-4558-9265-B8AC4AB6CA20}" destId="{6CDE724B-0596-4089-BF11-CAFA36D44F8B}" srcOrd="7" destOrd="0" presId="urn:microsoft.com/office/officeart/2005/8/layout/orgChart1"/>
    <dgm:cxn modelId="{E4126C95-3C98-4B9A-98FB-7F28F6877BCC}" type="presParOf" srcId="{6CDE724B-0596-4089-BF11-CAFA36D44F8B}" destId="{6AF911E7-79A1-41B0-B50D-A35AC847903F}" srcOrd="0" destOrd="0" presId="urn:microsoft.com/office/officeart/2005/8/layout/orgChart1"/>
    <dgm:cxn modelId="{74417649-6B23-4E5E-866C-C6FA9C1B5639}" type="presParOf" srcId="{6AF911E7-79A1-41B0-B50D-A35AC847903F}" destId="{4683A836-43F2-4F1F-9D8B-A6A684FB9731}" srcOrd="0" destOrd="0" presId="urn:microsoft.com/office/officeart/2005/8/layout/orgChart1"/>
    <dgm:cxn modelId="{C80F3256-1047-4A9B-9DBD-3EF16C330D94}" type="presParOf" srcId="{6AF911E7-79A1-41B0-B50D-A35AC847903F}" destId="{A730B4D7-5DDB-47B6-9030-4C3C03BFF4C2}" srcOrd="1" destOrd="0" presId="urn:microsoft.com/office/officeart/2005/8/layout/orgChart1"/>
    <dgm:cxn modelId="{FCCE9239-DC25-417A-8622-7E78D3383F6A}" type="presParOf" srcId="{6CDE724B-0596-4089-BF11-CAFA36D44F8B}" destId="{5F321624-9D50-4713-BEAC-294B9F5B1439}" srcOrd="1" destOrd="0" presId="urn:microsoft.com/office/officeart/2005/8/layout/orgChart1"/>
    <dgm:cxn modelId="{D3B59D6B-D180-437B-8F5A-9E438BA3A188}" type="presParOf" srcId="{6CDE724B-0596-4089-BF11-CAFA36D44F8B}" destId="{7BD47296-C396-4C89-A000-CCDA8529FD5C}" srcOrd="2" destOrd="0" presId="urn:microsoft.com/office/officeart/2005/8/layout/orgChart1"/>
    <dgm:cxn modelId="{5F9019A7-4A04-4845-BB18-F54DD21457A0}" type="presParOf" srcId="{2AF165B6-9712-4558-9265-B8AC4AB6CA20}" destId="{112806BD-5C98-4C89-8053-C937EB822BBD}" srcOrd="8" destOrd="0" presId="urn:microsoft.com/office/officeart/2005/8/layout/orgChart1"/>
    <dgm:cxn modelId="{DA129B31-8268-49F9-A6A3-2A7DD22D6E52}" type="presParOf" srcId="{2AF165B6-9712-4558-9265-B8AC4AB6CA20}" destId="{9D8C3BBB-079D-46E3-9804-F1398398A680}" srcOrd="9" destOrd="0" presId="urn:microsoft.com/office/officeart/2005/8/layout/orgChart1"/>
    <dgm:cxn modelId="{530A5BAF-31D6-410D-B1E7-7EBFAB563D6B}" type="presParOf" srcId="{9D8C3BBB-079D-46E3-9804-F1398398A680}" destId="{A6F89FF5-25A6-4B1E-AB9B-E31FA3B3628D}" srcOrd="0" destOrd="0" presId="urn:microsoft.com/office/officeart/2005/8/layout/orgChart1"/>
    <dgm:cxn modelId="{6E00BC2A-BC66-410E-B5CD-22730139D967}" type="presParOf" srcId="{A6F89FF5-25A6-4B1E-AB9B-E31FA3B3628D}" destId="{2B7D84E3-BAB9-4A65-B55A-23ED9B52829B}" srcOrd="0" destOrd="0" presId="urn:microsoft.com/office/officeart/2005/8/layout/orgChart1"/>
    <dgm:cxn modelId="{CC63E89C-F093-4CEB-B63A-3015CF7FAEB2}" type="presParOf" srcId="{A6F89FF5-25A6-4B1E-AB9B-E31FA3B3628D}" destId="{92B222A8-E870-4CB3-8A76-02055FE6EB13}" srcOrd="1" destOrd="0" presId="urn:microsoft.com/office/officeart/2005/8/layout/orgChart1"/>
    <dgm:cxn modelId="{EFE2F738-7AB6-4A20-9BDF-A3B5ED8810DA}" type="presParOf" srcId="{9D8C3BBB-079D-46E3-9804-F1398398A680}" destId="{12FA6F3C-3F22-479D-A39E-35130A187912}" srcOrd="1" destOrd="0" presId="urn:microsoft.com/office/officeart/2005/8/layout/orgChart1"/>
    <dgm:cxn modelId="{23682F4A-692B-4FB4-83CE-EC82DDFDDFE0}" type="presParOf" srcId="{9D8C3BBB-079D-46E3-9804-F1398398A680}" destId="{EF4617B9-010C-4FB9-A153-D7C06FF90699}" srcOrd="2" destOrd="0" presId="urn:microsoft.com/office/officeart/2005/8/layout/orgChart1"/>
    <dgm:cxn modelId="{3634C59A-2A03-470B-A9B6-EDD2ABE57EAC}" type="presParOf" srcId="{2AF165B6-9712-4558-9265-B8AC4AB6CA20}" destId="{06EA00A4-BDCC-4665-B1DD-F7B2120AE945}" srcOrd="10" destOrd="0" presId="urn:microsoft.com/office/officeart/2005/8/layout/orgChart1"/>
    <dgm:cxn modelId="{1E27AA01-A571-465B-B862-CEF55BE06E34}" type="presParOf" srcId="{2AF165B6-9712-4558-9265-B8AC4AB6CA20}" destId="{3A2E30BB-2CCC-4AB1-8D7C-E400EFE91AE8}" srcOrd="11" destOrd="0" presId="urn:microsoft.com/office/officeart/2005/8/layout/orgChart1"/>
    <dgm:cxn modelId="{A064FD95-6E64-482B-9719-BF837DE38523}" type="presParOf" srcId="{3A2E30BB-2CCC-4AB1-8D7C-E400EFE91AE8}" destId="{C61C56B9-0A96-4DD8-B29A-757B95A1546A}" srcOrd="0" destOrd="0" presId="urn:microsoft.com/office/officeart/2005/8/layout/orgChart1"/>
    <dgm:cxn modelId="{23309FE7-3184-4E5A-B8F5-56E52D07276B}" type="presParOf" srcId="{C61C56B9-0A96-4DD8-B29A-757B95A1546A}" destId="{6B4BB4CD-D01F-4AE5-869A-3038E8FE96A0}" srcOrd="0" destOrd="0" presId="urn:microsoft.com/office/officeart/2005/8/layout/orgChart1"/>
    <dgm:cxn modelId="{967F638C-7EA0-47CB-B495-EF9819449A13}" type="presParOf" srcId="{C61C56B9-0A96-4DD8-B29A-757B95A1546A}" destId="{374E51CF-885B-4B74-BA9E-22D62F6D6A02}" srcOrd="1" destOrd="0" presId="urn:microsoft.com/office/officeart/2005/8/layout/orgChart1"/>
    <dgm:cxn modelId="{F39832F3-3F63-4CAA-8B55-590B783C2511}" type="presParOf" srcId="{3A2E30BB-2CCC-4AB1-8D7C-E400EFE91AE8}" destId="{34900BA5-DAA9-4A96-979A-A3DDBB976AC6}" srcOrd="1" destOrd="0" presId="urn:microsoft.com/office/officeart/2005/8/layout/orgChart1"/>
    <dgm:cxn modelId="{AEB48B8E-6C77-46D9-9DD6-8457771FC053}" type="presParOf" srcId="{3A2E30BB-2CCC-4AB1-8D7C-E400EFE91AE8}" destId="{CBB1CEBB-5A2F-4111-BBDA-70A32B375599}" srcOrd="2" destOrd="0" presId="urn:microsoft.com/office/officeart/2005/8/layout/orgChart1"/>
    <dgm:cxn modelId="{9EF3950E-82EA-4835-A89F-2A38F0B4C4F2}" type="presParOf" srcId="{2AF165B6-9712-4558-9265-B8AC4AB6CA20}" destId="{A2D58D3F-EF11-4619-91DE-879BE8206919}" srcOrd="12" destOrd="0" presId="urn:microsoft.com/office/officeart/2005/8/layout/orgChart1"/>
    <dgm:cxn modelId="{4995C603-BC54-42BF-8D2E-E5F2EAA6798A}" type="presParOf" srcId="{2AF165B6-9712-4558-9265-B8AC4AB6CA20}" destId="{9BE9C3A9-4309-4D5F-B616-347951C59D6A}" srcOrd="13" destOrd="0" presId="urn:microsoft.com/office/officeart/2005/8/layout/orgChart1"/>
    <dgm:cxn modelId="{A00447D8-2ECF-4331-BE7A-666F7031E437}" type="presParOf" srcId="{9BE9C3A9-4309-4D5F-B616-347951C59D6A}" destId="{E3CD7A39-9E7B-45E3-BCF0-1E8C55E9046B}" srcOrd="0" destOrd="0" presId="urn:microsoft.com/office/officeart/2005/8/layout/orgChart1"/>
    <dgm:cxn modelId="{80D75327-DFFC-4B36-A200-00B8B39FF577}" type="presParOf" srcId="{E3CD7A39-9E7B-45E3-BCF0-1E8C55E9046B}" destId="{1A3376DC-2096-4CB0-BCF8-CA3C99CD257C}" srcOrd="0" destOrd="0" presId="urn:microsoft.com/office/officeart/2005/8/layout/orgChart1"/>
    <dgm:cxn modelId="{108E45B6-89DC-4421-895B-7630F2A5D32C}" type="presParOf" srcId="{E3CD7A39-9E7B-45E3-BCF0-1E8C55E9046B}" destId="{8046442A-93B7-46D0-B265-2BA6146B70A0}" srcOrd="1" destOrd="0" presId="urn:microsoft.com/office/officeart/2005/8/layout/orgChart1"/>
    <dgm:cxn modelId="{5B76ADCF-8E8F-48F1-B9B3-65E2C79417D9}" type="presParOf" srcId="{9BE9C3A9-4309-4D5F-B616-347951C59D6A}" destId="{EDD94601-4268-4284-BC95-939ED630E90F}" srcOrd="1" destOrd="0" presId="urn:microsoft.com/office/officeart/2005/8/layout/orgChart1"/>
    <dgm:cxn modelId="{B1CD23BF-2269-4140-8759-C81E189384F6}" type="presParOf" srcId="{EDD94601-4268-4284-BC95-939ED630E90F}" destId="{88BDEE5E-393C-403B-9271-BFF2FDAB5440}" srcOrd="0" destOrd="0" presId="urn:microsoft.com/office/officeart/2005/8/layout/orgChart1"/>
    <dgm:cxn modelId="{C7EDE0F5-6134-4864-A9CE-4A3DDE0E7349}" type="presParOf" srcId="{EDD94601-4268-4284-BC95-939ED630E90F}" destId="{BBD59CA4-107E-463A-A0F4-6F8D54E9AFCE}" srcOrd="1" destOrd="0" presId="urn:microsoft.com/office/officeart/2005/8/layout/orgChart1"/>
    <dgm:cxn modelId="{750CEEFF-AACF-4C58-BE8C-DF5DEDFACF38}" type="presParOf" srcId="{BBD59CA4-107E-463A-A0F4-6F8D54E9AFCE}" destId="{DF3C3F01-39C3-4D5E-9D50-C95C2082A282}" srcOrd="0" destOrd="0" presId="urn:microsoft.com/office/officeart/2005/8/layout/orgChart1"/>
    <dgm:cxn modelId="{23B03F52-E9DC-4F50-9986-7E6A73C27693}" type="presParOf" srcId="{DF3C3F01-39C3-4D5E-9D50-C95C2082A282}" destId="{5143E8A7-AEBE-4BA7-ABE6-F3FB6892DC1A}" srcOrd="0" destOrd="0" presId="urn:microsoft.com/office/officeart/2005/8/layout/orgChart1"/>
    <dgm:cxn modelId="{8E6A89BC-4378-496D-8DD8-A7F34794A1BF}" type="presParOf" srcId="{DF3C3F01-39C3-4D5E-9D50-C95C2082A282}" destId="{7094E46B-5151-4C7E-B39C-67B8ECEECF96}" srcOrd="1" destOrd="0" presId="urn:microsoft.com/office/officeart/2005/8/layout/orgChart1"/>
    <dgm:cxn modelId="{09F89167-5070-41ED-B334-5125BFD20D9F}" type="presParOf" srcId="{BBD59CA4-107E-463A-A0F4-6F8D54E9AFCE}" destId="{7F227F95-6298-47D6-8B42-CE0062CED10F}" srcOrd="1" destOrd="0" presId="urn:microsoft.com/office/officeart/2005/8/layout/orgChart1"/>
    <dgm:cxn modelId="{19CAB508-8A5A-4D18-B857-DB0D4528B126}" type="presParOf" srcId="{BBD59CA4-107E-463A-A0F4-6F8D54E9AFCE}" destId="{204B422F-26E5-4E09-ACE0-F9E5FF2AFA87}" srcOrd="2" destOrd="0" presId="urn:microsoft.com/office/officeart/2005/8/layout/orgChart1"/>
    <dgm:cxn modelId="{A7405DF6-FC2A-4A9E-8DE4-4083BBFAC04D}" type="presParOf" srcId="{EDD94601-4268-4284-BC95-939ED630E90F}" destId="{1569E57F-4CDE-4AF7-B1DF-40BC3D92A1FB}" srcOrd="2" destOrd="0" presId="urn:microsoft.com/office/officeart/2005/8/layout/orgChart1"/>
    <dgm:cxn modelId="{36F0794A-9550-4730-816C-8D3272667374}" type="presParOf" srcId="{EDD94601-4268-4284-BC95-939ED630E90F}" destId="{7949F37B-5313-41E2-8AC8-FF28406F8AB2}" srcOrd="3" destOrd="0" presId="urn:microsoft.com/office/officeart/2005/8/layout/orgChart1"/>
    <dgm:cxn modelId="{2614570A-EC00-42D9-94C3-35B99398086F}" type="presParOf" srcId="{7949F37B-5313-41E2-8AC8-FF28406F8AB2}" destId="{504DD26C-28E9-41F0-8A41-C7F568C9D792}" srcOrd="0" destOrd="0" presId="urn:microsoft.com/office/officeart/2005/8/layout/orgChart1"/>
    <dgm:cxn modelId="{54D70ABC-4628-4C83-93E1-D7B42EB4FBCF}" type="presParOf" srcId="{504DD26C-28E9-41F0-8A41-C7F568C9D792}" destId="{AC1618F3-BD4A-48EC-AA10-9B5EA980A071}" srcOrd="0" destOrd="0" presId="urn:microsoft.com/office/officeart/2005/8/layout/orgChart1"/>
    <dgm:cxn modelId="{3E6DC179-61B2-4AF4-AC03-16A792CF2B0D}" type="presParOf" srcId="{504DD26C-28E9-41F0-8A41-C7F568C9D792}" destId="{08F457A3-2816-4C54-8EBC-DB77806B1021}" srcOrd="1" destOrd="0" presId="urn:microsoft.com/office/officeart/2005/8/layout/orgChart1"/>
    <dgm:cxn modelId="{3C64EAF2-095A-4933-8532-14AE98A196BB}" type="presParOf" srcId="{7949F37B-5313-41E2-8AC8-FF28406F8AB2}" destId="{0E09E0A1-F3A9-4D4B-A4BE-CB03F100023C}" srcOrd="1" destOrd="0" presId="urn:microsoft.com/office/officeart/2005/8/layout/orgChart1"/>
    <dgm:cxn modelId="{84010990-1BB3-43B8-B7D9-3A4ACFE9F627}" type="presParOf" srcId="{7949F37B-5313-41E2-8AC8-FF28406F8AB2}" destId="{7EDC3C6D-032F-48D5-A65D-B63A1DABEA0F}" srcOrd="2" destOrd="0" presId="urn:microsoft.com/office/officeart/2005/8/layout/orgChart1"/>
    <dgm:cxn modelId="{36489D5C-B16C-40CA-94B7-349F8F28026F}" type="presParOf" srcId="{9BE9C3A9-4309-4D5F-B616-347951C59D6A}" destId="{5BDFC2DD-D0A1-445E-B75C-98F65107E83A}" srcOrd="2" destOrd="0" presId="urn:microsoft.com/office/officeart/2005/8/layout/orgChart1"/>
    <dgm:cxn modelId="{429F167A-B738-48E1-B739-EAFB2A05F633}" type="presParOf" srcId="{2AF165B6-9712-4558-9265-B8AC4AB6CA20}" destId="{3E311F11-F18C-4410-8C78-83D50A96608D}" srcOrd="14" destOrd="0" presId="urn:microsoft.com/office/officeart/2005/8/layout/orgChart1"/>
    <dgm:cxn modelId="{7C0B7AEA-A12E-422E-9189-BFCDDF33C968}" type="presParOf" srcId="{2AF165B6-9712-4558-9265-B8AC4AB6CA20}" destId="{F4B5A748-978D-46EC-9C07-37A360CA5624}" srcOrd="15" destOrd="0" presId="urn:microsoft.com/office/officeart/2005/8/layout/orgChart1"/>
    <dgm:cxn modelId="{52BDDE35-A844-4647-AD72-6E4C39B141A7}" type="presParOf" srcId="{F4B5A748-978D-46EC-9C07-37A360CA5624}" destId="{780D6837-23F9-4B54-9487-940172EF48D1}" srcOrd="0" destOrd="0" presId="urn:microsoft.com/office/officeart/2005/8/layout/orgChart1"/>
    <dgm:cxn modelId="{9F7AF65C-DAF5-4C21-A9F8-CC2CD7247742}" type="presParOf" srcId="{780D6837-23F9-4B54-9487-940172EF48D1}" destId="{BD21DEB0-C814-408E-B624-9611CC221EA4}" srcOrd="0" destOrd="0" presId="urn:microsoft.com/office/officeart/2005/8/layout/orgChart1"/>
    <dgm:cxn modelId="{D3FBF03E-8344-489F-AC2B-A33937E48963}" type="presParOf" srcId="{780D6837-23F9-4B54-9487-940172EF48D1}" destId="{3256F91A-E1A3-447B-B011-16A8D80D4BDF}" srcOrd="1" destOrd="0" presId="urn:microsoft.com/office/officeart/2005/8/layout/orgChart1"/>
    <dgm:cxn modelId="{57149F18-DD0C-45AC-A0DC-ED8EC9C2591F}" type="presParOf" srcId="{F4B5A748-978D-46EC-9C07-37A360CA5624}" destId="{AFFF693D-B2C7-4FFB-8C23-A5166080F0E0}" srcOrd="1" destOrd="0" presId="urn:microsoft.com/office/officeart/2005/8/layout/orgChart1"/>
    <dgm:cxn modelId="{D941CAE7-5510-4142-AFD5-4E31B52E509F}" type="presParOf" srcId="{AFFF693D-B2C7-4FFB-8C23-A5166080F0E0}" destId="{9D6FD36D-CEE0-41AF-9E4B-A9251F5DC318}" srcOrd="0" destOrd="0" presId="urn:microsoft.com/office/officeart/2005/8/layout/orgChart1"/>
    <dgm:cxn modelId="{4BF877AA-A06B-468E-A058-F2CD0FE52752}" type="presParOf" srcId="{AFFF693D-B2C7-4FFB-8C23-A5166080F0E0}" destId="{EA920143-1249-4789-84F7-A3189D635107}" srcOrd="1" destOrd="0" presId="urn:microsoft.com/office/officeart/2005/8/layout/orgChart1"/>
    <dgm:cxn modelId="{EA1C35B7-28EF-462D-9F73-8C30AD119269}" type="presParOf" srcId="{EA920143-1249-4789-84F7-A3189D635107}" destId="{AD52E3BE-B56C-4DF7-A554-56B1A63B6D97}" srcOrd="0" destOrd="0" presId="urn:microsoft.com/office/officeart/2005/8/layout/orgChart1"/>
    <dgm:cxn modelId="{B5BAB114-2E2A-4B38-933F-F4507205A8DE}" type="presParOf" srcId="{AD52E3BE-B56C-4DF7-A554-56B1A63B6D97}" destId="{09B89DE2-3BC2-43CB-9631-5AA569C18EF7}" srcOrd="0" destOrd="0" presId="urn:microsoft.com/office/officeart/2005/8/layout/orgChart1"/>
    <dgm:cxn modelId="{53CD34B0-5FAF-4166-9FD8-9D3A003F80EE}" type="presParOf" srcId="{AD52E3BE-B56C-4DF7-A554-56B1A63B6D97}" destId="{22D6F2DC-275A-4A9E-97E3-74F0E905A6DD}" srcOrd="1" destOrd="0" presId="urn:microsoft.com/office/officeart/2005/8/layout/orgChart1"/>
    <dgm:cxn modelId="{93BCF565-5F62-4C7A-A259-F98BE5CAA262}" type="presParOf" srcId="{EA920143-1249-4789-84F7-A3189D635107}" destId="{C47DE038-AC05-4050-BDD6-CF43A2DEFEFE}" srcOrd="1" destOrd="0" presId="urn:microsoft.com/office/officeart/2005/8/layout/orgChart1"/>
    <dgm:cxn modelId="{6ED3683B-5851-4B31-B339-4C8672ED9D60}" type="presParOf" srcId="{EA920143-1249-4789-84F7-A3189D635107}" destId="{4F18A21D-1F4E-4EAB-8A2B-ECADAFA0C0E2}" srcOrd="2" destOrd="0" presId="urn:microsoft.com/office/officeart/2005/8/layout/orgChart1"/>
    <dgm:cxn modelId="{84CE858F-94C7-4F69-A455-A31D03A3D2E6}" type="presParOf" srcId="{AFFF693D-B2C7-4FFB-8C23-A5166080F0E0}" destId="{255292A9-F6F4-44EA-8038-0A767136A3DC}" srcOrd="2" destOrd="0" presId="urn:microsoft.com/office/officeart/2005/8/layout/orgChart1"/>
    <dgm:cxn modelId="{BE40071D-B75A-44A9-835E-5941C3763FDE}" type="presParOf" srcId="{AFFF693D-B2C7-4FFB-8C23-A5166080F0E0}" destId="{FDFAE87D-FD35-4B11-91E2-ACF3E2DF4B42}" srcOrd="3" destOrd="0" presId="urn:microsoft.com/office/officeart/2005/8/layout/orgChart1"/>
    <dgm:cxn modelId="{18F48254-B24B-4E52-9645-AD9AFC91556E}" type="presParOf" srcId="{FDFAE87D-FD35-4B11-91E2-ACF3E2DF4B42}" destId="{CC6E0FAC-B140-4968-8E0C-3C18075E297A}" srcOrd="0" destOrd="0" presId="urn:microsoft.com/office/officeart/2005/8/layout/orgChart1"/>
    <dgm:cxn modelId="{147E1839-D371-4C81-AAA5-C85CF93DF252}" type="presParOf" srcId="{CC6E0FAC-B140-4968-8E0C-3C18075E297A}" destId="{2286D46D-FAD1-48BB-A849-BA3A74FD95FB}" srcOrd="0" destOrd="0" presId="urn:microsoft.com/office/officeart/2005/8/layout/orgChart1"/>
    <dgm:cxn modelId="{23B3CB1A-4586-4E72-947C-DD1A52D18AF8}" type="presParOf" srcId="{CC6E0FAC-B140-4968-8E0C-3C18075E297A}" destId="{0618A169-22A7-4474-85B7-B902806858F8}" srcOrd="1" destOrd="0" presId="urn:microsoft.com/office/officeart/2005/8/layout/orgChart1"/>
    <dgm:cxn modelId="{46ABC113-DB96-4C55-95E4-0941C91299C8}" type="presParOf" srcId="{FDFAE87D-FD35-4B11-91E2-ACF3E2DF4B42}" destId="{64C73A30-B7DA-44D5-8C9B-9CE1B5E7ABAC}" srcOrd="1" destOrd="0" presId="urn:microsoft.com/office/officeart/2005/8/layout/orgChart1"/>
    <dgm:cxn modelId="{81D72E9D-E7F5-4C3C-9F79-1D70E6D9ABE7}" type="presParOf" srcId="{FDFAE87D-FD35-4B11-91E2-ACF3E2DF4B42}" destId="{379F4918-D362-44FF-B6A3-F068210FEEE5}" srcOrd="2" destOrd="0" presId="urn:microsoft.com/office/officeart/2005/8/layout/orgChart1"/>
    <dgm:cxn modelId="{E1AAA01A-EB55-44D6-8330-E96DA6C69BAA}" type="presParOf" srcId="{AFFF693D-B2C7-4FFB-8C23-A5166080F0E0}" destId="{03E2F8AA-F0C8-4A6A-9841-B23CDA539D2A}" srcOrd="4" destOrd="0" presId="urn:microsoft.com/office/officeart/2005/8/layout/orgChart1"/>
    <dgm:cxn modelId="{CA030D54-CC93-42D9-A97E-4BE56A6B409F}" type="presParOf" srcId="{AFFF693D-B2C7-4FFB-8C23-A5166080F0E0}" destId="{BC480722-23CC-462A-AC2B-81A7A16D3026}" srcOrd="5" destOrd="0" presId="urn:microsoft.com/office/officeart/2005/8/layout/orgChart1"/>
    <dgm:cxn modelId="{EF524013-754B-4FD5-8EE9-3B1F9A4AD589}" type="presParOf" srcId="{BC480722-23CC-462A-AC2B-81A7A16D3026}" destId="{33A50DB9-770A-44FC-8D05-179EA8ACFC50}" srcOrd="0" destOrd="0" presId="urn:microsoft.com/office/officeart/2005/8/layout/orgChart1"/>
    <dgm:cxn modelId="{2DEAFCD6-8C45-462A-843C-0070DC583ADB}" type="presParOf" srcId="{33A50DB9-770A-44FC-8D05-179EA8ACFC50}" destId="{41EBD547-7423-414A-B025-283E04EB13F3}" srcOrd="0" destOrd="0" presId="urn:microsoft.com/office/officeart/2005/8/layout/orgChart1"/>
    <dgm:cxn modelId="{A1EEF0E2-E321-4AEC-ABDE-CA51F596F284}" type="presParOf" srcId="{33A50DB9-770A-44FC-8D05-179EA8ACFC50}" destId="{E8BF49A0-3700-4A65-B1DA-32685125097E}" srcOrd="1" destOrd="0" presId="urn:microsoft.com/office/officeart/2005/8/layout/orgChart1"/>
    <dgm:cxn modelId="{880DF079-87A4-4281-97AB-2619AE261958}" type="presParOf" srcId="{BC480722-23CC-462A-AC2B-81A7A16D3026}" destId="{10EED81D-217F-4430-8AB7-9C933513840D}" srcOrd="1" destOrd="0" presId="urn:microsoft.com/office/officeart/2005/8/layout/orgChart1"/>
    <dgm:cxn modelId="{D1A0E8F1-DDB8-4736-AD3C-A9AEC44E3B82}" type="presParOf" srcId="{BC480722-23CC-462A-AC2B-81A7A16D3026}" destId="{9E2545A7-C2D9-43CD-B6FE-B399D4552746}" srcOrd="2" destOrd="0" presId="urn:microsoft.com/office/officeart/2005/8/layout/orgChart1"/>
    <dgm:cxn modelId="{104139A1-6E7E-48E3-88F4-133BBE157071}" type="presParOf" srcId="{F4B5A748-978D-46EC-9C07-37A360CA5624}" destId="{DC9C8234-1E8E-4E71-A9BA-649A91AA381B}" srcOrd="2" destOrd="0" presId="urn:microsoft.com/office/officeart/2005/8/layout/orgChart1"/>
    <dgm:cxn modelId="{30BD004A-91C2-46F4-995D-B10EDC67485A}" type="presParOf" srcId="{2AF165B6-9712-4558-9265-B8AC4AB6CA20}" destId="{DBA4E25F-C21E-4BA4-9B5A-9518042345C7}" srcOrd="16" destOrd="0" presId="urn:microsoft.com/office/officeart/2005/8/layout/orgChart1"/>
    <dgm:cxn modelId="{FA2E485F-E852-4BB5-8716-AA88501B6254}" type="presParOf" srcId="{2AF165B6-9712-4558-9265-B8AC4AB6CA20}" destId="{AD4D7801-584C-4A5F-9157-AB6E373DBD5B}" srcOrd="17" destOrd="0" presId="urn:microsoft.com/office/officeart/2005/8/layout/orgChart1"/>
    <dgm:cxn modelId="{2968D8F4-7228-4A99-92F7-1E7E4C4FE8A0}" type="presParOf" srcId="{AD4D7801-584C-4A5F-9157-AB6E373DBD5B}" destId="{6267E2CB-8361-4E7A-B11D-7EF621EA6AD7}" srcOrd="0" destOrd="0" presId="urn:microsoft.com/office/officeart/2005/8/layout/orgChart1"/>
    <dgm:cxn modelId="{13C99AC4-B4AC-4232-917B-3FD0E2637CB9}" type="presParOf" srcId="{6267E2CB-8361-4E7A-B11D-7EF621EA6AD7}" destId="{9C3FDAD2-FA60-43D5-8828-0E8FC52D2415}" srcOrd="0" destOrd="0" presId="urn:microsoft.com/office/officeart/2005/8/layout/orgChart1"/>
    <dgm:cxn modelId="{7DD456CF-9FC7-4702-B6E7-7E66BA070DAD}" type="presParOf" srcId="{6267E2CB-8361-4E7A-B11D-7EF621EA6AD7}" destId="{77B48B8E-6178-4C51-A22E-A57FFA87E623}" srcOrd="1" destOrd="0" presId="urn:microsoft.com/office/officeart/2005/8/layout/orgChart1"/>
    <dgm:cxn modelId="{787B7399-A19E-4936-B45F-C66727B21AEF}" type="presParOf" srcId="{AD4D7801-584C-4A5F-9157-AB6E373DBD5B}" destId="{CEA3C921-AD55-4845-B560-75F1B51422FF}" srcOrd="1" destOrd="0" presId="urn:microsoft.com/office/officeart/2005/8/layout/orgChart1"/>
    <dgm:cxn modelId="{8AE204C6-2FED-45D2-A8BB-0205F18BCBAF}" type="presParOf" srcId="{AD4D7801-584C-4A5F-9157-AB6E373DBD5B}" destId="{2C64757C-A751-485B-A290-C0727F903D2F}" srcOrd="2" destOrd="0" presId="urn:microsoft.com/office/officeart/2005/8/layout/orgChart1"/>
    <dgm:cxn modelId="{1302E98D-CF08-40C6-8067-3D5D2BA39EBD}" type="presParOf" srcId="{359DCBED-9209-4749-9C56-96C5A6A4E0B2}" destId="{EF4ADFEC-8BF0-4598-8D7C-45CEE63DA8CB}" srcOrd="2" destOrd="0" presId="urn:microsoft.com/office/officeart/2005/8/layout/orgChart1"/>
    <dgm:cxn modelId="{1F536726-DDD1-49AD-99A0-40A4640C66FD}" type="presParOf" srcId="{82C16DA3-AF74-4E53-8B62-4AA9D8820684}" destId="{E59F582C-D987-49D1-BE2B-7EBB567417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4E25F-C21E-4BA4-9B5A-9518042345C7}">
      <dsp:nvSpPr>
        <dsp:cNvPr id="0" name=""/>
        <dsp:cNvSpPr/>
      </dsp:nvSpPr>
      <dsp:spPr>
        <a:xfrm>
          <a:off x="7222763" y="1746869"/>
          <a:ext cx="4361305" cy="189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15"/>
              </a:lnTo>
              <a:lnTo>
                <a:pt x="4361305" y="94615"/>
              </a:lnTo>
              <a:lnTo>
                <a:pt x="4361305" y="189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2F8AA-F0C8-4A6A-9841-B23CDA539D2A}">
      <dsp:nvSpPr>
        <dsp:cNvPr id="0" name=""/>
        <dsp:cNvSpPr/>
      </dsp:nvSpPr>
      <dsp:spPr>
        <a:xfrm>
          <a:off x="10133303" y="2386647"/>
          <a:ext cx="135164" cy="1694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4060"/>
              </a:lnTo>
              <a:lnTo>
                <a:pt x="135164" y="16940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292A9-F6F4-44EA-8038-0A767136A3DC}">
      <dsp:nvSpPr>
        <dsp:cNvPr id="0" name=""/>
        <dsp:cNvSpPr/>
      </dsp:nvSpPr>
      <dsp:spPr>
        <a:xfrm>
          <a:off x="10133303" y="2386647"/>
          <a:ext cx="135164" cy="1054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282"/>
              </a:lnTo>
              <a:lnTo>
                <a:pt x="135164" y="1054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FD36D-CEE0-41AF-9E4B-A9251F5DC318}">
      <dsp:nvSpPr>
        <dsp:cNvPr id="0" name=""/>
        <dsp:cNvSpPr/>
      </dsp:nvSpPr>
      <dsp:spPr>
        <a:xfrm>
          <a:off x="10133303" y="2386647"/>
          <a:ext cx="135164" cy="414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504"/>
              </a:lnTo>
              <a:lnTo>
                <a:pt x="135164" y="4145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11F11-F18C-4410-8C78-83D50A96608D}">
      <dsp:nvSpPr>
        <dsp:cNvPr id="0" name=""/>
        <dsp:cNvSpPr/>
      </dsp:nvSpPr>
      <dsp:spPr>
        <a:xfrm>
          <a:off x="7222763" y="1746869"/>
          <a:ext cx="3270979" cy="189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15"/>
              </a:lnTo>
              <a:lnTo>
                <a:pt x="3270979" y="94615"/>
              </a:lnTo>
              <a:lnTo>
                <a:pt x="3270979" y="189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9E57F-4CDE-4AF7-B1DF-40BC3D92A1FB}">
      <dsp:nvSpPr>
        <dsp:cNvPr id="0" name=""/>
        <dsp:cNvSpPr/>
      </dsp:nvSpPr>
      <dsp:spPr>
        <a:xfrm>
          <a:off x="9042977" y="2386647"/>
          <a:ext cx="135164" cy="1054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282"/>
              </a:lnTo>
              <a:lnTo>
                <a:pt x="135164" y="1054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DEE5E-393C-403B-9271-BFF2FDAB5440}">
      <dsp:nvSpPr>
        <dsp:cNvPr id="0" name=""/>
        <dsp:cNvSpPr/>
      </dsp:nvSpPr>
      <dsp:spPr>
        <a:xfrm>
          <a:off x="9042977" y="2386647"/>
          <a:ext cx="135164" cy="414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504"/>
              </a:lnTo>
              <a:lnTo>
                <a:pt x="135164" y="4145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58D3F-EF11-4619-91DE-879BE8206919}">
      <dsp:nvSpPr>
        <dsp:cNvPr id="0" name=""/>
        <dsp:cNvSpPr/>
      </dsp:nvSpPr>
      <dsp:spPr>
        <a:xfrm>
          <a:off x="7222763" y="1746869"/>
          <a:ext cx="2180652" cy="189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15"/>
              </a:lnTo>
              <a:lnTo>
                <a:pt x="2180652" y="94615"/>
              </a:lnTo>
              <a:lnTo>
                <a:pt x="2180652" y="189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A00A4-BDCC-4665-B1DD-F7B2120AE945}">
      <dsp:nvSpPr>
        <dsp:cNvPr id="0" name=""/>
        <dsp:cNvSpPr/>
      </dsp:nvSpPr>
      <dsp:spPr>
        <a:xfrm>
          <a:off x="7222763" y="1746869"/>
          <a:ext cx="1090326" cy="189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15"/>
              </a:lnTo>
              <a:lnTo>
                <a:pt x="1090326" y="94615"/>
              </a:lnTo>
              <a:lnTo>
                <a:pt x="1090326" y="189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806BD-5C98-4C89-8053-C937EB822BBD}">
      <dsp:nvSpPr>
        <dsp:cNvPr id="0" name=""/>
        <dsp:cNvSpPr/>
      </dsp:nvSpPr>
      <dsp:spPr>
        <a:xfrm>
          <a:off x="7177043" y="1746869"/>
          <a:ext cx="91440" cy="189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59843-2B6B-4FE1-9848-90F9EDB013C8}">
      <dsp:nvSpPr>
        <dsp:cNvPr id="0" name=""/>
        <dsp:cNvSpPr/>
      </dsp:nvSpPr>
      <dsp:spPr>
        <a:xfrm>
          <a:off x="6132437" y="1746869"/>
          <a:ext cx="1090326" cy="189230"/>
        </a:xfrm>
        <a:custGeom>
          <a:avLst/>
          <a:gdLst/>
          <a:ahLst/>
          <a:cxnLst/>
          <a:rect l="0" t="0" r="0" b="0"/>
          <a:pathLst>
            <a:path>
              <a:moveTo>
                <a:pt x="1090326" y="0"/>
              </a:moveTo>
              <a:lnTo>
                <a:pt x="1090326" y="94615"/>
              </a:lnTo>
              <a:lnTo>
                <a:pt x="0" y="94615"/>
              </a:lnTo>
              <a:lnTo>
                <a:pt x="0" y="189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0D4CC-AE31-49F4-A61D-94C4F1110347}">
      <dsp:nvSpPr>
        <dsp:cNvPr id="0" name=""/>
        <dsp:cNvSpPr/>
      </dsp:nvSpPr>
      <dsp:spPr>
        <a:xfrm>
          <a:off x="4681672" y="2386647"/>
          <a:ext cx="135164" cy="414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504"/>
              </a:lnTo>
              <a:lnTo>
                <a:pt x="135164" y="4145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D5ECF-EB48-4F1C-8193-1082ACB1A311}">
      <dsp:nvSpPr>
        <dsp:cNvPr id="0" name=""/>
        <dsp:cNvSpPr/>
      </dsp:nvSpPr>
      <dsp:spPr>
        <a:xfrm>
          <a:off x="5042110" y="1746869"/>
          <a:ext cx="2180652" cy="189230"/>
        </a:xfrm>
        <a:custGeom>
          <a:avLst/>
          <a:gdLst/>
          <a:ahLst/>
          <a:cxnLst/>
          <a:rect l="0" t="0" r="0" b="0"/>
          <a:pathLst>
            <a:path>
              <a:moveTo>
                <a:pt x="2180652" y="0"/>
              </a:moveTo>
              <a:lnTo>
                <a:pt x="2180652" y="94615"/>
              </a:lnTo>
              <a:lnTo>
                <a:pt x="0" y="94615"/>
              </a:lnTo>
              <a:lnTo>
                <a:pt x="0" y="189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BBE27-EC3A-4AC8-AAD8-415D0207BBCC}">
      <dsp:nvSpPr>
        <dsp:cNvPr id="0" name=""/>
        <dsp:cNvSpPr/>
      </dsp:nvSpPr>
      <dsp:spPr>
        <a:xfrm>
          <a:off x="3951784" y="1746869"/>
          <a:ext cx="3270979" cy="189230"/>
        </a:xfrm>
        <a:custGeom>
          <a:avLst/>
          <a:gdLst/>
          <a:ahLst/>
          <a:cxnLst/>
          <a:rect l="0" t="0" r="0" b="0"/>
          <a:pathLst>
            <a:path>
              <a:moveTo>
                <a:pt x="3270979" y="0"/>
              </a:moveTo>
              <a:lnTo>
                <a:pt x="3270979" y="94615"/>
              </a:lnTo>
              <a:lnTo>
                <a:pt x="0" y="94615"/>
              </a:lnTo>
              <a:lnTo>
                <a:pt x="0" y="189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F7A85-058B-4032-B18B-BF08F4DD4BD7}">
      <dsp:nvSpPr>
        <dsp:cNvPr id="0" name=""/>
        <dsp:cNvSpPr/>
      </dsp:nvSpPr>
      <dsp:spPr>
        <a:xfrm>
          <a:off x="2861457" y="1746869"/>
          <a:ext cx="4361305" cy="189230"/>
        </a:xfrm>
        <a:custGeom>
          <a:avLst/>
          <a:gdLst/>
          <a:ahLst/>
          <a:cxnLst/>
          <a:rect l="0" t="0" r="0" b="0"/>
          <a:pathLst>
            <a:path>
              <a:moveTo>
                <a:pt x="4361305" y="0"/>
              </a:moveTo>
              <a:lnTo>
                <a:pt x="4361305" y="94615"/>
              </a:lnTo>
              <a:lnTo>
                <a:pt x="0" y="94615"/>
              </a:lnTo>
              <a:lnTo>
                <a:pt x="0" y="189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996AA-1172-4253-AF19-FB52EFD75FE3}">
      <dsp:nvSpPr>
        <dsp:cNvPr id="0" name=""/>
        <dsp:cNvSpPr/>
      </dsp:nvSpPr>
      <dsp:spPr>
        <a:xfrm>
          <a:off x="3839147" y="1107090"/>
          <a:ext cx="3383616" cy="189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15"/>
              </a:lnTo>
              <a:lnTo>
                <a:pt x="3383616" y="94615"/>
              </a:lnTo>
              <a:lnTo>
                <a:pt x="3383616" y="1892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24791-9542-45FC-A2A2-B5EBE215F0A4}">
      <dsp:nvSpPr>
        <dsp:cNvPr id="0" name=""/>
        <dsp:cNvSpPr/>
      </dsp:nvSpPr>
      <dsp:spPr>
        <a:xfrm>
          <a:off x="2861457" y="1107090"/>
          <a:ext cx="977689" cy="189230"/>
        </a:xfrm>
        <a:custGeom>
          <a:avLst/>
          <a:gdLst/>
          <a:ahLst/>
          <a:cxnLst/>
          <a:rect l="0" t="0" r="0" b="0"/>
          <a:pathLst>
            <a:path>
              <a:moveTo>
                <a:pt x="977689" y="0"/>
              </a:moveTo>
              <a:lnTo>
                <a:pt x="977689" y="94615"/>
              </a:lnTo>
              <a:lnTo>
                <a:pt x="0" y="94615"/>
              </a:lnTo>
              <a:lnTo>
                <a:pt x="0" y="1892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ACF3C-DBD9-4395-8521-577F567FCC16}">
      <dsp:nvSpPr>
        <dsp:cNvPr id="0" name=""/>
        <dsp:cNvSpPr/>
      </dsp:nvSpPr>
      <dsp:spPr>
        <a:xfrm>
          <a:off x="1410693" y="2386647"/>
          <a:ext cx="135164" cy="414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504"/>
              </a:lnTo>
              <a:lnTo>
                <a:pt x="135164" y="4145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6ABEA-C102-424B-BF99-0413D0FA232D}">
      <dsp:nvSpPr>
        <dsp:cNvPr id="0" name=""/>
        <dsp:cNvSpPr/>
      </dsp:nvSpPr>
      <dsp:spPr>
        <a:xfrm>
          <a:off x="1725411" y="1746869"/>
          <a:ext cx="91440" cy="189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7C6EC-3FBF-4E30-9777-24EFBCD0FF72}">
      <dsp:nvSpPr>
        <dsp:cNvPr id="0" name=""/>
        <dsp:cNvSpPr/>
      </dsp:nvSpPr>
      <dsp:spPr>
        <a:xfrm>
          <a:off x="1771131" y="1107090"/>
          <a:ext cx="2068015" cy="189230"/>
        </a:xfrm>
        <a:custGeom>
          <a:avLst/>
          <a:gdLst/>
          <a:ahLst/>
          <a:cxnLst/>
          <a:rect l="0" t="0" r="0" b="0"/>
          <a:pathLst>
            <a:path>
              <a:moveTo>
                <a:pt x="2068015" y="0"/>
              </a:moveTo>
              <a:lnTo>
                <a:pt x="2068015" y="94615"/>
              </a:lnTo>
              <a:lnTo>
                <a:pt x="0" y="94615"/>
              </a:lnTo>
              <a:lnTo>
                <a:pt x="0" y="1892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894B3-9222-4B07-93DB-3B0028EA2746}">
      <dsp:nvSpPr>
        <dsp:cNvPr id="0" name=""/>
        <dsp:cNvSpPr/>
      </dsp:nvSpPr>
      <dsp:spPr>
        <a:xfrm>
          <a:off x="95092" y="1746869"/>
          <a:ext cx="135164" cy="1054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282"/>
              </a:lnTo>
              <a:lnTo>
                <a:pt x="135164" y="1054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9CC63-6FD8-4C7E-BBD1-E1C6FC4E8574}">
      <dsp:nvSpPr>
        <dsp:cNvPr id="0" name=""/>
        <dsp:cNvSpPr/>
      </dsp:nvSpPr>
      <dsp:spPr>
        <a:xfrm>
          <a:off x="95092" y="1746869"/>
          <a:ext cx="135164" cy="414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504"/>
              </a:lnTo>
              <a:lnTo>
                <a:pt x="135164" y="4145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4530B-D8D8-4E12-9D9B-56DB6AF55B74}">
      <dsp:nvSpPr>
        <dsp:cNvPr id="0" name=""/>
        <dsp:cNvSpPr/>
      </dsp:nvSpPr>
      <dsp:spPr>
        <a:xfrm>
          <a:off x="455531" y="1107090"/>
          <a:ext cx="3383616" cy="189230"/>
        </a:xfrm>
        <a:custGeom>
          <a:avLst/>
          <a:gdLst/>
          <a:ahLst/>
          <a:cxnLst/>
          <a:rect l="0" t="0" r="0" b="0"/>
          <a:pathLst>
            <a:path>
              <a:moveTo>
                <a:pt x="3383616" y="0"/>
              </a:moveTo>
              <a:lnTo>
                <a:pt x="3383616" y="94615"/>
              </a:lnTo>
              <a:lnTo>
                <a:pt x="0" y="94615"/>
              </a:lnTo>
              <a:lnTo>
                <a:pt x="0" y="1892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7DF7B-96E4-427E-9263-90126D31799B}">
      <dsp:nvSpPr>
        <dsp:cNvPr id="0" name=""/>
        <dsp:cNvSpPr/>
      </dsp:nvSpPr>
      <dsp:spPr>
        <a:xfrm>
          <a:off x="3388599" y="656542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main</a:t>
          </a:r>
        </a:p>
      </dsp:txBody>
      <dsp:txXfrm>
        <a:off x="3388599" y="656542"/>
        <a:ext cx="901096" cy="450548"/>
      </dsp:txXfrm>
    </dsp:sp>
    <dsp:sp modelId="{EDE5F650-4A5F-4070-A6E8-AA3FFDD919D9}">
      <dsp:nvSpPr>
        <dsp:cNvPr id="0" name=""/>
        <dsp:cNvSpPr/>
      </dsp:nvSpPr>
      <dsp:spPr>
        <a:xfrm>
          <a:off x="4983" y="1296321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/>
            <a:t>readData</a:t>
          </a:r>
          <a:endParaRPr lang="en-US" sz="700" kern="1200" dirty="0"/>
        </a:p>
      </dsp:txBody>
      <dsp:txXfrm>
        <a:off x="4983" y="1296321"/>
        <a:ext cx="901096" cy="450548"/>
      </dsp:txXfrm>
    </dsp:sp>
    <dsp:sp modelId="{5DB0E533-4C60-48DC-912D-027981D584B4}">
      <dsp:nvSpPr>
        <dsp:cNvPr id="0" name=""/>
        <dsp:cNvSpPr/>
      </dsp:nvSpPr>
      <dsp:spPr>
        <a:xfrm>
          <a:off x="230257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readFromFile</a:t>
          </a:r>
        </a:p>
      </dsp:txBody>
      <dsp:txXfrm>
        <a:off x="230257" y="1936099"/>
        <a:ext cx="901096" cy="450548"/>
      </dsp:txXfrm>
    </dsp:sp>
    <dsp:sp modelId="{7121BA13-779E-49F0-842F-26F39D87BC00}">
      <dsp:nvSpPr>
        <dsp:cNvPr id="0" name=""/>
        <dsp:cNvSpPr/>
      </dsp:nvSpPr>
      <dsp:spPr>
        <a:xfrm>
          <a:off x="230257" y="2575877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storeDataDynamicMem</a:t>
          </a:r>
        </a:p>
      </dsp:txBody>
      <dsp:txXfrm>
        <a:off x="230257" y="2575877"/>
        <a:ext cx="901096" cy="450548"/>
      </dsp:txXfrm>
    </dsp:sp>
    <dsp:sp modelId="{BBA28950-258B-4DDA-9CAC-50E6FAA28194}">
      <dsp:nvSpPr>
        <dsp:cNvPr id="0" name=""/>
        <dsp:cNvSpPr/>
      </dsp:nvSpPr>
      <dsp:spPr>
        <a:xfrm>
          <a:off x="1320583" y="1296321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storeHashArray (primary key and address)</a:t>
          </a:r>
        </a:p>
      </dsp:txBody>
      <dsp:txXfrm>
        <a:off x="1320583" y="1296321"/>
        <a:ext cx="901096" cy="450548"/>
      </dsp:txXfrm>
    </dsp:sp>
    <dsp:sp modelId="{9E7D6770-3B0D-4F70-A407-49F5DC9367AA}">
      <dsp:nvSpPr>
        <dsp:cNvPr id="0" name=""/>
        <dsp:cNvSpPr/>
      </dsp:nvSpPr>
      <dsp:spPr>
        <a:xfrm>
          <a:off x="1320583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resolveCollisions</a:t>
          </a:r>
        </a:p>
      </dsp:txBody>
      <dsp:txXfrm>
        <a:off x="1320583" y="1936099"/>
        <a:ext cx="901096" cy="450548"/>
      </dsp:txXfrm>
    </dsp:sp>
    <dsp:sp modelId="{FD9EC239-5654-4FC0-AE4D-1CC095EF6815}">
      <dsp:nvSpPr>
        <dsp:cNvPr id="0" name=""/>
        <dsp:cNvSpPr/>
      </dsp:nvSpPr>
      <dsp:spPr>
        <a:xfrm>
          <a:off x="1545857" y="2575877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BucketHashing</a:t>
          </a:r>
        </a:p>
      </dsp:txBody>
      <dsp:txXfrm>
        <a:off x="1545857" y="2575877"/>
        <a:ext cx="901096" cy="450548"/>
      </dsp:txXfrm>
    </dsp:sp>
    <dsp:sp modelId="{CCCEB60A-5D0E-4425-A312-3FF9EA78CC17}">
      <dsp:nvSpPr>
        <dsp:cNvPr id="0" name=""/>
        <dsp:cNvSpPr/>
      </dsp:nvSpPr>
      <dsp:spPr>
        <a:xfrm>
          <a:off x="2410909" y="1296321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storeBST (hash key and address)</a:t>
          </a:r>
        </a:p>
      </dsp:txBody>
      <dsp:txXfrm>
        <a:off x="2410909" y="1296321"/>
        <a:ext cx="901096" cy="450548"/>
      </dsp:txXfrm>
    </dsp:sp>
    <dsp:sp modelId="{050753AA-03AE-454E-B1FA-769F651FBEC4}">
      <dsp:nvSpPr>
        <dsp:cNvPr id="0" name=""/>
        <dsp:cNvSpPr/>
      </dsp:nvSpPr>
      <dsp:spPr>
        <a:xfrm>
          <a:off x="6772215" y="1296321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Menu (Hash)</a:t>
          </a:r>
        </a:p>
      </dsp:txBody>
      <dsp:txXfrm>
        <a:off x="6772215" y="1296321"/>
        <a:ext cx="901096" cy="450548"/>
      </dsp:txXfrm>
    </dsp:sp>
    <dsp:sp modelId="{57DB2405-4E99-4461-B13D-7E17E151AB1A}">
      <dsp:nvSpPr>
        <dsp:cNvPr id="0" name=""/>
        <dsp:cNvSpPr/>
      </dsp:nvSpPr>
      <dsp:spPr>
        <a:xfrm>
          <a:off x="2410909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AddData</a:t>
          </a:r>
        </a:p>
      </dsp:txBody>
      <dsp:txXfrm>
        <a:off x="2410909" y="1936099"/>
        <a:ext cx="901096" cy="450548"/>
      </dsp:txXfrm>
    </dsp:sp>
    <dsp:sp modelId="{267D373D-7039-4BDC-93ED-D17FBDAF07D5}">
      <dsp:nvSpPr>
        <dsp:cNvPr id="0" name=""/>
        <dsp:cNvSpPr/>
      </dsp:nvSpPr>
      <dsp:spPr>
        <a:xfrm>
          <a:off x="3501236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DeleteData</a:t>
          </a:r>
        </a:p>
      </dsp:txBody>
      <dsp:txXfrm>
        <a:off x="3501236" y="1936099"/>
        <a:ext cx="901096" cy="450548"/>
      </dsp:txXfrm>
    </dsp:sp>
    <dsp:sp modelId="{DB375B79-7C73-4498-AFE9-DC4F133F83D4}">
      <dsp:nvSpPr>
        <dsp:cNvPr id="0" name=""/>
        <dsp:cNvSpPr/>
      </dsp:nvSpPr>
      <dsp:spPr>
        <a:xfrm>
          <a:off x="4591562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FindDisplayData</a:t>
          </a:r>
        </a:p>
      </dsp:txBody>
      <dsp:txXfrm>
        <a:off x="4591562" y="1936099"/>
        <a:ext cx="901096" cy="450548"/>
      </dsp:txXfrm>
    </dsp:sp>
    <dsp:sp modelId="{D846A54E-45BD-4EC2-9A96-97DF7F2BECF7}">
      <dsp:nvSpPr>
        <dsp:cNvPr id="0" name=""/>
        <dsp:cNvSpPr/>
      </dsp:nvSpPr>
      <dsp:spPr>
        <a:xfrm>
          <a:off x="4816836" y="2575877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displayFoundData</a:t>
          </a:r>
        </a:p>
      </dsp:txBody>
      <dsp:txXfrm>
        <a:off x="4816836" y="2575877"/>
        <a:ext cx="901096" cy="450548"/>
      </dsp:txXfrm>
    </dsp:sp>
    <dsp:sp modelId="{4683A836-43F2-4F1F-9D8B-A6A684FB9731}">
      <dsp:nvSpPr>
        <dsp:cNvPr id="0" name=""/>
        <dsp:cNvSpPr/>
      </dsp:nvSpPr>
      <dsp:spPr>
        <a:xfrm>
          <a:off x="5681888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ListDataHash(hash table sequence)</a:t>
          </a:r>
        </a:p>
      </dsp:txBody>
      <dsp:txXfrm>
        <a:off x="5681888" y="1936099"/>
        <a:ext cx="901096" cy="450548"/>
      </dsp:txXfrm>
    </dsp:sp>
    <dsp:sp modelId="{2B7D84E3-BAB9-4A65-B55A-23ED9B52829B}">
      <dsp:nvSpPr>
        <dsp:cNvPr id="0" name=""/>
        <dsp:cNvSpPr/>
      </dsp:nvSpPr>
      <dsp:spPr>
        <a:xfrm>
          <a:off x="6772215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ListDataKey (key sequence)</a:t>
          </a:r>
        </a:p>
      </dsp:txBody>
      <dsp:txXfrm>
        <a:off x="6772215" y="1936099"/>
        <a:ext cx="901096" cy="450548"/>
      </dsp:txXfrm>
    </dsp:sp>
    <dsp:sp modelId="{6B4BB4CD-D01F-4AE5-869A-3038E8FE96A0}">
      <dsp:nvSpPr>
        <dsp:cNvPr id="0" name=""/>
        <dsp:cNvSpPr/>
      </dsp:nvSpPr>
      <dsp:spPr>
        <a:xfrm>
          <a:off x="7862541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PrintIndentTree</a:t>
          </a:r>
        </a:p>
      </dsp:txBody>
      <dsp:txXfrm>
        <a:off x="7862541" y="1936099"/>
        <a:ext cx="901096" cy="450548"/>
      </dsp:txXfrm>
    </dsp:sp>
    <dsp:sp modelId="{1A3376DC-2096-4CB0-BCF8-CA3C99CD257C}">
      <dsp:nvSpPr>
        <dsp:cNvPr id="0" name=""/>
        <dsp:cNvSpPr/>
      </dsp:nvSpPr>
      <dsp:spPr>
        <a:xfrm>
          <a:off x="8952868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WriteToFile</a:t>
          </a:r>
        </a:p>
      </dsp:txBody>
      <dsp:txXfrm>
        <a:off x="8952868" y="1936099"/>
        <a:ext cx="901096" cy="450548"/>
      </dsp:txXfrm>
    </dsp:sp>
    <dsp:sp modelId="{5143E8A7-AEBE-4BA7-ABE6-F3FB6892DC1A}">
      <dsp:nvSpPr>
        <dsp:cNvPr id="0" name=""/>
        <dsp:cNvSpPr/>
      </dsp:nvSpPr>
      <dsp:spPr>
        <a:xfrm>
          <a:off x="9178142" y="2575877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Key Sequence (Alphabetically)</a:t>
          </a:r>
          <a:endParaRPr lang="en-US" sz="700" kern="1200" dirty="0"/>
        </a:p>
      </dsp:txBody>
      <dsp:txXfrm>
        <a:off x="9178142" y="2575877"/>
        <a:ext cx="901096" cy="450548"/>
      </dsp:txXfrm>
    </dsp:sp>
    <dsp:sp modelId="{AC1618F3-BD4A-48EC-AA10-9B5EA980A071}">
      <dsp:nvSpPr>
        <dsp:cNvPr id="0" name=""/>
        <dsp:cNvSpPr/>
      </dsp:nvSpPr>
      <dsp:spPr>
        <a:xfrm>
          <a:off x="9178142" y="3215655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Breadth-First Traversal (Queue)</a:t>
          </a:r>
          <a:endParaRPr lang="en-US" sz="700" kern="1200" dirty="0"/>
        </a:p>
      </dsp:txBody>
      <dsp:txXfrm>
        <a:off x="9178142" y="3215655"/>
        <a:ext cx="901096" cy="450548"/>
      </dsp:txXfrm>
    </dsp:sp>
    <dsp:sp modelId="{BD21DEB0-C814-408E-B624-9611CC221EA4}">
      <dsp:nvSpPr>
        <dsp:cNvPr id="0" name=""/>
        <dsp:cNvSpPr/>
      </dsp:nvSpPr>
      <dsp:spPr>
        <a:xfrm>
          <a:off x="10043194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DisplayEfficiency</a:t>
          </a:r>
        </a:p>
      </dsp:txBody>
      <dsp:txXfrm>
        <a:off x="10043194" y="1936099"/>
        <a:ext cx="901096" cy="450548"/>
      </dsp:txXfrm>
    </dsp:sp>
    <dsp:sp modelId="{09B89DE2-3BC2-43CB-9631-5AA569C18EF7}">
      <dsp:nvSpPr>
        <dsp:cNvPr id="0" name=""/>
        <dsp:cNvSpPr/>
      </dsp:nvSpPr>
      <dsp:spPr>
        <a:xfrm>
          <a:off x="10268468" y="2575877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displayLoadFactor</a:t>
          </a:r>
        </a:p>
      </dsp:txBody>
      <dsp:txXfrm>
        <a:off x="10268468" y="2575877"/>
        <a:ext cx="901096" cy="450548"/>
      </dsp:txXfrm>
    </dsp:sp>
    <dsp:sp modelId="{2286D46D-FAD1-48BB-A849-BA3A74FD95FB}">
      <dsp:nvSpPr>
        <dsp:cNvPr id="0" name=""/>
        <dsp:cNvSpPr/>
      </dsp:nvSpPr>
      <dsp:spPr>
        <a:xfrm>
          <a:off x="10268468" y="3215655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displayLongestBucket</a:t>
          </a:r>
        </a:p>
      </dsp:txBody>
      <dsp:txXfrm>
        <a:off x="10268468" y="3215655"/>
        <a:ext cx="901096" cy="450548"/>
      </dsp:txXfrm>
    </dsp:sp>
    <dsp:sp modelId="{41EBD547-7423-414A-B025-283E04EB13F3}">
      <dsp:nvSpPr>
        <dsp:cNvPr id="0" name=""/>
        <dsp:cNvSpPr/>
      </dsp:nvSpPr>
      <dsp:spPr>
        <a:xfrm>
          <a:off x="10268468" y="3855434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displayNumCollisions</a:t>
          </a:r>
        </a:p>
      </dsp:txBody>
      <dsp:txXfrm>
        <a:off x="10268468" y="3855434"/>
        <a:ext cx="901096" cy="450548"/>
      </dsp:txXfrm>
    </dsp:sp>
    <dsp:sp modelId="{9C3FDAD2-FA60-43D5-8828-0E8FC52D2415}">
      <dsp:nvSpPr>
        <dsp:cNvPr id="0" name=""/>
        <dsp:cNvSpPr/>
      </dsp:nvSpPr>
      <dsp:spPr>
        <a:xfrm>
          <a:off x="11133520" y="1936099"/>
          <a:ext cx="901096" cy="450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Quit</a:t>
          </a:r>
        </a:p>
      </dsp:txBody>
      <dsp:txXfrm>
        <a:off x="11133520" y="1936099"/>
        <a:ext cx="901096" cy="450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of Warcraft</a:t>
            </a:r>
            <a:br>
              <a:rPr lang="en-US" dirty="0" smtClean="0"/>
            </a:br>
            <a:r>
              <a:rPr lang="en-US" dirty="0" smtClean="0"/>
              <a:t>Player Database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641600"/>
          </a:xfrm>
        </p:spPr>
        <p:txBody>
          <a:bodyPr/>
          <a:lstStyle/>
          <a:p>
            <a:r>
              <a:rPr lang="en-US" dirty="0" smtClean="0"/>
              <a:t>Programmed By Matt Byers, Derek Chan, </a:t>
            </a:r>
            <a:r>
              <a:rPr lang="en-US" dirty="0" err="1" smtClean="0"/>
              <a:t>Arjan</a:t>
            </a:r>
            <a:r>
              <a:rPr lang="en-US" dirty="0" smtClean="0"/>
              <a:t> </a:t>
            </a:r>
            <a:r>
              <a:rPr lang="en-US" dirty="0" err="1" smtClean="0"/>
              <a:t>sohal</a:t>
            </a:r>
            <a:endParaRPr lang="en-US" dirty="0" smtClean="0"/>
          </a:p>
          <a:p>
            <a:r>
              <a:rPr lang="en-US" dirty="0" smtClean="0"/>
              <a:t>TEAM #6, Variation #3-BST, Hash table-Bucket Hashing, and Breadth-first traversal of 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PlayerData.h</a:t>
            </a:r>
            <a:r>
              <a:rPr lang="en-US" dirty="0" smtClean="0"/>
              <a:t> contains the player Name, Faction, Class, and Race. All 4 of which are strings.</a:t>
            </a:r>
          </a:p>
          <a:p>
            <a:r>
              <a:rPr lang="en-US" dirty="0" err="1" smtClean="0"/>
              <a:t>HashTable</a:t>
            </a:r>
            <a:r>
              <a:rPr lang="en-US" dirty="0" smtClean="0"/>
              <a:t> and </a:t>
            </a:r>
            <a:r>
              <a:rPr lang="en-US" dirty="0" err="1" smtClean="0"/>
              <a:t>BinarySearchTree</a:t>
            </a:r>
            <a:r>
              <a:rPr lang="en-US" dirty="0"/>
              <a:t> </a:t>
            </a:r>
            <a:r>
              <a:rPr lang="en-US" dirty="0" smtClean="0"/>
              <a:t>both point to the dynamically allocated </a:t>
            </a:r>
            <a:r>
              <a:rPr lang="en-US" dirty="0" err="1" smtClean="0"/>
              <a:t>PlayerData</a:t>
            </a:r>
            <a:r>
              <a:rPr lang="en-US" dirty="0"/>
              <a:t>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Player Name is used to as the primary key to generate hash table position.</a:t>
            </a:r>
          </a:p>
          <a:p>
            <a:r>
              <a:rPr lang="en-US" dirty="0"/>
              <a:t>Uses Buckets to Solve </a:t>
            </a:r>
            <a:r>
              <a:rPr lang="en-US" dirty="0" smtClean="0"/>
              <a:t>Collisions.</a:t>
            </a:r>
          </a:p>
          <a:p>
            <a:r>
              <a:rPr lang="en-US" dirty="0" smtClean="0"/>
              <a:t>Menu-Driven Data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304800"/>
            <a:ext cx="8938472" cy="101173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356361"/>
            <a:ext cx="6858000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5212" y="457200"/>
            <a:ext cx="10360501" cy="84296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Main Hierarchy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-1" y="1190445"/>
            <a:ext cx="12188825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44111892"/>
              </p:ext>
            </p:extLst>
          </p:nvPr>
        </p:nvGraphicFramePr>
        <p:xfrm>
          <a:off x="149225" y="1143000"/>
          <a:ext cx="12039600" cy="4962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Team Member Coding Breakdown</a:t>
            </a:r>
            <a:endParaRPr lang="en-US" sz="5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8883" y="2209800"/>
            <a:ext cx="5078677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Main.cpp</a:t>
            </a:r>
          </a:p>
          <a:p>
            <a:r>
              <a:rPr lang="en-US" dirty="0" err="1" smtClean="0"/>
              <a:t>SystemOutput.h</a:t>
            </a:r>
            <a:endParaRPr lang="en-US" dirty="0" smtClean="0"/>
          </a:p>
          <a:p>
            <a:r>
              <a:rPr lang="en-US" dirty="0" err="1" smtClean="0"/>
              <a:t>FileIO.h</a:t>
            </a:r>
            <a:endParaRPr lang="en-US" dirty="0" smtClean="0"/>
          </a:p>
          <a:p>
            <a:r>
              <a:rPr lang="en-US" dirty="0" err="1" smtClean="0"/>
              <a:t>HashTable.h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HashBucket.h</a:t>
            </a:r>
            <a:endParaRPr lang="en-US" dirty="0" smtClean="0"/>
          </a:p>
          <a:p>
            <a:r>
              <a:rPr lang="en-US" dirty="0" err="1" smtClean="0"/>
              <a:t>BinarySearchTree.h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77281" y="2205487"/>
            <a:ext cx="5078677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Derek Chan</a:t>
            </a:r>
          </a:p>
          <a:p>
            <a:pPr marL="0" indent="0">
              <a:buNone/>
            </a:pPr>
            <a:r>
              <a:rPr lang="en-US" dirty="0" smtClean="0"/>
              <a:t>Derek Chan</a:t>
            </a:r>
          </a:p>
          <a:p>
            <a:pPr marL="0" indent="0">
              <a:buNone/>
            </a:pPr>
            <a:r>
              <a:rPr lang="en-US" dirty="0" err="1" smtClean="0"/>
              <a:t>Arjan</a:t>
            </a:r>
            <a:r>
              <a:rPr lang="en-US" dirty="0" smtClean="0"/>
              <a:t> </a:t>
            </a:r>
            <a:r>
              <a:rPr lang="en-US" dirty="0" err="1" smtClean="0"/>
              <a:t>Sohal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Matt Byers</a:t>
            </a:r>
          </a:p>
          <a:p>
            <a:pPr marL="0" indent="0">
              <a:buNone/>
            </a:pPr>
            <a:r>
              <a:rPr lang="en-US" dirty="0" smtClean="0"/>
              <a:t>Derek Chan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65212" y="457200"/>
            <a:ext cx="10360501" cy="8429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Hash Function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2589212" y="1676400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HashString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 key)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k, </a:t>
            </a:r>
            <a:r>
              <a:rPr lang="en-US" dirty="0" err="1"/>
              <a:t>retVal</a:t>
            </a:r>
            <a:r>
              <a:rPr lang="en-US" dirty="0"/>
              <a:t> = 0;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	//</a:t>
            </a:r>
            <a:r>
              <a:rPr lang="en-US" dirty="0" err="1"/>
              <a:t>creats</a:t>
            </a:r>
            <a:r>
              <a:rPr lang="en-US" dirty="0"/>
              <a:t> keys only off first 5 chars</a:t>
            </a:r>
          </a:p>
          <a:p>
            <a:r>
              <a:rPr lang="en-US" dirty="0"/>
              <a:t>	for (k = 0; k &lt; </a:t>
            </a:r>
            <a:r>
              <a:rPr lang="en-US" dirty="0" err="1"/>
              <a:t>key.length</a:t>
            </a:r>
            <a:r>
              <a:rPr lang="en-US" dirty="0"/>
              <a:t>() &amp;&amp; k &lt; 5; k++)</a:t>
            </a:r>
          </a:p>
          <a:p>
            <a:r>
              <a:rPr lang="en-US" dirty="0"/>
              <a:t>		</a:t>
            </a:r>
            <a:r>
              <a:rPr lang="en-US" dirty="0" err="1"/>
              <a:t>retVal</a:t>
            </a:r>
            <a:r>
              <a:rPr lang="en-US" dirty="0"/>
              <a:t> = 37 * </a:t>
            </a:r>
            <a:r>
              <a:rPr lang="en-US" dirty="0" err="1"/>
              <a:t>retVal</a:t>
            </a:r>
            <a:r>
              <a:rPr lang="en-US" dirty="0"/>
              <a:t> + key[k];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	return </a:t>
            </a:r>
            <a:r>
              <a:rPr lang="en-US" dirty="0" err="1"/>
              <a:t>retVal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65212" y="457200"/>
            <a:ext cx="10360501" cy="8429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Collision Resolution Method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8" y="1524000"/>
            <a:ext cx="5686498" cy="441539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7008812" y="1524000"/>
            <a:ext cx="5078677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Bucket is a structure that accommodates multiple data occurrences (Bucket Hashing)</a:t>
            </a:r>
          </a:p>
          <a:p>
            <a:r>
              <a:rPr lang="en-US" dirty="0"/>
              <a:t>Bucket Size = </a:t>
            </a:r>
            <a:r>
              <a:rPr lang="en-US" dirty="0" smtClean="0"/>
              <a:t>3</a:t>
            </a:r>
          </a:p>
          <a:p>
            <a:r>
              <a:rPr lang="en-US" dirty="0" smtClean="0"/>
              <a:t>Cannot insert into a full bucket, error message will be printed</a:t>
            </a:r>
          </a:p>
        </p:txBody>
      </p:sp>
    </p:spTree>
    <p:extLst>
      <p:ext uri="{BB962C8B-B14F-4D97-AF65-F5344CB8AC3E}">
        <p14:creationId xmlns:p14="http://schemas.microsoft.com/office/powerpoint/2010/main" val="367997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208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World of Warcraft Player Database</vt:lpstr>
      <vt:lpstr>Introduction</vt:lpstr>
      <vt:lpstr>Data Structure</vt:lpstr>
      <vt:lpstr>Main Hierarchy</vt:lpstr>
      <vt:lpstr>Team Member Coding Breakdown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2015-03-17T00:02:09Z</dcterms:created>
  <dcterms:modified xsi:type="dcterms:W3CDTF">2015-03-18T20:37:24Z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