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fb14b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fb14b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4fb14b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4fb14b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4fb14b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4fb14b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4fb14b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4fb14b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4fb14b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4fb14b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Network Robustness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Chapi Alejo - Graph Analytics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Resistance against attacks and random failures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33475"/>
            <a:ext cx="25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-</a:t>
            </a:r>
            <a:r>
              <a:rPr lang="es">
                <a:solidFill>
                  <a:schemeClr val="dk2"/>
                </a:solidFill>
                <a:highlight>
                  <a:srgbClr val="00FF00"/>
                </a:highlight>
              </a:rPr>
              <a:t>Random Failures</a:t>
            </a:r>
            <a:endParaRPr>
              <a:solidFill>
                <a:schemeClr val="dk2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-Betweenness Attacks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-Closeness Attacks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-Hubs Attacks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97725" y="1523050"/>
            <a:ext cx="3285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Random Networks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Scale-free Networks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Critical thresholds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25" y="445025"/>
            <a:ext cx="4377501" cy="4424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05975" y="1599250"/>
            <a:ext cx="32850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or each type of attack, exists a critical threshold of nodes that if deleted, would break the network. It varies significantly between random networks and scale-free ones.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The denser a network is, the higher the critical threshold.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75" y="141825"/>
            <a:ext cx="6192126" cy="47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WWW and the Internet - Scale-free Networks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887250"/>
            <a:ext cx="85206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Average performance of the Internet is reduced by 2 &lt;- 1% of most connected nodes removed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The internet loses Integrity </a:t>
            </a:r>
            <a:r>
              <a:rPr lang="es">
                <a:solidFill>
                  <a:schemeClr val="dk2"/>
                </a:solidFill>
              </a:rPr>
              <a:t>&lt;- 4% of most connected nodes removed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Preventing failures?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8692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If we want to design a topology for a network that is robust enough we would simply need to make a hub with all the neighbors having the same degree. but for large networks this would be too expensive to implement and most of the times unrealistic because each connection has a cost.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</a:t>
            </a:r>
            <a:r>
              <a:rPr lang="es">
                <a:solidFill>
                  <a:srgbClr val="000000"/>
                </a:solidFill>
              </a:rPr>
              <a:t>nother</a:t>
            </a:r>
            <a:r>
              <a:rPr lang="es">
                <a:solidFill>
                  <a:srgbClr val="000000"/>
                </a:solidFill>
              </a:rPr>
              <a:t> possibility would be to be prepared against cascade failures preventing the failures to spread across all the network at an early stage of the malfunction.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18" y="1152475"/>
            <a:ext cx="2289050" cy="2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