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103F-733F-4105-8A51-75C18AA06D03}" type="datetimeFigureOut">
              <a:rPr lang="es-PE" smtClean="0"/>
              <a:t>12/06/2017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442D-4C22-4E5C-AA09-C3689C2520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29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103F-733F-4105-8A51-75C18AA06D03}" type="datetimeFigureOut">
              <a:rPr lang="es-PE" smtClean="0"/>
              <a:t>12/06/2017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442D-4C22-4E5C-AA09-C3689C2520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01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103F-733F-4105-8A51-75C18AA06D03}" type="datetimeFigureOut">
              <a:rPr lang="es-PE" smtClean="0"/>
              <a:t>12/06/2017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442D-4C22-4E5C-AA09-C3689C2520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809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103F-733F-4105-8A51-75C18AA06D03}" type="datetimeFigureOut">
              <a:rPr lang="es-PE" smtClean="0"/>
              <a:t>12/06/2017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442D-4C22-4E5C-AA09-C3689C2520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365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103F-733F-4105-8A51-75C18AA06D03}" type="datetimeFigureOut">
              <a:rPr lang="es-PE" smtClean="0"/>
              <a:t>12/06/2017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442D-4C22-4E5C-AA09-C3689C2520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392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103F-733F-4105-8A51-75C18AA06D03}" type="datetimeFigureOut">
              <a:rPr lang="es-PE" smtClean="0"/>
              <a:t>12/06/2017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442D-4C22-4E5C-AA09-C3689C2520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1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103F-733F-4105-8A51-75C18AA06D03}" type="datetimeFigureOut">
              <a:rPr lang="es-PE" smtClean="0"/>
              <a:t>12/06/2017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442D-4C22-4E5C-AA09-C3689C2520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858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103F-733F-4105-8A51-75C18AA06D03}" type="datetimeFigureOut">
              <a:rPr lang="es-PE" smtClean="0"/>
              <a:t>12/06/2017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442D-4C22-4E5C-AA09-C3689C2520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184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103F-733F-4105-8A51-75C18AA06D03}" type="datetimeFigureOut">
              <a:rPr lang="es-PE" smtClean="0"/>
              <a:t>12/06/2017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442D-4C22-4E5C-AA09-C3689C2520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693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103F-733F-4105-8A51-75C18AA06D03}" type="datetimeFigureOut">
              <a:rPr lang="es-PE" smtClean="0"/>
              <a:t>12/06/2017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442D-4C22-4E5C-AA09-C3689C2520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178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103F-733F-4105-8A51-75C18AA06D03}" type="datetimeFigureOut">
              <a:rPr lang="es-PE" smtClean="0"/>
              <a:t>12/06/2017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442D-4C22-4E5C-AA09-C3689C2520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470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103F-733F-4105-8A51-75C18AA06D03}" type="datetimeFigureOut">
              <a:rPr lang="es-PE" smtClean="0"/>
              <a:t>12/06/2017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C442D-4C22-4E5C-AA09-C3689C2520C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741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Nombre de </a:t>
            </a:r>
            <a:r>
              <a:rPr lang="es-PE" smtClean="0"/>
              <a:t>la presentación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[Nombre de la comunidad]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4284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[La solución]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Exponer la propuesta o lo que se pretende hacer, enfatizar el cómo lo harás.</a:t>
            </a:r>
          </a:p>
          <a:p>
            <a:r>
              <a:rPr lang="es-PE" dirty="0" smtClean="0"/>
              <a:t>#</a:t>
            </a:r>
            <a:r>
              <a:rPr lang="es-PE" dirty="0" err="1" smtClean="0"/>
              <a:t>SoloDataPlots</a:t>
            </a:r>
            <a:r>
              <a:rPr lang="es-PE" dirty="0" smtClean="0"/>
              <a:t>: se puede hacer uso de infografías, tablas, fotografías, </a:t>
            </a:r>
            <a:r>
              <a:rPr lang="es-PE" dirty="0" err="1" smtClean="0"/>
              <a:t>gifs</a:t>
            </a:r>
            <a:r>
              <a:rPr lang="es-PE" dirty="0" smtClean="0"/>
              <a:t>, flujogramas, videos cortos, cualquier material gráfico.</a:t>
            </a:r>
          </a:p>
          <a:p>
            <a:r>
              <a:rPr lang="es-PE" dirty="0" smtClean="0"/>
              <a:t>En esta sección debe expresar los objetivos o la utilidad de lo presentado.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61556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[Ejemplos comparativos]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Valerse de otras corrientes o muestras gráficas que argumenten o refuten lo planteado.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9191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[Preguntas]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expositor deberá preguntar al público espectador, al menos tres cuestiones que consideré pertinente así reforzar la masa crítica. </a:t>
            </a:r>
          </a:p>
          <a:p>
            <a:r>
              <a:rPr lang="es-PE" dirty="0" smtClean="0"/>
              <a:t>También se aceptan sugerencias para la organización de la Comunidades Disruptivas.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08211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Gracias por integrarte! 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[tus contactos: correo, celular, web, </a:t>
            </a:r>
            <a:r>
              <a:rPr lang="es-PE" dirty="0" err="1" smtClean="0"/>
              <a:t>github</a:t>
            </a:r>
            <a:r>
              <a:rPr lang="es-PE" smtClean="0"/>
              <a:t>, etc.]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402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 [de la presentación]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(Se recomienda enlistar los objetivos a alcanzar, a modo de estructurar la presentación.)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/>
              <a:t>[El problema (o la oportunidad a aprovechar… “qué hago?”).]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/>
              <a:t>[El dilema (o lo avanzado actualmente… “qué busco?”).]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/>
              <a:t>[La solución (o lo propuesto a hacer… “qué espero?”).]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/>
              <a:t>[Ejemplos comparativos.]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smtClean="0"/>
              <a:t>[Preguntas al auditorio (al menos tres).]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5335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“…”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[Nota: toda buena presentación puede ser resumida en una “frase”, en caso cuentas con una, se sugiere considerar usarla para centrar la atención (con pie de referenciado ej.: De los palotes, 2017).]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1176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[El problema]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Aquí, mediante una gráfica o más, se debe representar el campo que se investiga desde el problema de fondo u oportunidad para aprovechar. Se puede hacer uso de infografías, tablas, fotografías, </a:t>
            </a:r>
            <a:r>
              <a:rPr lang="es-PE" dirty="0" err="1" smtClean="0"/>
              <a:t>gifs</a:t>
            </a:r>
            <a:r>
              <a:rPr lang="es-PE" dirty="0" smtClean="0"/>
              <a:t>, flujogramas, videos cortos, cualquier material gráfico.</a:t>
            </a:r>
          </a:p>
          <a:p>
            <a:r>
              <a:rPr lang="es-PE" dirty="0" smtClean="0"/>
              <a:t>La idea es valernos de la impresión visual sin el uso de párrafos densos y abrumadores. </a:t>
            </a:r>
          </a:p>
          <a:p>
            <a:r>
              <a:rPr lang="es-PE" dirty="0" smtClean="0"/>
              <a:t>En caso sea una referencia, debe introducir la cita del caso.</a:t>
            </a:r>
          </a:p>
          <a:p>
            <a:r>
              <a:rPr lang="es-PE" dirty="0" smtClean="0"/>
              <a:t>Párrafos excepcionales de 3 a 5 líneas máximo.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6314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[El problema: ej. para las ciencias]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062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[El problema: ej. para las artes]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932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[El problema: ej. para las tecnologías]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699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[El problema: ej. para el emprendimiento]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167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[El dilema]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Exponer o las tablas (la data) o las gráficas (el </a:t>
            </a:r>
            <a:r>
              <a:rPr lang="es-PE" dirty="0" err="1" smtClean="0"/>
              <a:t>plot</a:t>
            </a:r>
            <a:r>
              <a:rPr lang="es-PE" dirty="0" smtClean="0"/>
              <a:t>), en caso no haya avances, se debe demostrar resultados, hipótesis o modelos de lo revisado actualmente.</a:t>
            </a:r>
          </a:p>
          <a:p>
            <a:r>
              <a:rPr lang="es-PE" dirty="0" smtClean="0"/>
              <a:t>#</a:t>
            </a:r>
            <a:r>
              <a:rPr lang="es-PE" dirty="0" err="1" smtClean="0"/>
              <a:t>SoloDataPlots</a:t>
            </a:r>
            <a:r>
              <a:rPr lang="es-PE" dirty="0" smtClean="0"/>
              <a:t>: </a:t>
            </a:r>
            <a:r>
              <a:rPr lang="es-PE" dirty="0"/>
              <a:t>s</a:t>
            </a:r>
            <a:r>
              <a:rPr lang="es-PE" dirty="0" smtClean="0"/>
              <a:t>e puede hacer uso de infografías, tablas, fotografías, </a:t>
            </a:r>
            <a:r>
              <a:rPr lang="es-PE" dirty="0" err="1" smtClean="0"/>
              <a:t>gifs</a:t>
            </a:r>
            <a:r>
              <a:rPr lang="es-PE" dirty="0" smtClean="0"/>
              <a:t>, flujogramas, videos cortos, cualquier material gráfico.</a:t>
            </a:r>
          </a:p>
          <a:p>
            <a:r>
              <a:rPr lang="es-PE" dirty="0" smtClean="0"/>
              <a:t>También puede añadir aquí los materiales y métodos o la metodología usada (se aceptan links, títulos de técnicas). </a:t>
            </a:r>
          </a:p>
          <a:p>
            <a:r>
              <a:rPr lang="es-PE" dirty="0" smtClean="0"/>
              <a:t>También se aceptan salvapantallas de </a:t>
            </a:r>
            <a:r>
              <a:rPr lang="es-PE" dirty="0" err="1" smtClean="0"/>
              <a:t>papers</a:t>
            </a:r>
            <a:r>
              <a:rPr lang="es-PE" dirty="0" smtClean="0"/>
              <a:t>, </a:t>
            </a:r>
            <a:r>
              <a:rPr lang="es-PE" dirty="0" err="1" smtClean="0"/>
              <a:t>imagenes</a:t>
            </a:r>
            <a:r>
              <a:rPr lang="es-PE" dirty="0" smtClean="0"/>
              <a:t>, prototipos, estrategias, etc</a:t>
            </a:r>
            <a:r>
              <a:rPr lang="es-PE" dirty="0"/>
              <a:t>.</a:t>
            </a:r>
            <a:r>
              <a:rPr lang="es-PE" dirty="0" smtClean="0"/>
              <a:t>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15695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489</Words>
  <Application>Microsoft Office PowerPoint</Application>
  <PresentationFormat>Panorámica</PresentationFormat>
  <Paragraphs>36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Nombre de la presentación</vt:lpstr>
      <vt:lpstr>Objetivos [de la presentación]</vt:lpstr>
      <vt:lpstr>“…”</vt:lpstr>
      <vt:lpstr>[El problema]</vt:lpstr>
      <vt:lpstr>[El problema: ej. para las ciencias]</vt:lpstr>
      <vt:lpstr>[El problema: ej. para las artes]</vt:lpstr>
      <vt:lpstr>[El problema: ej. para las tecnologías]</vt:lpstr>
      <vt:lpstr>[El problema: ej. para el emprendimiento]</vt:lpstr>
      <vt:lpstr>[El dilema]</vt:lpstr>
      <vt:lpstr>[La solución]</vt:lpstr>
      <vt:lpstr>[Ejemplos comparativos]</vt:lpstr>
      <vt:lpstr>[Preguntas]</vt:lpstr>
      <vt:lpstr>Gracias por integrarte!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 la presentación</dc:title>
  <dc:creator>David Chaupis Meza</dc:creator>
  <cp:lastModifiedBy>David Chaupis Meza</cp:lastModifiedBy>
  <cp:revision>11</cp:revision>
  <dcterms:created xsi:type="dcterms:W3CDTF">2017-06-12T03:37:50Z</dcterms:created>
  <dcterms:modified xsi:type="dcterms:W3CDTF">2017-06-12T17:29:54Z</dcterms:modified>
</cp:coreProperties>
</file>