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6e6887d09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6e6887d09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6e6887d0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6e6887d0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6e978bb5a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6e978bb5a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3ea65aad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3ea65aad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6e6887d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6e6887d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6e6887d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6e6887d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6e6887d0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6e6887d0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6e6887d0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6e6887d0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6e6887d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6e6887d0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6e6887d09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6e6887d09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6e6887d09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6e6887d09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Chells/MGSC-310-Projec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obhanmoosavi/us-accid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Daniel Chelling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Matrix</a:t>
            </a:r>
            <a:endParaRPr/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200" y="-40275"/>
            <a:ext cx="4375800" cy="2700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3204075"/>
            <a:ext cx="6207550" cy="193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545" y="3005303"/>
            <a:ext cx="2936457" cy="2138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Implications</a:t>
            </a:r>
            <a:endParaRPr/>
          </a:p>
        </p:txBody>
      </p:sp>
      <p:sp>
        <p:nvSpPr>
          <p:cNvPr id="369" name="Google Shape;369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Knowledge on Traffic Flow and risk of Crashes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Knowledge on Severity of Crashes and what affects them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Information for Safety Precautions Cities and business can use</a:t>
            </a:r>
            <a:endParaRPr sz="1500"/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212" y="3150825"/>
            <a:ext cx="3639676" cy="20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76" name="Google Shape;376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5560800" cy="15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 u="sng">
                <a:solidFill>
                  <a:schemeClr val="hlink"/>
                </a:solidFill>
                <a:hlinkClick r:id="rId3"/>
              </a:rPr>
              <a:t>https://github.com/DChells/MGSC-310-Project</a:t>
            </a:r>
            <a:endParaRPr sz="19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/>
              <a:t>Wanting to analyze if there are any correlations between car accidents</a:t>
            </a:r>
            <a:endParaRPr sz="1400"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/>
              <a:t>Determine what affects severity of car crashes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/>
              <a:t>Which Variables are the most important in car crashes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Dataset 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Dataset was found on Kaggle.com</a:t>
            </a:r>
            <a:endParaRPr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https://www.kaggle.com/sobhanmoosavi/us-accidents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Dataset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 variables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 Variables used in testing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Severity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County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Weather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3803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needed cleaning specifically in the time area.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18078-F7D7-4DA8-8B8F-EF8B2AB13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25" y="2006724"/>
            <a:ext cx="7526375" cy="26969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1303800" y="1718275"/>
            <a:ext cx="2823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2125"/>
            <a:ext cx="4523900" cy="37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67025"/>
            <a:ext cx="4126800" cy="3376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en"/>
              <a:t>Data Visualization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body" idx="1"/>
          </p:nvPr>
        </p:nvSpPr>
        <p:spPr>
          <a:xfrm>
            <a:off x="1303800" y="1758525"/>
            <a:ext cx="33867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2800"/>
            <a:ext cx="4572000" cy="374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5" y="1402800"/>
            <a:ext cx="4571985" cy="37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Data Visualization: R-Shiny</a:t>
            </a:r>
            <a:endParaRPr/>
          </a:p>
        </p:txBody>
      </p:sp>
      <p:sp>
        <p:nvSpPr>
          <p:cNvPr id="326" name="Google Shape;326;p20"/>
          <p:cNvSpPr txBox="1">
            <a:spLocks noGrp="1"/>
          </p:cNvSpPr>
          <p:nvPr>
            <p:ph type="body" idx="1"/>
          </p:nvPr>
        </p:nvSpPr>
        <p:spPr>
          <a:xfrm>
            <a:off x="1303800" y="148578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Interactive Map Visualizing all the Data</a:t>
            </a:r>
            <a:endParaRPr sz="1600" dirty="0"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088" y="2383800"/>
            <a:ext cx="4886875" cy="275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Extra Data Cleaning Needed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Turn Data into matrix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Turn all variables into numeric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Split into train and test matrixes</a:t>
            </a:r>
            <a:endParaRPr sz="1300"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000" y="1109564"/>
            <a:ext cx="4528199" cy="279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 txBox="1">
            <a:spLocks noGrp="1"/>
          </p:cNvSpPr>
          <p:nvPr>
            <p:ph type="body" idx="1"/>
          </p:nvPr>
        </p:nvSpPr>
        <p:spPr>
          <a:xfrm>
            <a:off x="3536400" y="1715900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15 iterations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 Error throughout training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Average Error is 0.0723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15950"/>
            <a:ext cx="2954325" cy="28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850" y="3033825"/>
            <a:ext cx="2302850" cy="22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4325" y="3496300"/>
            <a:ext cx="3986125" cy="17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173</Words>
  <Application>Microsoft Office PowerPoint</Application>
  <PresentationFormat>On-screen Show (16:9)</PresentationFormat>
  <Paragraphs>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Maven Pro</vt:lpstr>
      <vt:lpstr>Arial</vt:lpstr>
      <vt:lpstr>Nunito</vt:lpstr>
      <vt:lpstr>Momentum</vt:lpstr>
      <vt:lpstr>Crash Course</vt:lpstr>
      <vt:lpstr>Motivation</vt:lpstr>
      <vt:lpstr>Overview of Dataset </vt:lpstr>
      <vt:lpstr>Data Cleaning</vt:lpstr>
      <vt:lpstr>Data Visualization</vt:lpstr>
      <vt:lpstr>Data Visualization </vt:lpstr>
      <vt:lpstr>Data Visualization: R-Shiny</vt:lpstr>
      <vt:lpstr>Gradient Boosting </vt:lpstr>
      <vt:lpstr>Gradient Boosting </vt:lpstr>
      <vt:lpstr>Importance Matrix</vt:lpstr>
      <vt:lpstr>Real World Implications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Course</dc:title>
  <cp:lastModifiedBy>Daniel</cp:lastModifiedBy>
  <cp:revision>3</cp:revision>
  <dcterms:modified xsi:type="dcterms:W3CDTF">2021-12-10T04:53:24Z</dcterms:modified>
</cp:coreProperties>
</file>