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4EA3B-2707-43DC-9F3B-8F5D8DD9704D}" v="346" dt="2021-01-29T08:05:40.108"/>
    <p1510:client id="{DA4608FF-2597-E468-C4D7-A0FFCBD6F95D}" v="371" dt="2021-01-29T14:58:51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等线 Light"/>
                <a:ea typeface="+mj-lt"/>
              </a:rPr>
              <a:t>Ammonia concentration and emissions</a:t>
            </a:r>
            <a:endParaRPr lang="zh-CN">
              <a:ea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2021.2.3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D8D02-BD85-44E4-BD34-7125FEC2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Current progress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A1E2E-3061-42F6-BC6C-E68FCD4F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Delta Concentration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Delta emission</a:t>
            </a:r>
          </a:p>
          <a:p>
            <a:r>
              <a:rPr lang="zh-CN" altLang="en-US">
                <a:ea typeface="宋体"/>
                <a:cs typeface="Calibri"/>
              </a:rPr>
              <a:t>Ratio of transport to emission/deposition</a:t>
            </a:r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21A1-6162-43EA-999E-57C674BA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" y="-46767"/>
            <a:ext cx="12183761" cy="1325563"/>
          </a:xfrm>
        </p:spPr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Concentration and emission difference </a:t>
            </a:r>
            <a:r>
              <a:rPr lang="zh-CN" altLang="en-US" dirty="0">
                <a:ea typeface="宋体"/>
                <a:cs typeface="Calibri Light"/>
              </a:rPr>
              <a:t>between IASI and GEOS-Chem</a:t>
            </a:r>
            <a:endParaRPr lang="zh-CN" altLang="en-US" dirty="0"/>
          </a:p>
        </p:txBody>
      </p:sp>
      <p:pic>
        <p:nvPicPr>
          <p:cNvPr id="4" name="图片 4" descr="地图&#10;&#10;已自动生成说明">
            <a:extLst>
              <a:ext uri="{FF2B5EF4-FFF2-40B4-BE49-F238E27FC236}">
                <a16:creationId xmlns:a16="http://schemas.microsoft.com/office/drawing/2014/main" id="{5983999C-769B-4831-9032-702C29668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325" y="1689080"/>
            <a:ext cx="3026927" cy="1557668"/>
          </a:xfrm>
        </p:spPr>
      </p:pic>
      <p:pic>
        <p:nvPicPr>
          <p:cNvPr id="3" name="图片 4" descr="地图&#10;&#10;已自动生成说明">
            <a:extLst>
              <a:ext uri="{FF2B5EF4-FFF2-40B4-BE49-F238E27FC236}">
                <a16:creationId xmlns:a16="http://schemas.microsoft.com/office/drawing/2014/main" id="{6BC4164B-67DA-4A76-A3C1-253C2B56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985" y="1683747"/>
            <a:ext cx="2962406" cy="1555743"/>
          </a:xfrm>
          <a:prstGeom prst="rect">
            <a:avLst/>
          </a:prstGeom>
        </p:spPr>
      </p:pic>
      <p:pic>
        <p:nvPicPr>
          <p:cNvPr id="5" name="图片 5" descr="图片包含 图表&#10;&#10;已自动生成说明">
            <a:extLst>
              <a:ext uri="{FF2B5EF4-FFF2-40B4-BE49-F238E27FC236}">
                <a16:creationId xmlns:a16="http://schemas.microsoft.com/office/drawing/2014/main" id="{42CC543D-4BFC-4694-A81C-C401D50CB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9" y="1686971"/>
            <a:ext cx="3004158" cy="1556066"/>
          </a:xfrm>
          <a:prstGeom prst="rect">
            <a:avLst/>
          </a:prstGeom>
        </p:spPr>
      </p:pic>
      <p:pic>
        <p:nvPicPr>
          <p:cNvPr id="6" name="图片 6" descr="图示&#10;&#10;已自动生成说明">
            <a:extLst>
              <a:ext uri="{FF2B5EF4-FFF2-40B4-BE49-F238E27FC236}">
                <a16:creationId xmlns:a16="http://schemas.microsoft.com/office/drawing/2014/main" id="{193CFAE4-9984-4FB8-96DF-BF01562BC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072" y="1685419"/>
            <a:ext cx="2983282" cy="1545628"/>
          </a:xfrm>
          <a:prstGeom prst="rect">
            <a:avLst/>
          </a:prstGeom>
        </p:spPr>
      </p:pic>
      <p:pic>
        <p:nvPicPr>
          <p:cNvPr id="8" name="图片 8" descr="地图&#10;&#10;已自动生成说明">
            <a:extLst>
              <a:ext uri="{FF2B5EF4-FFF2-40B4-BE49-F238E27FC236}">
                <a16:creationId xmlns:a16="http://schemas.microsoft.com/office/drawing/2014/main" id="{D20A0899-47FB-4FD1-89BB-58B1D00E6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18" y="3244875"/>
            <a:ext cx="2998950" cy="1552437"/>
          </a:xfrm>
          <a:prstGeom prst="rect">
            <a:avLst/>
          </a:prstGeom>
        </p:spPr>
      </p:pic>
      <p:pic>
        <p:nvPicPr>
          <p:cNvPr id="9" name="图片 9" descr="地图&#10;&#10;已自动生成说明">
            <a:extLst>
              <a:ext uri="{FF2B5EF4-FFF2-40B4-BE49-F238E27FC236}">
                <a16:creationId xmlns:a16="http://schemas.microsoft.com/office/drawing/2014/main" id="{9F976F69-3BB0-442D-9D86-7871F3B5F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5174" y="3240868"/>
            <a:ext cx="3014433" cy="1560451"/>
          </a:xfrm>
          <a:prstGeom prst="rect">
            <a:avLst/>
          </a:prstGeom>
        </p:spPr>
      </p:pic>
      <p:pic>
        <p:nvPicPr>
          <p:cNvPr id="7" name="图片 9" descr="地图&#10;&#10;已自动生成说明">
            <a:extLst>
              <a:ext uri="{FF2B5EF4-FFF2-40B4-BE49-F238E27FC236}">
                <a16:creationId xmlns:a16="http://schemas.microsoft.com/office/drawing/2014/main" id="{E13EAFB5-7E12-4AA2-9F15-541CD09AF0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886" y="3233842"/>
            <a:ext cx="3024189" cy="1566181"/>
          </a:xfrm>
          <a:prstGeom prst="rect">
            <a:avLst/>
          </a:prstGeom>
        </p:spPr>
      </p:pic>
      <p:pic>
        <p:nvPicPr>
          <p:cNvPr id="10" name="图片 10" descr="图示&#10;&#10;已自动生成说明">
            <a:extLst>
              <a:ext uri="{FF2B5EF4-FFF2-40B4-BE49-F238E27FC236}">
                <a16:creationId xmlns:a16="http://schemas.microsoft.com/office/drawing/2014/main" id="{6BAE42DD-2328-45C4-A2FB-B6A3EA4440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5994" y="3244139"/>
            <a:ext cx="3093307" cy="1553909"/>
          </a:xfrm>
          <a:prstGeom prst="rect">
            <a:avLst/>
          </a:prstGeom>
        </p:spPr>
      </p:pic>
      <p:pic>
        <p:nvPicPr>
          <p:cNvPr id="12" name="图片 12" descr="文本&#10;&#10;已自动生成说明">
            <a:extLst>
              <a:ext uri="{FF2B5EF4-FFF2-40B4-BE49-F238E27FC236}">
                <a16:creationId xmlns:a16="http://schemas.microsoft.com/office/drawing/2014/main" id="{23BB3100-F3B8-418D-B77E-743DAD97E5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6184" y="677012"/>
            <a:ext cx="2743200" cy="8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E5FB-5735-4159-92BD-21CD21D4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78" y="365125"/>
            <a:ext cx="12194059" cy="1346157"/>
          </a:xfrm>
        </p:spPr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Ratio of transport (NH3 + NH4) to emission/deposition in GEOS-Chem</a:t>
            </a:r>
            <a:endParaRPr lang="zh-CN" altLang="en-US"/>
          </a:p>
        </p:txBody>
      </p:sp>
      <p:pic>
        <p:nvPicPr>
          <p:cNvPr id="4" name="图片 4" descr="地图&#10;&#10;已自动生成说明">
            <a:extLst>
              <a:ext uri="{FF2B5EF4-FFF2-40B4-BE49-F238E27FC236}">
                <a16:creationId xmlns:a16="http://schemas.microsoft.com/office/drawing/2014/main" id="{223EA14F-83B9-4EB2-B2CC-19CC4051C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794" y="1633865"/>
            <a:ext cx="3004703" cy="1555051"/>
          </a:xfrm>
        </p:spPr>
      </p:pic>
      <p:pic>
        <p:nvPicPr>
          <p:cNvPr id="5" name="图片 5" descr="地图&#10;&#10;已自动生成说明">
            <a:extLst>
              <a:ext uri="{FF2B5EF4-FFF2-40B4-BE49-F238E27FC236}">
                <a16:creationId xmlns:a16="http://schemas.microsoft.com/office/drawing/2014/main" id="{9ECAF08B-C2AC-42A3-B578-719D9CE0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78" y="1627464"/>
            <a:ext cx="3005340" cy="1555788"/>
          </a:xfrm>
          <a:prstGeom prst="rect">
            <a:avLst/>
          </a:prstGeom>
        </p:spPr>
      </p:pic>
      <p:pic>
        <p:nvPicPr>
          <p:cNvPr id="6" name="图片 6" descr="地图&#10;&#10;已自动生成说明">
            <a:extLst>
              <a:ext uri="{FF2B5EF4-FFF2-40B4-BE49-F238E27FC236}">
                <a16:creationId xmlns:a16="http://schemas.microsoft.com/office/drawing/2014/main" id="{72C01BD5-0F51-4543-B48A-825C19D5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457" y="1629909"/>
            <a:ext cx="2994748" cy="1551669"/>
          </a:xfrm>
          <a:prstGeom prst="rect">
            <a:avLst/>
          </a:prstGeom>
        </p:spPr>
      </p:pic>
      <p:pic>
        <p:nvPicPr>
          <p:cNvPr id="9" name="图片 9" descr="图表&#10;&#10;已自动生成说明">
            <a:extLst>
              <a:ext uri="{FF2B5EF4-FFF2-40B4-BE49-F238E27FC236}">
                <a16:creationId xmlns:a16="http://schemas.microsoft.com/office/drawing/2014/main" id="{806D2AB8-67FD-44E6-B19A-2685D793F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60" y="3192551"/>
            <a:ext cx="12165227" cy="1554112"/>
          </a:xfrm>
          <a:prstGeom prst="rect">
            <a:avLst/>
          </a:prstGeom>
        </p:spPr>
      </p:pic>
      <p:pic>
        <p:nvPicPr>
          <p:cNvPr id="10" name="图片 10" descr="图示, 地图&#10;&#10;已自动生成说明">
            <a:extLst>
              <a:ext uri="{FF2B5EF4-FFF2-40B4-BE49-F238E27FC236}">
                <a16:creationId xmlns:a16="http://schemas.microsoft.com/office/drawing/2014/main" id="{E114FA71-FFAA-452E-8F1E-3E51D6C6C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7778" y="1627464"/>
            <a:ext cx="3000632" cy="15539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A932AB3-E6EB-4F80-BF7A-6FF9D938D3F2}"/>
              </a:ext>
            </a:extLst>
          </p:cNvPr>
          <p:cNvSpPr txBox="1"/>
          <p:nvPr/>
        </p:nvSpPr>
        <p:spPr>
          <a:xfrm>
            <a:off x="8450735" y="542410"/>
            <a:ext cx="3464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  <a:cs typeface="Calibri"/>
              </a:rPr>
              <a:t>Transport/emission, transport &gt; 0</a:t>
            </a:r>
          </a:p>
          <a:p>
            <a:r>
              <a:rPr lang="zh-CN" altLang="en-US">
                <a:ea typeface="宋体"/>
                <a:cs typeface="Calibri"/>
              </a:rPr>
              <a:t>Tansport /deposition, tansport &lt; 0</a:t>
            </a:r>
            <a:endParaRPr lang="zh-CN" altLang="en-US" dirty="0">
              <a:ea typeface="宋体"/>
              <a:cs typeface="Calibri"/>
            </a:endParaRPr>
          </a:p>
        </p:txBody>
      </p:sp>
      <p:pic>
        <p:nvPicPr>
          <p:cNvPr id="13" name="图片 13" descr="图片包含 形状&#10;&#10;已自动生成说明">
            <a:extLst>
              <a:ext uri="{FF2B5EF4-FFF2-40B4-BE49-F238E27FC236}">
                <a16:creationId xmlns:a16="http://schemas.microsoft.com/office/drawing/2014/main" id="{13B95090-3A2C-454E-AA5E-2FEA0CF223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60" y="4968332"/>
            <a:ext cx="2743200" cy="587173"/>
          </a:xfrm>
          <a:prstGeom prst="rect">
            <a:avLst/>
          </a:prstGeom>
        </p:spPr>
      </p:pic>
      <p:pic>
        <p:nvPicPr>
          <p:cNvPr id="14" name="图片 14" descr="图片包含 文本&#10;&#10;已自动生成说明">
            <a:extLst>
              <a:ext uri="{FF2B5EF4-FFF2-40B4-BE49-F238E27FC236}">
                <a16:creationId xmlns:a16="http://schemas.microsoft.com/office/drawing/2014/main" id="{E5A2472C-23A2-4325-8353-0F1E40605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059" y="5563581"/>
            <a:ext cx="2743200" cy="7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7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DA40C-4BA2-41F4-87D9-33860449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Future plan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F256-782F-4959-9F27-0EB5200E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Filter the emission</a:t>
            </a:r>
            <a:endParaRPr lang="zh-CN" altLang="en-US">
              <a:ea typeface="宋体" panose="02010600030101010101" pitchFamily="2" charset="-122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Emission trend</a:t>
            </a:r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Sort out the literature</a:t>
            </a:r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75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 Light</vt:lpstr>
      <vt:lpstr>Arial</vt:lpstr>
      <vt:lpstr>Calibri</vt:lpstr>
      <vt:lpstr>Calibri Light</vt:lpstr>
      <vt:lpstr>Office 主题</vt:lpstr>
      <vt:lpstr>Ammonia concentration and emissions</vt:lpstr>
      <vt:lpstr>Current progress</vt:lpstr>
      <vt:lpstr>Concentration and emission difference between IASI and GEOS-Chem</vt:lpstr>
      <vt:lpstr>Ratio of transport (NH3 + NH4) to emission/deposition in GEOS-Chem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Zhenqi LUO 罗振期</cp:lastModifiedBy>
  <cp:revision>142</cp:revision>
  <dcterms:created xsi:type="dcterms:W3CDTF">2021-01-29T05:26:56Z</dcterms:created>
  <dcterms:modified xsi:type="dcterms:W3CDTF">2021-03-03T02:41:08Z</dcterms:modified>
</cp:coreProperties>
</file>