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18.png"/><Relationship Id="rId6" Type="http://schemas.openxmlformats.org/officeDocument/2006/relationships/image" Target="../media/image9.sv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2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svg"/><Relationship Id="rId1" Type="http://schemas.openxmlformats.org/officeDocument/2006/relationships/image" Target="../media/image18.png"/><Relationship Id="rId6" Type="http://schemas.openxmlformats.org/officeDocument/2006/relationships/image" Target="../media/image29.svg"/><Relationship Id="rId5" Type="http://schemas.openxmlformats.org/officeDocument/2006/relationships/image" Target="../media/image31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B8BA1-F91A-44C7-97D7-D0310F5CD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E51CB8D-3A51-4113-BC7E-42F815B03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init : 					Initialize a git repository</a:t>
          </a:r>
        </a:p>
      </dgm:t>
    </dgm:pt>
    <dgm:pt modelId="{68CC9336-E51E-4A69-A1CB-AF0499363DFC}" type="parTrans" cxnId="{E4995C25-7BB7-4AD8-8516-00F0B7CAF9A5}">
      <dgm:prSet/>
      <dgm:spPr/>
      <dgm:t>
        <a:bodyPr/>
        <a:lstStyle/>
        <a:p>
          <a:endParaRPr lang="en-US"/>
        </a:p>
      </dgm:t>
    </dgm:pt>
    <dgm:pt modelId="{69A65020-C84F-49CB-BA8B-04BA5DE675B8}" type="sibTrans" cxnId="{E4995C25-7BB7-4AD8-8516-00F0B7CAF9A5}">
      <dgm:prSet/>
      <dgm:spPr/>
      <dgm:t>
        <a:bodyPr/>
        <a:lstStyle/>
        <a:p>
          <a:endParaRPr lang="en-US"/>
        </a:p>
      </dgm:t>
    </dgm:pt>
    <dgm:pt modelId="{B4F5AFDE-5116-4EFC-AF6B-E217504140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git add : 					Add flies to staging.</a:t>
          </a:r>
          <a:endParaRPr lang="en-US"/>
        </a:p>
      </dgm:t>
    </dgm:pt>
    <dgm:pt modelId="{93E42433-FCB7-41EE-B31B-BE9DA61519A9}" type="parTrans" cxnId="{70D0A50E-9D77-4651-A6AD-BE251ABF8C94}">
      <dgm:prSet/>
      <dgm:spPr/>
      <dgm:t>
        <a:bodyPr/>
        <a:lstStyle/>
        <a:p>
          <a:endParaRPr lang="en-US"/>
        </a:p>
      </dgm:t>
    </dgm:pt>
    <dgm:pt modelId="{6A13C782-8C05-4EC6-8F16-FEA0BDE4E4D2}" type="sibTrans" cxnId="{70D0A50E-9D77-4651-A6AD-BE251ABF8C94}">
      <dgm:prSet/>
      <dgm:spPr/>
      <dgm:t>
        <a:bodyPr/>
        <a:lstStyle/>
        <a:p>
          <a:endParaRPr lang="en-US"/>
        </a:p>
      </dgm:t>
    </dgm:pt>
    <dgm:pt modelId="{7F68B0C1-A168-49A2-906B-57EB36A9ECC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git commit : 				Add files to repository.</a:t>
          </a:r>
          <a:endParaRPr lang="en-US"/>
        </a:p>
      </dgm:t>
    </dgm:pt>
    <dgm:pt modelId="{9ABE18A1-D889-4433-AF05-D1A31F72E6E6}" type="parTrans" cxnId="{791E2652-97C7-4471-B1D5-AD3744F7F9B2}">
      <dgm:prSet/>
      <dgm:spPr/>
      <dgm:t>
        <a:bodyPr/>
        <a:lstStyle/>
        <a:p>
          <a:endParaRPr lang="en-US"/>
        </a:p>
      </dgm:t>
    </dgm:pt>
    <dgm:pt modelId="{FC8F5F5A-0AF7-4B8D-9FCC-EEB0E3460BEA}" type="sibTrans" cxnId="{791E2652-97C7-4471-B1D5-AD3744F7F9B2}">
      <dgm:prSet/>
      <dgm:spPr/>
      <dgm:t>
        <a:bodyPr/>
        <a:lstStyle/>
        <a:p>
          <a:endParaRPr lang="en-US"/>
        </a:p>
      </dgm:t>
    </dgm:pt>
    <dgm:pt modelId="{4709A749-F9B9-4B60-A3FE-48D36E95F0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git status : 		         Check status of working directory.</a:t>
          </a:r>
          <a:endParaRPr lang="en-US" dirty="0"/>
        </a:p>
      </dgm:t>
    </dgm:pt>
    <dgm:pt modelId="{1C3C871C-1EFF-4FD6-BD48-62B6A997FB9B}" type="parTrans" cxnId="{F09BEE23-4D1C-4F71-BF57-C52E58E55E66}">
      <dgm:prSet/>
      <dgm:spPr/>
      <dgm:t>
        <a:bodyPr/>
        <a:lstStyle/>
        <a:p>
          <a:endParaRPr lang="en-US"/>
        </a:p>
      </dgm:t>
    </dgm:pt>
    <dgm:pt modelId="{1460684F-E86C-4D04-BB8C-B53CB86E2914}" type="sibTrans" cxnId="{F09BEE23-4D1C-4F71-BF57-C52E58E55E66}">
      <dgm:prSet/>
      <dgm:spPr/>
      <dgm:t>
        <a:bodyPr/>
        <a:lstStyle/>
        <a:p>
          <a:endParaRPr lang="en-US"/>
        </a:p>
      </dgm:t>
    </dgm:pt>
    <dgm:pt modelId="{F2139D49-164E-480A-8F02-A6C8474DCC5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git log : 			    Show all logs with commits and SHA.</a:t>
          </a:r>
          <a:endParaRPr lang="en-US" dirty="0"/>
        </a:p>
      </dgm:t>
    </dgm:pt>
    <dgm:pt modelId="{7CE7A9CE-87A6-4940-AF22-9D6359C9BDD5}" type="parTrans" cxnId="{7764F423-3316-4726-98FB-4287617B8893}">
      <dgm:prSet/>
      <dgm:spPr/>
      <dgm:t>
        <a:bodyPr/>
        <a:lstStyle/>
        <a:p>
          <a:endParaRPr lang="en-US"/>
        </a:p>
      </dgm:t>
    </dgm:pt>
    <dgm:pt modelId="{8262F929-6FAA-4069-9A1F-77F19904AF1C}" type="sibTrans" cxnId="{7764F423-3316-4726-98FB-4287617B8893}">
      <dgm:prSet/>
      <dgm:spPr/>
      <dgm:t>
        <a:bodyPr/>
        <a:lstStyle/>
        <a:p>
          <a:endParaRPr lang="en-US"/>
        </a:p>
      </dgm:t>
    </dgm:pt>
    <dgm:pt modelId="{23689662-5E0B-4601-9459-229395C27C8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git branch &lt;</a:t>
          </a:r>
          <a:r>
            <a:rPr lang="en-IN" dirty="0" err="1"/>
            <a:t>branchname</a:t>
          </a:r>
          <a:r>
            <a:rPr lang="en-IN" dirty="0"/>
            <a:t>&gt; : 	Create a branch with this name</a:t>
          </a:r>
          <a:endParaRPr lang="en-US" dirty="0"/>
        </a:p>
      </dgm:t>
    </dgm:pt>
    <dgm:pt modelId="{A9482D08-BBD5-467E-B836-D44895A2B4AF}" type="parTrans" cxnId="{CE6F6B46-7D93-437D-8CA6-50B332C8CB58}">
      <dgm:prSet/>
      <dgm:spPr/>
      <dgm:t>
        <a:bodyPr/>
        <a:lstStyle/>
        <a:p>
          <a:endParaRPr lang="en-US"/>
        </a:p>
      </dgm:t>
    </dgm:pt>
    <dgm:pt modelId="{C50DD6B6-F757-4110-9E34-A3C72C21EE38}" type="sibTrans" cxnId="{CE6F6B46-7D93-437D-8CA6-50B332C8CB58}">
      <dgm:prSet/>
      <dgm:spPr/>
      <dgm:t>
        <a:bodyPr/>
        <a:lstStyle/>
        <a:p>
          <a:endParaRPr lang="en-US"/>
        </a:p>
      </dgm:t>
    </dgm:pt>
    <dgm:pt modelId="{87F1B8B6-7186-4271-A007-67D2DC62CD5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git checkout &lt;branch name&gt;: 	          Move to specified branch</a:t>
          </a:r>
          <a:endParaRPr lang="en-US" dirty="0"/>
        </a:p>
      </dgm:t>
    </dgm:pt>
    <dgm:pt modelId="{0FF65E5A-C53C-4B08-AF37-B282D5A28968}" type="parTrans" cxnId="{59890A0A-0A18-4ECF-8695-3CA87A045EAA}">
      <dgm:prSet/>
      <dgm:spPr/>
      <dgm:t>
        <a:bodyPr/>
        <a:lstStyle/>
        <a:p>
          <a:endParaRPr lang="en-US"/>
        </a:p>
      </dgm:t>
    </dgm:pt>
    <dgm:pt modelId="{692EDBFE-D3F6-42C9-8D1B-7B4F7D84BEAA}" type="sibTrans" cxnId="{59890A0A-0A18-4ECF-8695-3CA87A045EAA}">
      <dgm:prSet/>
      <dgm:spPr/>
      <dgm:t>
        <a:bodyPr/>
        <a:lstStyle/>
        <a:p>
          <a:endParaRPr lang="en-US"/>
        </a:p>
      </dgm:t>
    </dgm:pt>
    <dgm:pt modelId="{7B965D77-39B8-4C15-9672-F283E8E00D64}" type="pres">
      <dgm:prSet presAssocID="{45EB8BA1-F91A-44C7-97D7-D0310F5CD1B5}" presName="root" presStyleCnt="0">
        <dgm:presLayoutVars>
          <dgm:dir/>
          <dgm:resizeHandles val="exact"/>
        </dgm:presLayoutVars>
      </dgm:prSet>
      <dgm:spPr/>
    </dgm:pt>
    <dgm:pt modelId="{C7A009C9-0F8B-4C58-A908-7ED662740DC0}" type="pres">
      <dgm:prSet presAssocID="{DE51CB8D-3A51-4113-BC7E-42F815B03018}" presName="compNode" presStyleCnt="0"/>
      <dgm:spPr/>
    </dgm:pt>
    <dgm:pt modelId="{700AFB19-09A1-4932-A9A8-19D4EEECA125}" type="pres">
      <dgm:prSet presAssocID="{DE51CB8D-3A51-4113-BC7E-42F815B03018}" presName="bgRect" presStyleLbl="bgShp" presStyleIdx="0" presStyleCnt="7"/>
      <dgm:spPr/>
    </dgm:pt>
    <dgm:pt modelId="{70F224BD-97C1-4C02-B5FB-780C6E52947D}" type="pres">
      <dgm:prSet presAssocID="{DE51CB8D-3A51-4113-BC7E-42F815B0301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CC9740-4DC1-4151-A85E-E1DC1DA6620C}" type="pres">
      <dgm:prSet presAssocID="{DE51CB8D-3A51-4113-BC7E-42F815B03018}" presName="spaceRect" presStyleCnt="0"/>
      <dgm:spPr/>
    </dgm:pt>
    <dgm:pt modelId="{79632211-53CB-48EB-A93F-33123838BB22}" type="pres">
      <dgm:prSet presAssocID="{DE51CB8D-3A51-4113-BC7E-42F815B03018}" presName="parTx" presStyleLbl="revTx" presStyleIdx="0" presStyleCnt="7">
        <dgm:presLayoutVars>
          <dgm:chMax val="0"/>
          <dgm:chPref val="0"/>
        </dgm:presLayoutVars>
      </dgm:prSet>
      <dgm:spPr/>
    </dgm:pt>
    <dgm:pt modelId="{0FD05E87-59EC-43D2-B8F0-C39F80FF0E47}" type="pres">
      <dgm:prSet presAssocID="{69A65020-C84F-49CB-BA8B-04BA5DE675B8}" presName="sibTrans" presStyleCnt="0"/>
      <dgm:spPr/>
    </dgm:pt>
    <dgm:pt modelId="{82048499-86D2-4ADE-B6B2-F0338D11E99B}" type="pres">
      <dgm:prSet presAssocID="{B4F5AFDE-5116-4EFC-AF6B-E217504140C8}" presName="compNode" presStyleCnt="0"/>
      <dgm:spPr/>
    </dgm:pt>
    <dgm:pt modelId="{F2E5E67E-9699-4D3A-BE86-B677FC61F6F7}" type="pres">
      <dgm:prSet presAssocID="{B4F5AFDE-5116-4EFC-AF6B-E217504140C8}" presName="bgRect" presStyleLbl="bgShp" presStyleIdx="1" presStyleCnt="7"/>
      <dgm:spPr/>
    </dgm:pt>
    <dgm:pt modelId="{C9CDB1F8-2E47-4FA4-B081-C5DF675C2642}" type="pres">
      <dgm:prSet presAssocID="{B4F5AFDE-5116-4EFC-AF6B-E217504140C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3D0DC974-879D-4EA1-944B-9364CBB2B05A}" type="pres">
      <dgm:prSet presAssocID="{B4F5AFDE-5116-4EFC-AF6B-E217504140C8}" presName="spaceRect" presStyleCnt="0"/>
      <dgm:spPr/>
    </dgm:pt>
    <dgm:pt modelId="{5AB1D710-6F3A-46D6-90ED-9B7F1C1B1C98}" type="pres">
      <dgm:prSet presAssocID="{B4F5AFDE-5116-4EFC-AF6B-E217504140C8}" presName="parTx" presStyleLbl="revTx" presStyleIdx="1" presStyleCnt="7">
        <dgm:presLayoutVars>
          <dgm:chMax val="0"/>
          <dgm:chPref val="0"/>
        </dgm:presLayoutVars>
      </dgm:prSet>
      <dgm:spPr/>
    </dgm:pt>
    <dgm:pt modelId="{57BFACC7-73FF-4F18-8A8A-470A5F87D169}" type="pres">
      <dgm:prSet presAssocID="{6A13C782-8C05-4EC6-8F16-FEA0BDE4E4D2}" presName="sibTrans" presStyleCnt="0"/>
      <dgm:spPr/>
    </dgm:pt>
    <dgm:pt modelId="{006CA041-3BCD-4C99-BB97-999BF76FD4E7}" type="pres">
      <dgm:prSet presAssocID="{7F68B0C1-A168-49A2-906B-57EB36A9ECC7}" presName="compNode" presStyleCnt="0"/>
      <dgm:spPr/>
    </dgm:pt>
    <dgm:pt modelId="{28C7B8C6-0EE4-414A-A789-94FBAF826624}" type="pres">
      <dgm:prSet presAssocID="{7F68B0C1-A168-49A2-906B-57EB36A9ECC7}" presName="bgRect" presStyleLbl="bgShp" presStyleIdx="2" presStyleCnt="7"/>
      <dgm:spPr/>
    </dgm:pt>
    <dgm:pt modelId="{08F7FC55-0608-4725-9640-0CE183261677}" type="pres">
      <dgm:prSet presAssocID="{7F68B0C1-A168-49A2-906B-57EB36A9ECC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69F1F00-85D4-4A83-AAB6-FBCB28320826}" type="pres">
      <dgm:prSet presAssocID="{7F68B0C1-A168-49A2-906B-57EB36A9ECC7}" presName="spaceRect" presStyleCnt="0"/>
      <dgm:spPr/>
    </dgm:pt>
    <dgm:pt modelId="{28D8F41E-3E86-4CA3-9E53-88FE64023070}" type="pres">
      <dgm:prSet presAssocID="{7F68B0C1-A168-49A2-906B-57EB36A9ECC7}" presName="parTx" presStyleLbl="revTx" presStyleIdx="2" presStyleCnt="7">
        <dgm:presLayoutVars>
          <dgm:chMax val="0"/>
          <dgm:chPref val="0"/>
        </dgm:presLayoutVars>
      </dgm:prSet>
      <dgm:spPr/>
    </dgm:pt>
    <dgm:pt modelId="{33A24F0C-3C17-451E-B59E-6D0EF30399E0}" type="pres">
      <dgm:prSet presAssocID="{FC8F5F5A-0AF7-4B8D-9FCC-EEB0E3460BEA}" presName="sibTrans" presStyleCnt="0"/>
      <dgm:spPr/>
    </dgm:pt>
    <dgm:pt modelId="{6EB150CC-3CD6-4BF9-B6F7-4782F16EAB50}" type="pres">
      <dgm:prSet presAssocID="{4709A749-F9B9-4B60-A3FE-48D36E95F0D6}" presName="compNode" presStyleCnt="0"/>
      <dgm:spPr/>
    </dgm:pt>
    <dgm:pt modelId="{6CEC637E-A2E4-4792-8D79-69C3AB9725E3}" type="pres">
      <dgm:prSet presAssocID="{4709A749-F9B9-4B60-A3FE-48D36E95F0D6}" presName="bgRect" presStyleLbl="bgShp" presStyleIdx="3" presStyleCnt="7"/>
      <dgm:spPr/>
    </dgm:pt>
    <dgm:pt modelId="{1BCEA1F0-CFA1-48C0-8172-0F208B16C2E9}" type="pres">
      <dgm:prSet presAssocID="{4709A749-F9B9-4B60-A3FE-48D36E95F0D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E1C7C4-CF4E-4BF7-B797-07E8CF00FD9E}" type="pres">
      <dgm:prSet presAssocID="{4709A749-F9B9-4B60-A3FE-48D36E95F0D6}" presName="spaceRect" presStyleCnt="0"/>
      <dgm:spPr/>
    </dgm:pt>
    <dgm:pt modelId="{072E447A-536A-4BFB-9E0E-E922E05C8E09}" type="pres">
      <dgm:prSet presAssocID="{4709A749-F9B9-4B60-A3FE-48D36E95F0D6}" presName="parTx" presStyleLbl="revTx" presStyleIdx="3" presStyleCnt="7">
        <dgm:presLayoutVars>
          <dgm:chMax val="0"/>
          <dgm:chPref val="0"/>
        </dgm:presLayoutVars>
      </dgm:prSet>
      <dgm:spPr/>
    </dgm:pt>
    <dgm:pt modelId="{AD332BAA-068C-4BD5-9DAE-CA4E6D647CB8}" type="pres">
      <dgm:prSet presAssocID="{1460684F-E86C-4D04-BB8C-B53CB86E2914}" presName="sibTrans" presStyleCnt="0"/>
      <dgm:spPr/>
    </dgm:pt>
    <dgm:pt modelId="{C20AD741-E6F5-4A49-A02C-008F9C696BEF}" type="pres">
      <dgm:prSet presAssocID="{F2139D49-164E-480A-8F02-A6C8474DCC56}" presName="compNode" presStyleCnt="0"/>
      <dgm:spPr/>
    </dgm:pt>
    <dgm:pt modelId="{AFDCE3CC-8287-4FBD-927E-320A06C546C2}" type="pres">
      <dgm:prSet presAssocID="{F2139D49-164E-480A-8F02-A6C8474DCC56}" presName="bgRect" presStyleLbl="bgShp" presStyleIdx="4" presStyleCnt="7"/>
      <dgm:spPr/>
    </dgm:pt>
    <dgm:pt modelId="{788D96F9-701D-466F-9A6B-8FF2FA2CECF6}" type="pres">
      <dgm:prSet presAssocID="{F2139D49-164E-480A-8F02-A6C8474DCC5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2D5A6E2-2E86-40A8-BA32-CFABB3D32672}" type="pres">
      <dgm:prSet presAssocID="{F2139D49-164E-480A-8F02-A6C8474DCC56}" presName="spaceRect" presStyleCnt="0"/>
      <dgm:spPr/>
    </dgm:pt>
    <dgm:pt modelId="{CB00AC3C-FBC1-491C-B106-6B5757D4AE75}" type="pres">
      <dgm:prSet presAssocID="{F2139D49-164E-480A-8F02-A6C8474DCC56}" presName="parTx" presStyleLbl="revTx" presStyleIdx="4" presStyleCnt="7">
        <dgm:presLayoutVars>
          <dgm:chMax val="0"/>
          <dgm:chPref val="0"/>
        </dgm:presLayoutVars>
      </dgm:prSet>
      <dgm:spPr/>
    </dgm:pt>
    <dgm:pt modelId="{76BDB965-E7D8-4BBB-A7E3-8013932ED5C3}" type="pres">
      <dgm:prSet presAssocID="{8262F929-6FAA-4069-9A1F-77F19904AF1C}" presName="sibTrans" presStyleCnt="0"/>
      <dgm:spPr/>
    </dgm:pt>
    <dgm:pt modelId="{6225FE6D-A3E8-4F22-89FE-E632AD9B52D2}" type="pres">
      <dgm:prSet presAssocID="{23689662-5E0B-4601-9459-229395C27C89}" presName="compNode" presStyleCnt="0"/>
      <dgm:spPr/>
    </dgm:pt>
    <dgm:pt modelId="{3AB6845D-E09F-4634-8335-68FE62993658}" type="pres">
      <dgm:prSet presAssocID="{23689662-5E0B-4601-9459-229395C27C89}" presName="bgRect" presStyleLbl="bgShp" presStyleIdx="5" presStyleCnt="7" custLinFactNeighborX="220"/>
      <dgm:spPr/>
    </dgm:pt>
    <dgm:pt modelId="{00038A51-0512-49AE-95D4-D63891B7D5AB}" type="pres">
      <dgm:prSet presAssocID="{23689662-5E0B-4601-9459-229395C27C8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4ED788D-230B-4C62-A464-0EB13224AD33}" type="pres">
      <dgm:prSet presAssocID="{23689662-5E0B-4601-9459-229395C27C89}" presName="spaceRect" presStyleCnt="0"/>
      <dgm:spPr/>
    </dgm:pt>
    <dgm:pt modelId="{F9A7A206-D5D2-499F-949A-4490CBA88D4D}" type="pres">
      <dgm:prSet presAssocID="{23689662-5E0B-4601-9459-229395C27C89}" presName="parTx" presStyleLbl="revTx" presStyleIdx="5" presStyleCnt="7">
        <dgm:presLayoutVars>
          <dgm:chMax val="0"/>
          <dgm:chPref val="0"/>
        </dgm:presLayoutVars>
      </dgm:prSet>
      <dgm:spPr/>
    </dgm:pt>
    <dgm:pt modelId="{63E81C24-000A-4ABD-A7F5-7010274BD487}" type="pres">
      <dgm:prSet presAssocID="{C50DD6B6-F757-4110-9E34-A3C72C21EE38}" presName="sibTrans" presStyleCnt="0"/>
      <dgm:spPr/>
    </dgm:pt>
    <dgm:pt modelId="{2658C788-4BE1-4D8C-B35E-2731F8CB2FDB}" type="pres">
      <dgm:prSet presAssocID="{87F1B8B6-7186-4271-A007-67D2DC62CD5F}" presName="compNode" presStyleCnt="0"/>
      <dgm:spPr/>
    </dgm:pt>
    <dgm:pt modelId="{EDFF3743-1A93-4CF7-A97B-94BCFEA1971F}" type="pres">
      <dgm:prSet presAssocID="{87F1B8B6-7186-4271-A007-67D2DC62CD5F}" presName="bgRect" presStyleLbl="bgShp" presStyleIdx="6" presStyleCnt="7"/>
      <dgm:spPr/>
    </dgm:pt>
    <dgm:pt modelId="{18F51020-4F98-4257-9753-F5E222D30E9B}" type="pres">
      <dgm:prSet presAssocID="{87F1B8B6-7186-4271-A007-67D2DC62CD5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F1E9014-5C29-44E7-B616-C2923A15F913}" type="pres">
      <dgm:prSet presAssocID="{87F1B8B6-7186-4271-A007-67D2DC62CD5F}" presName="spaceRect" presStyleCnt="0"/>
      <dgm:spPr/>
    </dgm:pt>
    <dgm:pt modelId="{4779C68B-A886-4345-97E8-4C75A201FE86}" type="pres">
      <dgm:prSet presAssocID="{87F1B8B6-7186-4271-A007-67D2DC62CD5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3C00C09-96CC-48A8-B4FF-083B0017F7CF}" type="presOf" srcId="{7F68B0C1-A168-49A2-906B-57EB36A9ECC7}" destId="{28D8F41E-3E86-4CA3-9E53-88FE64023070}" srcOrd="0" destOrd="0" presId="urn:microsoft.com/office/officeart/2018/2/layout/IconVerticalSolidList"/>
    <dgm:cxn modelId="{59890A0A-0A18-4ECF-8695-3CA87A045EAA}" srcId="{45EB8BA1-F91A-44C7-97D7-D0310F5CD1B5}" destId="{87F1B8B6-7186-4271-A007-67D2DC62CD5F}" srcOrd="6" destOrd="0" parTransId="{0FF65E5A-C53C-4B08-AF37-B282D5A28968}" sibTransId="{692EDBFE-D3F6-42C9-8D1B-7B4F7D84BEAA}"/>
    <dgm:cxn modelId="{C31C9D0B-0CBD-4437-B784-EA0C94DC40B9}" type="presOf" srcId="{DE51CB8D-3A51-4113-BC7E-42F815B03018}" destId="{79632211-53CB-48EB-A93F-33123838BB22}" srcOrd="0" destOrd="0" presId="urn:microsoft.com/office/officeart/2018/2/layout/IconVerticalSolidList"/>
    <dgm:cxn modelId="{70D0A50E-9D77-4651-A6AD-BE251ABF8C94}" srcId="{45EB8BA1-F91A-44C7-97D7-D0310F5CD1B5}" destId="{B4F5AFDE-5116-4EFC-AF6B-E217504140C8}" srcOrd="1" destOrd="0" parTransId="{93E42433-FCB7-41EE-B31B-BE9DA61519A9}" sibTransId="{6A13C782-8C05-4EC6-8F16-FEA0BDE4E4D2}"/>
    <dgm:cxn modelId="{F09BEE23-4D1C-4F71-BF57-C52E58E55E66}" srcId="{45EB8BA1-F91A-44C7-97D7-D0310F5CD1B5}" destId="{4709A749-F9B9-4B60-A3FE-48D36E95F0D6}" srcOrd="3" destOrd="0" parTransId="{1C3C871C-1EFF-4FD6-BD48-62B6A997FB9B}" sibTransId="{1460684F-E86C-4D04-BB8C-B53CB86E2914}"/>
    <dgm:cxn modelId="{7764F423-3316-4726-98FB-4287617B8893}" srcId="{45EB8BA1-F91A-44C7-97D7-D0310F5CD1B5}" destId="{F2139D49-164E-480A-8F02-A6C8474DCC56}" srcOrd="4" destOrd="0" parTransId="{7CE7A9CE-87A6-4940-AF22-9D6359C9BDD5}" sibTransId="{8262F929-6FAA-4069-9A1F-77F19904AF1C}"/>
    <dgm:cxn modelId="{E4995C25-7BB7-4AD8-8516-00F0B7CAF9A5}" srcId="{45EB8BA1-F91A-44C7-97D7-D0310F5CD1B5}" destId="{DE51CB8D-3A51-4113-BC7E-42F815B03018}" srcOrd="0" destOrd="0" parTransId="{68CC9336-E51E-4A69-A1CB-AF0499363DFC}" sibTransId="{69A65020-C84F-49CB-BA8B-04BA5DE675B8}"/>
    <dgm:cxn modelId="{BAF3C529-5168-4B7D-8DFE-21FAFA5E1A54}" type="presOf" srcId="{45EB8BA1-F91A-44C7-97D7-D0310F5CD1B5}" destId="{7B965D77-39B8-4C15-9672-F283E8E00D64}" srcOrd="0" destOrd="0" presId="urn:microsoft.com/office/officeart/2018/2/layout/IconVerticalSolidList"/>
    <dgm:cxn modelId="{3F8F2F2E-0851-4BB0-A5CF-C13963666862}" type="presOf" srcId="{F2139D49-164E-480A-8F02-A6C8474DCC56}" destId="{CB00AC3C-FBC1-491C-B106-6B5757D4AE75}" srcOrd="0" destOrd="0" presId="urn:microsoft.com/office/officeart/2018/2/layout/IconVerticalSolidList"/>
    <dgm:cxn modelId="{A0FE422F-758B-4473-A30A-C3E6A3DB5580}" type="presOf" srcId="{23689662-5E0B-4601-9459-229395C27C89}" destId="{F9A7A206-D5D2-499F-949A-4490CBA88D4D}" srcOrd="0" destOrd="0" presId="urn:microsoft.com/office/officeart/2018/2/layout/IconVerticalSolidList"/>
    <dgm:cxn modelId="{CE6F6B46-7D93-437D-8CA6-50B332C8CB58}" srcId="{45EB8BA1-F91A-44C7-97D7-D0310F5CD1B5}" destId="{23689662-5E0B-4601-9459-229395C27C89}" srcOrd="5" destOrd="0" parTransId="{A9482D08-BBD5-467E-B836-D44895A2B4AF}" sibTransId="{C50DD6B6-F757-4110-9E34-A3C72C21EE38}"/>
    <dgm:cxn modelId="{2552F14E-EE0C-4040-9776-1CB98D8424D4}" type="presOf" srcId="{4709A749-F9B9-4B60-A3FE-48D36E95F0D6}" destId="{072E447A-536A-4BFB-9E0E-E922E05C8E09}" srcOrd="0" destOrd="0" presId="urn:microsoft.com/office/officeart/2018/2/layout/IconVerticalSolidList"/>
    <dgm:cxn modelId="{791E2652-97C7-4471-B1D5-AD3744F7F9B2}" srcId="{45EB8BA1-F91A-44C7-97D7-D0310F5CD1B5}" destId="{7F68B0C1-A168-49A2-906B-57EB36A9ECC7}" srcOrd="2" destOrd="0" parTransId="{9ABE18A1-D889-4433-AF05-D1A31F72E6E6}" sibTransId="{FC8F5F5A-0AF7-4B8D-9FCC-EEB0E3460BEA}"/>
    <dgm:cxn modelId="{7F0C4752-CC6A-4B7A-A25C-87D5485EF10D}" type="presOf" srcId="{B4F5AFDE-5116-4EFC-AF6B-E217504140C8}" destId="{5AB1D710-6F3A-46D6-90ED-9B7F1C1B1C98}" srcOrd="0" destOrd="0" presId="urn:microsoft.com/office/officeart/2018/2/layout/IconVerticalSolidList"/>
    <dgm:cxn modelId="{D89359C1-0A21-4A7D-AE1F-F70737C2127E}" type="presOf" srcId="{87F1B8B6-7186-4271-A007-67D2DC62CD5F}" destId="{4779C68B-A886-4345-97E8-4C75A201FE86}" srcOrd="0" destOrd="0" presId="urn:microsoft.com/office/officeart/2018/2/layout/IconVerticalSolidList"/>
    <dgm:cxn modelId="{70208D42-DAF1-4504-B359-E80ABCDD525D}" type="presParOf" srcId="{7B965D77-39B8-4C15-9672-F283E8E00D64}" destId="{C7A009C9-0F8B-4C58-A908-7ED662740DC0}" srcOrd="0" destOrd="0" presId="urn:microsoft.com/office/officeart/2018/2/layout/IconVerticalSolidList"/>
    <dgm:cxn modelId="{5A5A624A-2CCB-4DBD-A380-878735057CF7}" type="presParOf" srcId="{C7A009C9-0F8B-4C58-A908-7ED662740DC0}" destId="{700AFB19-09A1-4932-A9A8-19D4EEECA125}" srcOrd="0" destOrd="0" presId="urn:microsoft.com/office/officeart/2018/2/layout/IconVerticalSolidList"/>
    <dgm:cxn modelId="{311B319F-D7E2-4FD5-8968-057DE963C8B8}" type="presParOf" srcId="{C7A009C9-0F8B-4C58-A908-7ED662740DC0}" destId="{70F224BD-97C1-4C02-B5FB-780C6E52947D}" srcOrd="1" destOrd="0" presId="urn:microsoft.com/office/officeart/2018/2/layout/IconVerticalSolidList"/>
    <dgm:cxn modelId="{14FBD879-8BF4-4A03-8FF2-79C710252168}" type="presParOf" srcId="{C7A009C9-0F8B-4C58-A908-7ED662740DC0}" destId="{F4CC9740-4DC1-4151-A85E-E1DC1DA6620C}" srcOrd="2" destOrd="0" presId="urn:microsoft.com/office/officeart/2018/2/layout/IconVerticalSolidList"/>
    <dgm:cxn modelId="{74B51288-17CE-4A5F-A9F5-2320B2F06628}" type="presParOf" srcId="{C7A009C9-0F8B-4C58-A908-7ED662740DC0}" destId="{79632211-53CB-48EB-A93F-33123838BB22}" srcOrd="3" destOrd="0" presId="urn:microsoft.com/office/officeart/2018/2/layout/IconVerticalSolidList"/>
    <dgm:cxn modelId="{904D4DBC-BCC9-4121-8B1C-45551CF2E6AF}" type="presParOf" srcId="{7B965D77-39B8-4C15-9672-F283E8E00D64}" destId="{0FD05E87-59EC-43D2-B8F0-C39F80FF0E47}" srcOrd="1" destOrd="0" presId="urn:microsoft.com/office/officeart/2018/2/layout/IconVerticalSolidList"/>
    <dgm:cxn modelId="{3E59B833-AE22-4AC8-A7E4-1CA4C0DFDEB8}" type="presParOf" srcId="{7B965D77-39B8-4C15-9672-F283E8E00D64}" destId="{82048499-86D2-4ADE-B6B2-F0338D11E99B}" srcOrd="2" destOrd="0" presId="urn:microsoft.com/office/officeart/2018/2/layout/IconVerticalSolidList"/>
    <dgm:cxn modelId="{A2E28920-B20A-400B-A143-8028589FF3AD}" type="presParOf" srcId="{82048499-86D2-4ADE-B6B2-F0338D11E99B}" destId="{F2E5E67E-9699-4D3A-BE86-B677FC61F6F7}" srcOrd="0" destOrd="0" presId="urn:microsoft.com/office/officeart/2018/2/layout/IconVerticalSolidList"/>
    <dgm:cxn modelId="{61FAFDB9-4E1E-4FAE-B5C3-14CEDBEBDD28}" type="presParOf" srcId="{82048499-86D2-4ADE-B6B2-F0338D11E99B}" destId="{C9CDB1F8-2E47-4FA4-B081-C5DF675C2642}" srcOrd="1" destOrd="0" presId="urn:microsoft.com/office/officeart/2018/2/layout/IconVerticalSolidList"/>
    <dgm:cxn modelId="{62C3D8CD-34EC-4D0C-A069-D1B6399F61AB}" type="presParOf" srcId="{82048499-86D2-4ADE-B6B2-F0338D11E99B}" destId="{3D0DC974-879D-4EA1-944B-9364CBB2B05A}" srcOrd="2" destOrd="0" presId="urn:microsoft.com/office/officeart/2018/2/layout/IconVerticalSolidList"/>
    <dgm:cxn modelId="{FC40DCB1-D869-4100-88C1-B14D221E88C7}" type="presParOf" srcId="{82048499-86D2-4ADE-B6B2-F0338D11E99B}" destId="{5AB1D710-6F3A-46D6-90ED-9B7F1C1B1C98}" srcOrd="3" destOrd="0" presId="urn:microsoft.com/office/officeart/2018/2/layout/IconVerticalSolidList"/>
    <dgm:cxn modelId="{8E2C05BC-5687-4E42-B93C-EEE36E3E0059}" type="presParOf" srcId="{7B965D77-39B8-4C15-9672-F283E8E00D64}" destId="{57BFACC7-73FF-4F18-8A8A-470A5F87D169}" srcOrd="3" destOrd="0" presId="urn:microsoft.com/office/officeart/2018/2/layout/IconVerticalSolidList"/>
    <dgm:cxn modelId="{F367034D-DEBB-4D25-945F-744B286BE879}" type="presParOf" srcId="{7B965D77-39B8-4C15-9672-F283E8E00D64}" destId="{006CA041-3BCD-4C99-BB97-999BF76FD4E7}" srcOrd="4" destOrd="0" presId="urn:microsoft.com/office/officeart/2018/2/layout/IconVerticalSolidList"/>
    <dgm:cxn modelId="{F2D2AB02-3674-4600-8E21-BBC6DC26254E}" type="presParOf" srcId="{006CA041-3BCD-4C99-BB97-999BF76FD4E7}" destId="{28C7B8C6-0EE4-414A-A789-94FBAF826624}" srcOrd="0" destOrd="0" presId="urn:microsoft.com/office/officeart/2018/2/layout/IconVerticalSolidList"/>
    <dgm:cxn modelId="{1AF57C9E-93F6-4A25-BC1A-E14322A811AF}" type="presParOf" srcId="{006CA041-3BCD-4C99-BB97-999BF76FD4E7}" destId="{08F7FC55-0608-4725-9640-0CE183261677}" srcOrd="1" destOrd="0" presId="urn:microsoft.com/office/officeart/2018/2/layout/IconVerticalSolidList"/>
    <dgm:cxn modelId="{7F8C9C2D-5133-4E03-ADF9-3B35CE5D6442}" type="presParOf" srcId="{006CA041-3BCD-4C99-BB97-999BF76FD4E7}" destId="{669F1F00-85D4-4A83-AAB6-FBCB28320826}" srcOrd="2" destOrd="0" presId="urn:microsoft.com/office/officeart/2018/2/layout/IconVerticalSolidList"/>
    <dgm:cxn modelId="{DCF11FC0-CFD2-4FD6-A03B-ADF091B90B13}" type="presParOf" srcId="{006CA041-3BCD-4C99-BB97-999BF76FD4E7}" destId="{28D8F41E-3E86-4CA3-9E53-88FE64023070}" srcOrd="3" destOrd="0" presId="urn:microsoft.com/office/officeart/2018/2/layout/IconVerticalSolidList"/>
    <dgm:cxn modelId="{8E38BAEF-3260-4329-AD5B-0E0B0AA10DC3}" type="presParOf" srcId="{7B965D77-39B8-4C15-9672-F283E8E00D64}" destId="{33A24F0C-3C17-451E-B59E-6D0EF30399E0}" srcOrd="5" destOrd="0" presId="urn:microsoft.com/office/officeart/2018/2/layout/IconVerticalSolidList"/>
    <dgm:cxn modelId="{F96DF521-039A-437F-9A7C-09172B152A27}" type="presParOf" srcId="{7B965D77-39B8-4C15-9672-F283E8E00D64}" destId="{6EB150CC-3CD6-4BF9-B6F7-4782F16EAB50}" srcOrd="6" destOrd="0" presId="urn:microsoft.com/office/officeart/2018/2/layout/IconVerticalSolidList"/>
    <dgm:cxn modelId="{835DFC81-798B-47A3-BF15-5D20E932A458}" type="presParOf" srcId="{6EB150CC-3CD6-4BF9-B6F7-4782F16EAB50}" destId="{6CEC637E-A2E4-4792-8D79-69C3AB9725E3}" srcOrd="0" destOrd="0" presId="urn:microsoft.com/office/officeart/2018/2/layout/IconVerticalSolidList"/>
    <dgm:cxn modelId="{5646E104-59CE-448A-9AF0-86FED0F1535B}" type="presParOf" srcId="{6EB150CC-3CD6-4BF9-B6F7-4782F16EAB50}" destId="{1BCEA1F0-CFA1-48C0-8172-0F208B16C2E9}" srcOrd="1" destOrd="0" presId="urn:microsoft.com/office/officeart/2018/2/layout/IconVerticalSolidList"/>
    <dgm:cxn modelId="{B72F5AC5-29D2-4282-B168-05ABD7BB86E5}" type="presParOf" srcId="{6EB150CC-3CD6-4BF9-B6F7-4782F16EAB50}" destId="{B6E1C7C4-CF4E-4BF7-B797-07E8CF00FD9E}" srcOrd="2" destOrd="0" presId="urn:microsoft.com/office/officeart/2018/2/layout/IconVerticalSolidList"/>
    <dgm:cxn modelId="{0957DE06-446D-450E-806B-AA58FD1B0B0A}" type="presParOf" srcId="{6EB150CC-3CD6-4BF9-B6F7-4782F16EAB50}" destId="{072E447A-536A-4BFB-9E0E-E922E05C8E09}" srcOrd="3" destOrd="0" presId="urn:microsoft.com/office/officeart/2018/2/layout/IconVerticalSolidList"/>
    <dgm:cxn modelId="{D0AC2DEF-6C27-4436-8C75-3D5A98BFA7CE}" type="presParOf" srcId="{7B965D77-39B8-4C15-9672-F283E8E00D64}" destId="{AD332BAA-068C-4BD5-9DAE-CA4E6D647CB8}" srcOrd="7" destOrd="0" presId="urn:microsoft.com/office/officeart/2018/2/layout/IconVerticalSolidList"/>
    <dgm:cxn modelId="{D51FFD13-3F1B-4F93-A9EF-6EC9E3F028CC}" type="presParOf" srcId="{7B965D77-39B8-4C15-9672-F283E8E00D64}" destId="{C20AD741-E6F5-4A49-A02C-008F9C696BEF}" srcOrd="8" destOrd="0" presId="urn:microsoft.com/office/officeart/2018/2/layout/IconVerticalSolidList"/>
    <dgm:cxn modelId="{4125EDC7-DBF0-4F86-8DF7-26D00404A55A}" type="presParOf" srcId="{C20AD741-E6F5-4A49-A02C-008F9C696BEF}" destId="{AFDCE3CC-8287-4FBD-927E-320A06C546C2}" srcOrd="0" destOrd="0" presId="urn:microsoft.com/office/officeart/2018/2/layout/IconVerticalSolidList"/>
    <dgm:cxn modelId="{D2FED193-4582-4DDC-ACD2-EB0C8ECCE938}" type="presParOf" srcId="{C20AD741-E6F5-4A49-A02C-008F9C696BEF}" destId="{788D96F9-701D-466F-9A6B-8FF2FA2CECF6}" srcOrd="1" destOrd="0" presId="urn:microsoft.com/office/officeart/2018/2/layout/IconVerticalSolidList"/>
    <dgm:cxn modelId="{D99CCE9E-F109-4BED-8BA8-DC5D29CF5435}" type="presParOf" srcId="{C20AD741-E6F5-4A49-A02C-008F9C696BEF}" destId="{62D5A6E2-2E86-40A8-BA32-CFABB3D32672}" srcOrd="2" destOrd="0" presId="urn:microsoft.com/office/officeart/2018/2/layout/IconVerticalSolidList"/>
    <dgm:cxn modelId="{EDA46830-9409-41FB-A217-CBA928F0F86D}" type="presParOf" srcId="{C20AD741-E6F5-4A49-A02C-008F9C696BEF}" destId="{CB00AC3C-FBC1-491C-B106-6B5757D4AE75}" srcOrd="3" destOrd="0" presId="urn:microsoft.com/office/officeart/2018/2/layout/IconVerticalSolidList"/>
    <dgm:cxn modelId="{964433C4-7940-4597-A88E-4DC1BAB342C1}" type="presParOf" srcId="{7B965D77-39B8-4C15-9672-F283E8E00D64}" destId="{76BDB965-E7D8-4BBB-A7E3-8013932ED5C3}" srcOrd="9" destOrd="0" presId="urn:microsoft.com/office/officeart/2018/2/layout/IconVerticalSolidList"/>
    <dgm:cxn modelId="{49F456DA-341C-43C7-8C13-92E9BF20E793}" type="presParOf" srcId="{7B965D77-39B8-4C15-9672-F283E8E00D64}" destId="{6225FE6D-A3E8-4F22-89FE-E632AD9B52D2}" srcOrd="10" destOrd="0" presId="urn:microsoft.com/office/officeart/2018/2/layout/IconVerticalSolidList"/>
    <dgm:cxn modelId="{6A66A0A7-D2F4-43EC-A888-8EE1EA5045C1}" type="presParOf" srcId="{6225FE6D-A3E8-4F22-89FE-E632AD9B52D2}" destId="{3AB6845D-E09F-4634-8335-68FE62993658}" srcOrd="0" destOrd="0" presId="urn:microsoft.com/office/officeart/2018/2/layout/IconVerticalSolidList"/>
    <dgm:cxn modelId="{FEA12DC3-C0C9-4400-B89A-91E31F7B184F}" type="presParOf" srcId="{6225FE6D-A3E8-4F22-89FE-E632AD9B52D2}" destId="{00038A51-0512-49AE-95D4-D63891B7D5AB}" srcOrd="1" destOrd="0" presId="urn:microsoft.com/office/officeart/2018/2/layout/IconVerticalSolidList"/>
    <dgm:cxn modelId="{D38675E6-9262-4B61-993A-BCC1F4B160B9}" type="presParOf" srcId="{6225FE6D-A3E8-4F22-89FE-E632AD9B52D2}" destId="{C4ED788D-230B-4C62-A464-0EB13224AD33}" srcOrd="2" destOrd="0" presId="urn:microsoft.com/office/officeart/2018/2/layout/IconVerticalSolidList"/>
    <dgm:cxn modelId="{C34F609D-5169-490F-AF67-CFD0332C6794}" type="presParOf" srcId="{6225FE6D-A3E8-4F22-89FE-E632AD9B52D2}" destId="{F9A7A206-D5D2-499F-949A-4490CBA88D4D}" srcOrd="3" destOrd="0" presId="urn:microsoft.com/office/officeart/2018/2/layout/IconVerticalSolidList"/>
    <dgm:cxn modelId="{A28C2B2B-2429-497A-8BC5-7D2E9FB06E91}" type="presParOf" srcId="{7B965D77-39B8-4C15-9672-F283E8E00D64}" destId="{63E81C24-000A-4ABD-A7F5-7010274BD487}" srcOrd="11" destOrd="0" presId="urn:microsoft.com/office/officeart/2018/2/layout/IconVerticalSolidList"/>
    <dgm:cxn modelId="{54BE3572-B1DC-40A9-A38D-6D5B9A4A0968}" type="presParOf" srcId="{7B965D77-39B8-4C15-9672-F283E8E00D64}" destId="{2658C788-4BE1-4D8C-B35E-2731F8CB2FDB}" srcOrd="12" destOrd="0" presId="urn:microsoft.com/office/officeart/2018/2/layout/IconVerticalSolidList"/>
    <dgm:cxn modelId="{AA314D49-0A2F-4994-8966-F2B3C1230D2B}" type="presParOf" srcId="{2658C788-4BE1-4D8C-B35E-2731F8CB2FDB}" destId="{EDFF3743-1A93-4CF7-A97B-94BCFEA1971F}" srcOrd="0" destOrd="0" presId="urn:microsoft.com/office/officeart/2018/2/layout/IconVerticalSolidList"/>
    <dgm:cxn modelId="{AE3C5394-3944-48C2-A13B-956396F20913}" type="presParOf" srcId="{2658C788-4BE1-4D8C-B35E-2731F8CB2FDB}" destId="{18F51020-4F98-4257-9753-F5E222D30E9B}" srcOrd="1" destOrd="0" presId="urn:microsoft.com/office/officeart/2018/2/layout/IconVerticalSolidList"/>
    <dgm:cxn modelId="{0FD820FD-9230-4C31-8232-AF06EA9244A6}" type="presParOf" srcId="{2658C788-4BE1-4D8C-B35E-2731F8CB2FDB}" destId="{0F1E9014-5C29-44E7-B616-C2923A15F913}" srcOrd="2" destOrd="0" presId="urn:microsoft.com/office/officeart/2018/2/layout/IconVerticalSolidList"/>
    <dgm:cxn modelId="{AEBBEEF6-EFA3-49A0-8763-7ED783ECCFC7}" type="presParOf" srcId="{2658C788-4BE1-4D8C-B35E-2731F8CB2FDB}" destId="{4779C68B-A886-4345-97E8-4C75A201FE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91C8E-C987-475B-9FBD-86619D437A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C4A70C-FDA4-407A-904C-003BC16C0C5D}">
      <dgm:prSet/>
      <dgm:spPr/>
      <dgm:t>
        <a:bodyPr/>
        <a:lstStyle/>
        <a:p>
          <a:r>
            <a:rPr lang="en-US" baseline="0"/>
            <a:t>git clone : Clone an existing git repository.</a:t>
          </a:r>
          <a:endParaRPr lang="en-US"/>
        </a:p>
      </dgm:t>
    </dgm:pt>
    <dgm:pt modelId="{D5303D3F-2536-41CA-9E33-5A4A9097BEEB}" type="parTrans" cxnId="{85F02C2B-631A-4FD2-8FF7-84B69B87F7C9}">
      <dgm:prSet/>
      <dgm:spPr/>
      <dgm:t>
        <a:bodyPr/>
        <a:lstStyle/>
        <a:p>
          <a:endParaRPr lang="en-US"/>
        </a:p>
      </dgm:t>
    </dgm:pt>
    <dgm:pt modelId="{1BCD3B03-AB1E-46D7-B78E-565D34301880}" type="sibTrans" cxnId="{85F02C2B-631A-4FD2-8FF7-84B69B87F7C9}">
      <dgm:prSet/>
      <dgm:spPr/>
      <dgm:t>
        <a:bodyPr/>
        <a:lstStyle/>
        <a:p>
          <a:endParaRPr lang="en-US"/>
        </a:p>
      </dgm:t>
    </dgm:pt>
    <dgm:pt modelId="{EC8A10E5-1E3D-4CD0-AD30-A096545EF7D7}">
      <dgm:prSet/>
      <dgm:spPr/>
      <dgm:t>
        <a:bodyPr/>
        <a:lstStyle/>
        <a:p>
          <a:r>
            <a:rPr lang="en-US" baseline="0"/>
            <a:t>git remote : Set the remote directory.</a:t>
          </a:r>
          <a:endParaRPr lang="en-US"/>
        </a:p>
      </dgm:t>
    </dgm:pt>
    <dgm:pt modelId="{E8247490-9B03-456F-AB82-7D20BBC4E54D}" type="parTrans" cxnId="{BCF4EADF-0DAC-49D7-A908-5784B5C2FAD6}">
      <dgm:prSet/>
      <dgm:spPr/>
      <dgm:t>
        <a:bodyPr/>
        <a:lstStyle/>
        <a:p>
          <a:endParaRPr lang="en-US"/>
        </a:p>
      </dgm:t>
    </dgm:pt>
    <dgm:pt modelId="{2CFB1005-190F-4D07-9FED-FC02F6ECF901}" type="sibTrans" cxnId="{BCF4EADF-0DAC-49D7-A908-5784B5C2FAD6}">
      <dgm:prSet/>
      <dgm:spPr/>
      <dgm:t>
        <a:bodyPr/>
        <a:lstStyle/>
        <a:p>
          <a:endParaRPr lang="en-US"/>
        </a:p>
      </dgm:t>
    </dgm:pt>
    <dgm:pt modelId="{890D182A-BC8D-4283-828B-C02348CCE38A}">
      <dgm:prSet/>
      <dgm:spPr/>
      <dgm:t>
        <a:bodyPr/>
        <a:lstStyle/>
        <a:p>
          <a:r>
            <a:rPr lang="en-US" baseline="0"/>
            <a:t>git  push origin master : Push changes to remote repository.</a:t>
          </a:r>
          <a:endParaRPr lang="en-US"/>
        </a:p>
      </dgm:t>
    </dgm:pt>
    <dgm:pt modelId="{A491D087-4D0E-4E34-A1B8-27E5746BB85F}" type="parTrans" cxnId="{2E9EEAA5-D427-43A4-B54B-8B28CFDA0E54}">
      <dgm:prSet/>
      <dgm:spPr/>
      <dgm:t>
        <a:bodyPr/>
        <a:lstStyle/>
        <a:p>
          <a:endParaRPr lang="en-US"/>
        </a:p>
      </dgm:t>
    </dgm:pt>
    <dgm:pt modelId="{029E6C39-6615-4214-8009-A4D5B0596F18}" type="sibTrans" cxnId="{2E9EEAA5-D427-43A4-B54B-8B28CFDA0E54}">
      <dgm:prSet/>
      <dgm:spPr/>
      <dgm:t>
        <a:bodyPr/>
        <a:lstStyle/>
        <a:p>
          <a:endParaRPr lang="en-US"/>
        </a:p>
      </dgm:t>
    </dgm:pt>
    <dgm:pt modelId="{A2C67FF7-4EC4-4218-BD91-8D6E5ACC7882}" type="pres">
      <dgm:prSet presAssocID="{1A891C8E-C987-475B-9FBD-86619D437AAF}" presName="root" presStyleCnt="0">
        <dgm:presLayoutVars>
          <dgm:dir/>
          <dgm:resizeHandles val="exact"/>
        </dgm:presLayoutVars>
      </dgm:prSet>
      <dgm:spPr/>
    </dgm:pt>
    <dgm:pt modelId="{80CEF1CA-8D69-4508-90D3-B427C9BBFDEE}" type="pres">
      <dgm:prSet presAssocID="{22C4A70C-FDA4-407A-904C-003BC16C0C5D}" presName="compNode" presStyleCnt="0"/>
      <dgm:spPr/>
    </dgm:pt>
    <dgm:pt modelId="{809FFEAE-4F59-4A5D-9DE3-FD83D87ACDFA}" type="pres">
      <dgm:prSet presAssocID="{22C4A70C-FDA4-407A-904C-003BC16C0C5D}" presName="bgRect" presStyleLbl="bgShp" presStyleIdx="0" presStyleCnt="3"/>
      <dgm:spPr/>
    </dgm:pt>
    <dgm:pt modelId="{73CF60F9-7BBC-4EDC-8F87-75BBC53B9CAC}" type="pres">
      <dgm:prSet presAssocID="{22C4A70C-FDA4-407A-904C-003BC16C0C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F3AB45-1BF9-4F9C-970C-B8DFED51E53B}" type="pres">
      <dgm:prSet presAssocID="{22C4A70C-FDA4-407A-904C-003BC16C0C5D}" presName="spaceRect" presStyleCnt="0"/>
      <dgm:spPr/>
    </dgm:pt>
    <dgm:pt modelId="{4A923EDF-9AE6-4D32-9820-CCE2365A44A9}" type="pres">
      <dgm:prSet presAssocID="{22C4A70C-FDA4-407A-904C-003BC16C0C5D}" presName="parTx" presStyleLbl="revTx" presStyleIdx="0" presStyleCnt="3">
        <dgm:presLayoutVars>
          <dgm:chMax val="0"/>
          <dgm:chPref val="0"/>
        </dgm:presLayoutVars>
      </dgm:prSet>
      <dgm:spPr/>
    </dgm:pt>
    <dgm:pt modelId="{6F4DAB26-0787-42E2-BD45-7E86835D5E73}" type="pres">
      <dgm:prSet presAssocID="{1BCD3B03-AB1E-46D7-B78E-565D34301880}" presName="sibTrans" presStyleCnt="0"/>
      <dgm:spPr/>
    </dgm:pt>
    <dgm:pt modelId="{D46C116D-5E59-4FF2-9DF3-FCF35C9634E1}" type="pres">
      <dgm:prSet presAssocID="{EC8A10E5-1E3D-4CD0-AD30-A096545EF7D7}" presName="compNode" presStyleCnt="0"/>
      <dgm:spPr/>
    </dgm:pt>
    <dgm:pt modelId="{49BE9CB2-DBC2-4589-A59D-1AB5C19CD5E5}" type="pres">
      <dgm:prSet presAssocID="{EC8A10E5-1E3D-4CD0-AD30-A096545EF7D7}" presName="bgRect" presStyleLbl="bgShp" presStyleIdx="1" presStyleCnt="3"/>
      <dgm:spPr/>
    </dgm:pt>
    <dgm:pt modelId="{F8E78E35-CF8A-4B2A-AA16-79B6BA9AA81A}" type="pres">
      <dgm:prSet presAssocID="{EC8A10E5-1E3D-4CD0-AD30-A096545EF7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18F22D15-6C48-434A-986B-D22ACD151619}" type="pres">
      <dgm:prSet presAssocID="{EC8A10E5-1E3D-4CD0-AD30-A096545EF7D7}" presName="spaceRect" presStyleCnt="0"/>
      <dgm:spPr/>
    </dgm:pt>
    <dgm:pt modelId="{EEEF0D9F-E9F9-43CB-82FB-04D21817285C}" type="pres">
      <dgm:prSet presAssocID="{EC8A10E5-1E3D-4CD0-AD30-A096545EF7D7}" presName="parTx" presStyleLbl="revTx" presStyleIdx="1" presStyleCnt="3">
        <dgm:presLayoutVars>
          <dgm:chMax val="0"/>
          <dgm:chPref val="0"/>
        </dgm:presLayoutVars>
      </dgm:prSet>
      <dgm:spPr/>
    </dgm:pt>
    <dgm:pt modelId="{5C3EE234-9C6F-4DF9-BD69-EE9382C578EE}" type="pres">
      <dgm:prSet presAssocID="{2CFB1005-190F-4D07-9FED-FC02F6ECF901}" presName="sibTrans" presStyleCnt="0"/>
      <dgm:spPr/>
    </dgm:pt>
    <dgm:pt modelId="{006BB66D-EFCF-4A25-BF11-BCD7E788D428}" type="pres">
      <dgm:prSet presAssocID="{890D182A-BC8D-4283-828B-C02348CCE38A}" presName="compNode" presStyleCnt="0"/>
      <dgm:spPr/>
    </dgm:pt>
    <dgm:pt modelId="{A1C486D2-9ADB-43AD-8D14-06642D0DEDA7}" type="pres">
      <dgm:prSet presAssocID="{890D182A-BC8D-4283-828B-C02348CCE38A}" presName="bgRect" presStyleLbl="bgShp" presStyleIdx="2" presStyleCnt="3"/>
      <dgm:spPr/>
    </dgm:pt>
    <dgm:pt modelId="{92A9FB26-CAC6-47A9-818F-4C20A671271C}" type="pres">
      <dgm:prSet presAssocID="{890D182A-BC8D-4283-828B-C02348CCE3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609F8C-EFAE-4BFF-BD7C-2973CF57E32A}" type="pres">
      <dgm:prSet presAssocID="{890D182A-BC8D-4283-828B-C02348CCE38A}" presName="spaceRect" presStyleCnt="0"/>
      <dgm:spPr/>
    </dgm:pt>
    <dgm:pt modelId="{8714D759-E04A-44A4-8B8E-E744BF322B5A}" type="pres">
      <dgm:prSet presAssocID="{890D182A-BC8D-4283-828B-C02348CCE3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02C2B-631A-4FD2-8FF7-84B69B87F7C9}" srcId="{1A891C8E-C987-475B-9FBD-86619D437AAF}" destId="{22C4A70C-FDA4-407A-904C-003BC16C0C5D}" srcOrd="0" destOrd="0" parTransId="{D5303D3F-2536-41CA-9E33-5A4A9097BEEB}" sibTransId="{1BCD3B03-AB1E-46D7-B78E-565D34301880}"/>
    <dgm:cxn modelId="{C32BEC41-19C0-451E-AA7F-4DF5F75EA1A3}" type="presOf" srcId="{1A891C8E-C987-475B-9FBD-86619D437AAF}" destId="{A2C67FF7-4EC4-4218-BD91-8D6E5ACC7882}" srcOrd="0" destOrd="0" presId="urn:microsoft.com/office/officeart/2018/2/layout/IconVerticalSolidList"/>
    <dgm:cxn modelId="{ED3A1B67-FB28-498E-9E3E-2AE824166922}" type="presOf" srcId="{890D182A-BC8D-4283-828B-C02348CCE38A}" destId="{8714D759-E04A-44A4-8B8E-E744BF322B5A}" srcOrd="0" destOrd="0" presId="urn:microsoft.com/office/officeart/2018/2/layout/IconVerticalSolidList"/>
    <dgm:cxn modelId="{51386C72-2D0C-4B04-87A4-144A7C1687A7}" type="presOf" srcId="{22C4A70C-FDA4-407A-904C-003BC16C0C5D}" destId="{4A923EDF-9AE6-4D32-9820-CCE2365A44A9}" srcOrd="0" destOrd="0" presId="urn:microsoft.com/office/officeart/2018/2/layout/IconVerticalSolidList"/>
    <dgm:cxn modelId="{2E9EEAA5-D427-43A4-B54B-8B28CFDA0E54}" srcId="{1A891C8E-C987-475B-9FBD-86619D437AAF}" destId="{890D182A-BC8D-4283-828B-C02348CCE38A}" srcOrd="2" destOrd="0" parTransId="{A491D087-4D0E-4E34-A1B8-27E5746BB85F}" sibTransId="{029E6C39-6615-4214-8009-A4D5B0596F18}"/>
    <dgm:cxn modelId="{78EAE3AA-37DE-4845-B1B4-78E1174BB546}" type="presOf" srcId="{EC8A10E5-1E3D-4CD0-AD30-A096545EF7D7}" destId="{EEEF0D9F-E9F9-43CB-82FB-04D21817285C}" srcOrd="0" destOrd="0" presId="urn:microsoft.com/office/officeart/2018/2/layout/IconVerticalSolidList"/>
    <dgm:cxn modelId="{BCF4EADF-0DAC-49D7-A908-5784B5C2FAD6}" srcId="{1A891C8E-C987-475B-9FBD-86619D437AAF}" destId="{EC8A10E5-1E3D-4CD0-AD30-A096545EF7D7}" srcOrd="1" destOrd="0" parTransId="{E8247490-9B03-456F-AB82-7D20BBC4E54D}" sibTransId="{2CFB1005-190F-4D07-9FED-FC02F6ECF901}"/>
    <dgm:cxn modelId="{8A4BC593-3ED2-4A3B-BB00-9B73FC3FD488}" type="presParOf" srcId="{A2C67FF7-4EC4-4218-BD91-8D6E5ACC7882}" destId="{80CEF1CA-8D69-4508-90D3-B427C9BBFDEE}" srcOrd="0" destOrd="0" presId="urn:microsoft.com/office/officeart/2018/2/layout/IconVerticalSolidList"/>
    <dgm:cxn modelId="{721E309D-491F-464D-8AA5-453C758AD40F}" type="presParOf" srcId="{80CEF1CA-8D69-4508-90D3-B427C9BBFDEE}" destId="{809FFEAE-4F59-4A5D-9DE3-FD83D87ACDFA}" srcOrd="0" destOrd="0" presId="urn:microsoft.com/office/officeart/2018/2/layout/IconVerticalSolidList"/>
    <dgm:cxn modelId="{BD609763-8159-428B-AAEB-12FA7D0793A5}" type="presParOf" srcId="{80CEF1CA-8D69-4508-90D3-B427C9BBFDEE}" destId="{73CF60F9-7BBC-4EDC-8F87-75BBC53B9CAC}" srcOrd="1" destOrd="0" presId="urn:microsoft.com/office/officeart/2018/2/layout/IconVerticalSolidList"/>
    <dgm:cxn modelId="{71C4821E-D448-43E9-BAE0-649933687247}" type="presParOf" srcId="{80CEF1CA-8D69-4508-90D3-B427C9BBFDEE}" destId="{93F3AB45-1BF9-4F9C-970C-B8DFED51E53B}" srcOrd="2" destOrd="0" presId="urn:microsoft.com/office/officeart/2018/2/layout/IconVerticalSolidList"/>
    <dgm:cxn modelId="{7D2C5CDE-9081-4E44-8475-D1EADB97A16E}" type="presParOf" srcId="{80CEF1CA-8D69-4508-90D3-B427C9BBFDEE}" destId="{4A923EDF-9AE6-4D32-9820-CCE2365A44A9}" srcOrd="3" destOrd="0" presId="urn:microsoft.com/office/officeart/2018/2/layout/IconVerticalSolidList"/>
    <dgm:cxn modelId="{775EE8C9-81E2-4FA5-867D-25C6AF340641}" type="presParOf" srcId="{A2C67FF7-4EC4-4218-BD91-8D6E5ACC7882}" destId="{6F4DAB26-0787-42E2-BD45-7E86835D5E73}" srcOrd="1" destOrd="0" presId="urn:microsoft.com/office/officeart/2018/2/layout/IconVerticalSolidList"/>
    <dgm:cxn modelId="{8C4DB457-6712-404C-895E-AFAFEE8D99C3}" type="presParOf" srcId="{A2C67FF7-4EC4-4218-BD91-8D6E5ACC7882}" destId="{D46C116D-5E59-4FF2-9DF3-FCF35C9634E1}" srcOrd="2" destOrd="0" presId="urn:microsoft.com/office/officeart/2018/2/layout/IconVerticalSolidList"/>
    <dgm:cxn modelId="{976C7751-9203-4590-831A-57984698EFF3}" type="presParOf" srcId="{D46C116D-5E59-4FF2-9DF3-FCF35C9634E1}" destId="{49BE9CB2-DBC2-4589-A59D-1AB5C19CD5E5}" srcOrd="0" destOrd="0" presId="urn:microsoft.com/office/officeart/2018/2/layout/IconVerticalSolidList"/>
    <dgm:cxn modelId="{B5E82A2B-5B0B-4C2F-828C-CDD7F799A774}" type="presParOf" srcId="{D46C116D-5E59-4FF2-9DF3-FCF35C9634E1}" destId="{F8E78E35-CF8A-4B2A-AA16-79B6BA9AA81A}" srcOrd="1" destOrd="0" presId="urn:microsoft.com/office/officeart/2018/2/layout/IconVerticalSolidList"/>
    <dgm:cxn modelId="{C25EBFF2-013D-4004-AA06-876B6C40A0E5}" type="presParOf" srcId="{D46C116D-5E59-4FF2-9DF3-FCF35C9634E1}" destId="{18F22D15-6C48-434A-986B-D22ACD151619}" srcOrd="2" destOrd="0" presId="urn:microsoft.com/office/officeart/2018/2/layout/IconVerticalSolidList"/>
    <dgm:cxn modelId="{E4A08DB3-3EB3-4257-A849-BB74A497BC19}" type="presParOf" srcId="{D46C116D-5E59-4FF2-9DF3-FCF35C9634E1}" destId="{EEEF0D9F-E9F9-43CB-82FB-04D21817285C}" srcOrd="3" destOrd="0" presId="urn:microsoft.com/office/officeart/2018/2/layout/IconVerticalSolidList"/>
    <dgm:cxn modelId="{3FF74517-51F3-4B76-BCC7-76D22541F192}" type="presParOf" srcId="{A2C67FF7-4EC4-4218-BD91-8D6E5ACC7882}" destId="{5C3EE234-9C6F-4DF9-BD69-EE9382C578EE}" srcOrd="3" destOrd="0" presId="urn:microsoft.com/office/officeart/2018/2/layout/IconVerticalSolidList"/>
    <dgm:cxn modelId="{544C7E74-E553-4CA7-9AEC-C74C9C90FF8F}" type="presParOf" srcId="{A2C67FF7-4EC4-4218-BD91-8D6E5ACC7882}" destId="{006BB66D-EFCF-4A25-BF11-BCD7E788D428}" srcOrd="4" destOrd="0" presId="urn:microsoft.com/office/officeart/2018/2/layout/IconVerticalSolidList"/>
    <dgm:cxn modelId="{F27BC3F9-DF83-438C-A93D-52B7AABC8A79}" type="presParOf" srcId="{006BB66D-EFCF-4A25-BF11-BCD7E788D428}" destId="{A1C486D2-9ADB-43AD-8D14-06642D0DEDA7}" srcOrd="0" destOrd="0" presId="urn:microsoft.com/office/officeart/2018/2/layout/IconVerticalSolidList"/>
    <dgm:cxn modelId="{D1F91841-9144-46DC-A8CE-53EFEED041EC}" type="presParOf" srcId="{006BB66D-EFCF-4A25-BF11-BCD7E788D428}" destId="{92A9FB26-CAC6-47A9-818F-4C20A671271C}" srcOrd="1" destOrd="0" presId="urn:microsoft.com/office/officeart/2018/2/layout/IconVerticalSolidList"/>
    <dgm:cxn modelId="{9BBA3AB9-1EDA-40AD-96B0-3664DED4BBC5}" type="presParOf" srcId="{006BB66D-EFCF-4A25-BF11-BCD7E788D428}" destId="{17609F8C-EFAE-4BFF-BD7C-2973CF57E32A}" srcOrd="2" destOrd="0" presId="urn:microsoft.com/office/officeart/2018/2/layout/IconVerticalSolidList"/>
    <dgm:cxn modelId="{636FEDAA-2414-4518-A8EC-111EE817E3DE}" type="presParOf" srcId="{006BB66D-EFCF-4A25-BF11-BCD7E788D428}" destId="{8714D759-E04A-44A4-8B8E-E744BF322B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AFB19-09A1-4932-A9A8-19D4EEECA125}">
      <dsp:nvSpPr>
        <dsp:cNvPr id="0" name=""/>
        <dsp:cNvSpPr/>
      </dsp:nvSpPr>
      <dsp:spPr>
        <a:xfrm>
          <a:off x="0" y="476"/>
          <a:ext cx="6506304" cy="6561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224BD-97C1-4C02-B5FB-780C6E52947D}">
      <dsp:nvSpPr>
        <dsp:cNvPr id="0" name=""/>
        <dsp:cNvSpPr/>
      </dsp:nvSpPr>
      <dsp:spPr>
        <a:xfrm>
          <a:off x="198471" y="148100"/>
          <a:ext cx="360857" cy="360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32211-53CB-48EB-A93F-33123838BB22}">
      <dsp:nvSpPr>
        <dsp:cNvPr id="0" name=""/>
        <dsp:cNvSpPr/>
      </dsp:nvSpPr>
      <dsp:spPr>
        <a:xfrm>
          <a:off x="757800" y="476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 init : 					Initialize a git repository</a:t>
          </a:r>
        </a:p>
      </dsp:txBody>
      <dsp:txXfrm>
        <a:off x="757800" y="476"/>
        <a:ext cx="5748503" cy="656104"/>
      </dsp:txXfrm>
    </dsp:sp>
    <dsp:sp modelId="{F2E5E67E-9699-4D3A-BE86-B677FC61F6F7}">
      <dsp:nvSpPr>
        <dsp:cNvPr id="0" name=""/>
        <dsp:cNvSpPr/>
      </dsp:nvSpPr>
      <dsp:spPr>
        <a:xfrm>
          <a:off x="0" y="820607"/>
          <a:ext cx="6506304" cy="656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DB1F8-2E47-4FA4-B081-C5DF675C2642}">
      <dsp:nvSpPr>
        <dsp:cNvPr id="0" name=""/>
        <dsp:cNvSpPr/>
      </dsp:nvSpPr>
      <dsp:spPr>
        <a:xfrm>
          <a:off x="198471" y="968230"/>
          <a:ext cx="360857" cy="360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1D710-6F3A-46D6-90ED-9B7F1C1B1C98}">
      <dsp:nvSpPr>
        <dsp:cNvPr id="0" name=""/>
        <dsp:cNvSpPr/>
      </dsp:nvSpPr>
      <dsp:spPr>
        <a:xfrm>
          <a:off x="757800" y="820607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git add : 					Add flies to staging.</a:t>
          </a:r>
          <a:endParaRPr lang="en-US" sz="1600" kern="1200"/>
        </a:p>
      </dsp:txBody>
      <dsp:txXfrm>
        <a:off x="757800" y="820607"/>
        <a:ext cx="5748503" cy="656104"/>
      </dsp:txXfrm>
    </dsp:sp>
    <dsp:sp modelId="{28C7B8C6-0EE4-414A-A789-94FBAF826624}">
      <dsp:nvSpPr>
        <dsp:cNvPr id="0" name=""/>
        <dsp:cNvSpPr/>
      </dsp:nvSpPr>
      <dsp:spPr>
        <a:xfrm>
          <a:off x="0" y="1640737"/>
          <a:ext cx="6506304" cy="656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7FC55-0608-4725-9640-0CE183261677}">
      <dsp:nvSpPr>
        <dsp:cNvPr id="0" name=""/>
        <dsp:cNvSpPr/>
      </dsp:nvSpPr>
      <dsp:spPr>
        <a:xfrm>
          <a:off x="198471" y="1788360"/>
          <a:ext cx="360857" cy="360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8F41E-3E86-4CA3-9E53-88FE64023070}">
      <dsp:nvSpPr>
        <dsp:cNvPr id="0" name=""/>
        <dsp:cNvSpPr/>
      </dsp:nvSpPr>
      <dsp:spPr>
        <a:xfrm>
          <a:off x="757800" y="1640737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git commit : 				Add files to repository.</a:t>
          </a:r>
          <a:endParaRPr lang="en-US" sz="1600" kern="1200"/>
        </a:p>
      </dsp:txBody>
      <dsp:txXfrm>
        <a:off x="757800" y="1640737"/>
        <a:ext cx="5748503" cy="656104"/>
      </dsp:txXfrm>
    </dsp:sp>
    <dsp:sp modelId="{6CEC637E-A2E4-4792-8D79-69C3AB9725E3}">
      <dsp:nvSpPr>
        <dsp:cNvPr id="0" name=""/>
        <dsp:cNvSpPr/>
      </dsp:nvSpPr>
      <dsp:spPr>
        <a:xfrm>
          <a:off x="0" y="2460867"/>
          <a:ext cx="6506304" cy="6561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EA1F0-CFA1-48C0-8172-0F208B16C2E9}">
      <dsp:nvSpPr>
        <dsp:cNvPr id="0" name=""/>
        <dsp:cNvSpPr/>
      </dsp:nvSpPr>
      <dsp:spPr>
        <a:xfrm>
          <a:off x="198471" y="2608491"/>
          <a:ext cx="360857" cy="360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447A-536A-4BFB-9E0E-E922E05C8E09}">
      <dsp:nvSpPr>
        <dsp:cNvPr id="0" name=""/>
        <dsp:cNvSpPr/>
      </dsp:nvSpPr>
      <dsp:spPr>
        <a:xfrm>
          <a:off x="757800" y="2460867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git status : 		         Check status of working directory.</a:t>
          </a:r>
          <a:endParaRPr lang="en-US" sz="1600" kern="1200" dirty="0"/>
        </a:p>
      </dsp:txBody>
      <dsp:txXfrm>
        <a:off x="757800" y="2460867"/>
        <a:ext cx="5748503" cy="656104"/>
      </dsp:txXfrm>
    </dsp:sp>
    <dsp:sp modelId="{AFDCE3CC-8287-4FBD-927E-320A06C546C2}">
      <dsp:nvSpPr>
        <dsp:cNvPr id="0" name=""/>
        <dsp:cNvSpPr/>
      </dsp:nvSpPr>
      <dsp:spPr>
        <a:xfrm>
          <a:off x="0" y="3280998"/>
          <a:ext cx="6506304" cy="6561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D96F9-701D-466F-9A6B-8FF2FA2CECF6}">
      <dsp:nvSpPr>
        <dsp:cNvPr id="0" name=""/>
        <dsp:cNvSpPr/>
      </dsp:nvSpPr>
      <dsp:spPr>
        <a:xfrm>
          <a:off x="198471" y="3428621"/>
          <a:ext cx="360857" cy="3608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0AC3C-FBC1-491C-B106-6B5757D4AE75}">
      <dsp:nvSpPr>
        <dsp:cNvPr id="0" name=""/>
        <dsp:cNvSpPr/>
      </dsp:nvSpPr>
      <dsp:spPr>
        <a:xfrm>
          <a:off x="757800" y="3280998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git log : 			    Show all logs with commits and SHA.</a:t>
          </a:r>
          <a:endParaRPr lang="en-US" sz="1600" kern="1200" dirty="0"/>
        </a:p>
      </dsp:txBody>
      <dsp:txXfrm>
        <a:off x="757800" y="3280998"/>
        <a:ext cx="5748503" cy="656104"/>
      </dsp:txXfrm>
    </dsp:sp>
    <dsp:sp modelId="{3AB6845D-E09F-4634-8335-68FE62993658}">
      <dsp:nvSpPr>
        <dsp:cNvPr id="0" name=""/>
        <dsp:cNvSpPr/>
      </dsp:nvSpPr>
      <dsp:spPr>
        <a:xfrm>
          <a:off x="0" y="4101128"/>
          <a:ext cx="6506304" cy="6561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8A51-0512-49AE-95D4-D63891B7D5AB}">
      <dsp:nvSpPr>
        <dsp:cNvPr id="0" name=""/>
        <dsp:cNvSpPr/>
      </dsp:nvSpPr>
      <dsp:spPr>
        <a:xfrm>
          <a:off x="198471" y="4248752"/>
          <a:ext cx="360857" cy="3608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A206-D5D2-499F-949A-4490CBA88D4D}">
      <dsp:nvSpPr>
        <dsp:cNvPr id="0" name=""/>
        <dsp:cNvSpPr/>
      </dsp:nvSpPr>
      <dsp:spPr>
        <a:xfrm>
          <a:off x="757800" y="4101128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git branch &lt;</a:t>
          </a:r>
          <a:r>
            <a:rPr lang="en-IN" sz="1600" kern="1200" dirty="0" err="1"/>
            <a:t>branchname</a:t>
          </a:r>
          <a:r>
            <a:rPr lang="en-IN" sz="1600" kern="1200" dirty="0"/>
            <a:t>&gt; : 	Create a branch with this name</a:t>
          </a:r>
          <a:endParaRPr lang="en-US" sz="1600" kern="1200" dirty="0"/>
        </a:p>
      </dsp:txBody>
      <dsp:txXfrm>
        <a:off x="757800" y="4101128"/>
        <a:ext cx="5748503" cy="656104"/>
      </dsp:txXfrm>
    </dsp:sp>
    <dsp:sp modelId="{EDFF3743-1A93-4CF7-A97B-94BCFEA1971F}">
      <dsp:nvSpPr>
        <dsp:cNvPr id="0" name=""/>
        <dsp:cNvSpPr/>
      </dsp:nvSpPr>
      <dsp:spPr>
        <a:xfrm>
          <a:off x="0" y="4921259"/>
          <a:ext cx="6506304" cy="656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51020-4F98-4257-9753-F5E222D30E9B}">
      <dsp:nvSpPr>
        <dsp:cNvPr id="0" name=""/>
        <dsp:cNvSpPr/>
      </dsp:nvSpPr>
      <dsp:spPr>
        <a:xfrm>
          <a:off x="198471" y="5068882"/>
          <a:ext cx="360857" cy="3608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9C68B-A886-4345-97E8-4C75A201FE86}">
      <dsp:nvSpPr>
        <dsp:cNvPr id="0" name=""/>
        <dsp:cNvSpPr/>
      </dsp:nvSpPr>
      <dsp:spPr>
        <a:xfrm>
          <a:off x="757800" y="4921259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git checkout &lt;branch name&gt;: 	          Move to specified branch</a:t>
          </a:r>
          <a:endParaRPr lang="en-US" sz="1600" kern="1200" dirty="0"/>
        </a:p>
      </dsp:txBody>
      <dsp:txXfrm>
        <a:off x="757800" y="4921259"/>
        <a:ext cx="5748503" cy="656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FFEAE-4F59-4A5D-9DE3-FD83D87ACDFA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F60F9-7BBC-4EDC-8F87-75BBC53B9CAC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23EDF-9AE6-4D32-9820-CCE2365A44A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git clone : Clone an existing git repository.</a:t>
          </a:r>
          <a:endParaRPr lang="en-US" sz="2500" kern="1200"/>
        </a:p>
      </dsp:txBody>
      <dsp:txXfrm>
        <a:off x="1840237" y="680"/>
        <a:ext cx="4666066" cy="1593279"/>
      </dsp:txXfrm>
    </dsp:sp>
    <dsp:sp modelId="{49BE9CB2-DBC2-4589-A59D-1AB5C19CD5E5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78E35-CF8A-4B2A-AA16-79B6BA9AA81A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F0D9F-E9F9-43CB-82FB-04D21817285C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git remote : Set the remote directory.</a:t>
          </a:r>
          <a:endParaRPr lang="en-US" sz="2500" kern="1200"/>
        </a:p>
      </dsp:txBody>
      <dsp:txXfrm>
        <a:off x="1840237" y="1992280"/>
        <a:ext cx="4666066" cy="1593279"/>
      </dsp:txXfrm>
    </dsp:sp>
    <dsp:sp modelId="{A1C486D2-9ADB-43AD-8D14-06642D0DEDA7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9FB26-CAC6-47A9-818F-4C20A671271C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4D759-E04A-44A4-8B8E-E744BF322B5A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git  push origin master : Push changes to remote repository.</a:t>
          </a:r>
          <a:endParaRPr lang="en-US" sz="2500" kern="1200"/>
        </a:p>
      </dsp:txBody>
      <dsp:txXfrm>
        <a:off x="1840237" y="3983879"/>
        <a:ext cx="4666066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CCE30-6670-F04E-A48C-B221D6D3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86" y="634028"/>
            <a:ext cx="3355942" cy="4910245"/>
          </a:xfrm>
        </p:spPr>
        <p:txBody>
          <a:bodyPr>
            <a:normAutofit/>
          </a:bodyPr>
          <a:lstStyle/>
          <a:p>
            <a:r>
              <a:rPr lang="en-US" sz="3600" dirty="0"/>
              <a:t>Presents</a:t>
            </a:r>
            <a:br>
              <a:rPr lang="en-US" sz="3600" dirty="0"/>
            </a:br>
            <a:br>
              <a:rPr lang="en-US" sz="6000" dirty="0"/>
            </a:br>
            <a:r>
              <a:rPr lang="en-US" sz="6000" dirty="0"/>
              <a:t>Git &amp; </a:t>
            </a:r>
            <a:r>
              <a:rPr lang="en-US" sz="6000" dirty="0" err="1"/>
              <a:t>GitHUb</a:t>
            </a:r>
            <a:br>
              <a:rPr lang="en-US" sz="6000" dirty="0"/>
            </a:br>
            <a:r>
              <a:rPr lang="en-US" sz="6000" dirty="0"/>
              <a:t>Session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A6B26-DEB6-2D41-B003-35EEEBE9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79" y="1340841"/>
            <a:ext cx="437551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52542-E882-B64E-8DB6-874A6300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6" y="1596037"/>
            <a:ext cx="6900380" cy="2293859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779FE-E456-D446-8794-0292B7C0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2610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>
                <a:latin typeface="Trebuchet MS" panose="020B0703020202090204" pitchFamily="34" charset="0"/>
              </a:rPr>
              <a:t>What Is Git ?</a:t>
            </a:r>
            <a:br>
              <a:rPr lang="en-US" sz="1900" cap="all" dirty="0">
                <a:latin typeface="Trebuchet MS" panose="020B0703020202090204" pitchFamily="34" charset="0"/>
              </a:rPr>
            </a:br>
            <a:br>
              <a:rPr lang="en-US" sz="1900" cap="all" dirty="0">
                <a:latin typeface="Trebuchet MS" panose="020B0703020202090204" pitchFamily="34" charset="0"/>
              </a:rPr>
            </a:br>
            <a:br>
              <a:rPr lang="en-US" sz="1900" cap="all" dirty="0">
                <a:latin typeface="Trebuchet MS" panose="020B0703020202090204" pitchFamily="34" charset="0"/>
              </a:rPr>
            </a:br>
            <a:br>
              <a:rPr lang="en-US" sz="1900" cap="all" dirty="0">
                <a:latin typeface="Trebuchet MS" panose="020B0703020202090204" pitchFamily="34" charset="0"/>
              </a:rPr>
            </a:br>
            <a:br>
              <a:rPr lang="en-US" sz="1600" cap="all" dirty="0">
                <a:latin typeface="Trebuchet MS" panose="020B0703020202090204" pitchFamily="34" charset="0"/>
              </a:rPr>
            </a:br>
            <a:r>
              <a:rPr lang="en-US" sz="1600" cap="all" dirty="0">
                <a:latin typeface="Trebuchet MS" panose="020B0703020202090204" pitchFamily="34" charset="0"/>
              </a:rPr>
              <a:t>Git is a distributed version-control system for tracking changes in source code during software development.</a:t>
            </a:r>
            <a:br>
              <a:rPr lang="en-US" sz="1600" cap="all" dirty="0">
                <a:latin typeface="Trebuchet MS" panose="020B0703020202090204" pitchFamily="34" charset="0"/>
              </a:rPr>
            </a:br>
            <a:endParaRPr lang="en-US" sz="1900" cap="all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6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7A0AA-6A81-754C-A960-FDB9861C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19966"/>
            <a:ext cx="11226799" cy="56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449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A990A-6AB3-674C-B36F-4825D70F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Trebuchet MS" panose="020B0703020202090204" pitchFamily="34" charset="0"/>
              </a:rPr>
              <a:t>Git Commands: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ED00660-862E-443D-B694-D53D388D6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5660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24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B082A3-638D-3E43-AFDE-0AF23F82D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4" r="4431" b="-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779FE-E456-D446-8794-0292B7C0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3"/>
            <a:ext cx="8361229" cy="3512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cap="all" dirty="0">
                <a:solidFill>
                  <a:schemeClr val="bg2"/>
                </a:solidFill>
                <a:latin typeface="Trebuchet MS" panose="020B0703020202090204" pitchFamily="34" charset="0"/>
              </a:rPr>
              <a:t>What Is </a:t>
            </a:r>
            <a:r>
              <a:rPr lang="en-US" sz="2000" cap="all" dirty="0" err="1">
                <a:solidFill>
                  <a:schemeClr val="bg2"/>
                </a:solidFill>
                <a:latin typeface="Trebuchet MS" panose="020B0703020202090204" pitchFamily="34" charset="0"/>
              </a:rPr>
              <a:t>GitHUB</a:t>
            </a:r>
            <a:r>
              <a:rPr lang="en-US" sz="2000" cap="all" dirty="0">
                <a:solidFill>
                  <a:schemeClr val="bg2"/>
                </a:solidFill>
                <a:latin typeface="Trebuchet MS" panose="020B0703020202090204" pitchFamily="34" charset="0"/>
              </a:rPr>
              <a:t> ?</a:t>
            </a:r>
            <a:br>
              <a:rPr lang="en-US" sz="2000" cap="all" dirty="0">
                <a:solidFill>
                  <a:schemeClr val="bg2"/>
                </a:solidFill>
                <a:latin typeface="Trebuchet MS" panose="020B0703020202090204" pitchFamily="34" charset="0"/>
              </a:rPr>
            </a:br>
            <a:br>
              <a:rPr lang="en-US" sz="2000" cap="all" dirty="0">
                <a:solidFill>
                  <a:schemeClr val="bg2"/>
                </a:solidFill>
                <a:latin typeface="Trebuchet MS" panose="020B0703020202090204" pitchFamily="34" charset="0"/>
              </a:rPr>
            </a:br>
            <a:br>
              <a:rPr lang="en-US" sz="2000" cap="all" dirty="0">
                <a:solidFill>
                  <a:schemeClr val="bg2"/>
                </a:solidFill>
                <a:latin typeface="Trebuchet MS" panose="020B0703020202090204" pitchFamily="34" charset="0"/>
              </a:rPr>
            </a:br>
            <a:br>
              <a:rPr lang="en-US" sz="2000" cap="all" dirty="0">
                <a:solidFill>
                  <a:schemeClr val="bg2"/>
                </a:solidFill>
                <a:latin typeface="Trebuchet MS" panose="020B0703020202090204" pitchFamily="34" charset="0"/>
              </a:rPr>
            </a:br>
            <a:br>
              <a:rPr lang="en-US" sz="2000" cap="all" dirty="0">
                <a:solidFill>
                  <a:schemeClr val="bg2"/>
                </a:solidFill>
                <a:latin typeface="Trebuchet MS" panose="020B0703020202090204" pitchFamily="34" charset="0"/>
              </a:rPr>
            </a:br>
            <a:r>
              <a:rPr lang="en-US" sz="2000" cap="all" dirty="0">
                <a:solidFill>
                  <a:schemeClr val="bg2"/>
                </a:solidFill>
                <a:latin typeface="Trebuchet MS" panose="020B0703020202090204" pitchFamily="34" charset="0"/>
              </a:rPr>
              <a:t>GitHub is an American company that provides hosting for software development version control using Git.</a:t>
            </a:r>
            <a:br>
              <a:rPr lang="en-US" sz="2000" cap="all" dirty="0">
                <a:solidFill>
                  <a:schemeClr val="bg2"/>
                </a:solidFill>
              </a:rPr>
            </a:br>
            <a:endParaRPr lang="en-US" sz="20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28406-8DD8-EE46-BFC0-700B48C3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GitHub Related Commands: 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2349A26-A6EE-4859-80E4-7C68CBBB6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36324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3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9E18C-7C7E-C340-B84C-245550D1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 dirty="0"/>
              <a:t>GitHub Student Developer Pack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FCD04-D5C3-4F48-9EFE-1F451FCA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57" y="1340841"/>
            <a:ext cx="3795754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0743DE-E6FD-FF49-851C-6C465B45B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That’s It For Today!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25521-5785-2C4C-8675-7A0D5E5CA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But We Are Not Done Yet!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9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A01E3-407E-EB48-97A7-5FF28790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186" y="1243014"/>
            <a:ext cx="3355942" cy="270033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rebuchet MS" panose="020B0703020202090204" pitchFamily="34" charset="0"/>
              </a:rPr>
              <a:t>Show Case Your Talent!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DBB22-F12A-644B-B9BB-AE120CEC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2311864"/>
            <a:ext cx="5659222" cy="24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1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205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Trebuchet MS</vt:lpstr>
      <vt:lpstr>Crop</vt:lpstr>
      <vt:lpstr>Presents  Git &amp; GitHUb Session</vt:lpstr>
      <vt:lpstr>What Is Git ?     Git is a distributed version-control system for tracking changes in source code during software development. </vt:lpstr>
      <vt:lpstr>PowerPoint Presentation</vt:lpstr>
      <vt:lpstr>Git Commands:</vt:lpstr>
      <vt:lpstr>What Is GitHUB ?     GitHub is an American company that provides hosting for software development version control using Git. </vt:lpstr>
      <vt:lpstr>GitHub Related Commands: </vt:lpstr>
      <vt:lpstr>GitHub Student Developer Pack</vt:lpstr>
      <vt:lpstr>That’s It For Today!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Presents  Git &amp; GitHUb Session</dc:title>
  <dc:creator>ARNAB BISWAS</dc:creator>
  <cp:lastModifiedBy>ARNAB BISWAS</cp:lastModifiedBy>
  <cp:revision>3</cp:revision>
  <dcterms:created xsi:type="dcterms:W3CDTF">2019-11-19T11:07:33Z</dcterms:created>
  <dcterms:modified xsi:type="dcterms:W3CDTF">2019-11-20T04:27:51Z</dcterms:modified>
</cp:coreProperties>
</file>