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Lst>
  <p:sldSz cx="15119350" cy="10691813"/>
  <p:notesSz cx="1466215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73A5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7450A7-7BF5-4322-ABED-FE21885B7D6D}" v="2" dt="2023-04-24T07:53:51.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AGH COEN - STUDENT" userId="e8ee1846-07d1-4698-b315-7f859fdd4c9a" providerId="ADAL" clId="{BF054699-13B4-42C4-808E-2CE8D5B61822}"/>
    <pc:docChg chg="undo redo custSel addSld modSld sldOrd">
      <pc:chgData name="DARRAGH COEN - STUDENT" userId="e8ee1846-07d1-4698-b315-7f859fdd4c9a" providerId="ADAL" clId="{BF054699-13B4-42C4-808E-2CE8D5B61822}" dt="2023-04-09T19:30:22.419" v="2909" actId="1076"/>
      <pc:docMkLst>
        <pc:docMk/>
      </pc:docMkLst>
      <pc:sldChg chg="addSp delSp modSp mod">
        <pc:chgData name="DARRAGH COEN - STUDENT" userId="e8ee1846-07d1-4698-b315-7f859fdd4c9a" providerId="ADAL" clId="{BF054699-13B4-42C4-808E-2CE8D5B61822}" dt="2023-04-09T19:30:22.419" v="2909" actId="1076"/>
        <pc:sldMkLst>
          <pc:docMk/>
          <pc:sldMk cId="2337002721" sldId="256"/>
        </pc:sldMkLst>
        <pc:spChg chg="mod">
          <ac:chgData name="DARRAGH COEN - STUDENT" userId="e8ee1846-07d1-4698-b315-7f859fdd4c9a" providerId="ADAL" clId="{BF054699-13B4-42C4-808E-2CE8D5B61822}" dt="2023-04-09T19:27:27.083" v="2898" actId="14100"/>
          <ac:spMkLst>
            <pc:docMk/>
            <pc:sldMk cId="2337002721" sldId="256"/>
            <ac:spMk id="2" creationId="{3ABFAA13-EF45-A991-434C-CB360B182E6B}"/>
          </ac:spMkLst>
        </pc:spChg>
        <pc:spChg chg="add mod">
          <ac:chgData name="DARRAGH COEN - STUDENT" userId="e8ee1846-07d1-4698-b315-7f859fdd4c9a" providerId="ADAL" clId="{BF054699-13B4-42C4-808E-2CE8D5B61822}" dt="2023-04-09T19:24:32.380" v="2891" actId="1076"/>
          <ac:spMkLst>
            <pc:docMk/>
            <pc:sldMk cId="2337002721" sldId="256"/>
            <ac:spMk id="3" creationId="{41776F06-6660-79C5-3E08-BE59A129CCDF}"/>
          </ac:spMkLst>
        </pc:spChg>
        <pc:spChg chg="mod">
          <ac:chgData name="DARRAGH COEN - STUDENT" userId="e8ee1846-07d1-4698-b315-7f859fdd4c9a" providerId="ADAL" clId="{BF054699-13B4-42C4-808E-2CE8D5B61822}" dt="2023-04-09T19:27:00.579" v="2895" actId="1076"/>
          <ac:spMkLst>
            <pc:docMk/>
            <pc:sldMk cId="2337002721" sldId="256"/>
            <ac:spMk id="4" creationId="{F33EFED1-B89C-965B-5518-2F6731A7B678}"/>
          </ac:spMkLst>
        </pc:spChg>
        <pc:spChg chg="mod">
          <ac:chgData name="DARRAGH COEN - STUDENT" userId="e8ee1846-07d1-4698-b315-7f859fdd4c9a" providerId="ADAL" clId="{BF054699-13B4-42C4-808E-2CE8D5B61822}" dt="2023-04-09T19:24:02.217" v="2890" actId="14100"/>
          <ac:spMkLst>
            <pc:docMk/>
            <pc:sldMk cId="2337002721" sldId="256"/>
            <ac:spMk id="5" creationId="{E19E1AE4-0EE9-AC93-9062-3439C87A379B}"/>
          </ac:spMkLst>
        </pc:spChg>
        <pc:spChg chg="del mod">
          <ac:chgData name="DARRAGH COEN - STUDENT" userId="e8ee1846-07d1-4698-b315-7f859fdd4c9a" providerId="ADAL" clId="{BF054699-13B4-42C4-808E-2CE8D5B61822}" dt="2023-04-09T14:13:02.566" v="1877" actId="478"/>
          <ac:spMkLst>
            <pc:docMk/>
            <pc:sldMk cId="2337002721" sldId="256"/>
            <ac:spMk id="10" creationId="{5203FA40-878B-01C5-52B7-97C8716EC2C6}"/>
          </ac:spMkLst>
        </pc:spChg>
        <pc:spChg chg="mod">
          <ac:chgData name="DARRAGH COEN - STUDENT" userId="e8ee1846-07d1-4698-b315-7f859fdd4c9a" providerId="ADAL" clId="{BF054699-13B4-42C4-808E-2CE8D5B61822}" dt="2023-04-09T16:18:55.729" v="2557" actId="14100"/>
          <ac:spMkLst>
            <pc:docMk/>
            <pc:sldMk cId="2337002721" sldId="256"/>
            <ac:spMk id="11" creationId="{2541EA52-2C63-838F-A63C-33E41AF7490B}"/>
          </ac:spMkLst>
        </pc:spChg>
        <pc:spChg chg="mod">
          <ac:chgData name="DARRAGH COEN - STUDENT" userId="e8ee1846-07d1-4698-b315-7f859fdd4c9a" providerId="ADAL" clId="{BF054699-13B4-42C4-808E-2CE8D5B61822}" dt="2023-04-09T19:24:32.380" v="2891" actId="1076"/>
          <ac:spMkLst>
            <pc:docMk/>
            <pc:sldMk cId="2337002721" sldId="256"/>
            <ac:spMk id="12" creationId="{AA4ABA09-C848-D3E0-5E5E-B99E071B3F04}"/>
          </ac:spMkLst>
        </pc:spChg>
        <pc:spChg chg="add mod">
          <ac:chgData name="DARRAGH COEN - STUDENT" userId="e8ee1846-07d1-4698-b315-7f859fdd4c9a" providerId="ADAL" clId="{BF054699-13B4-42C4-808E-2CE8D5B61822}" dt="2023-04-09T14:43:24.113" v="2348" actId="14100"/>
          <ac:spMkLst>
            <pc:docMk/>
            <pc:sldMk cId="2337002721" sldId="256"/>
            <ac:spMk id="16" creationId="{35EC7682-7A85-DD4A-66CA-0A5E23D1A699}"/>
          </ac:spMkLst>
        </pc:spChg>
        <pc:spChg chg="mod">
          <ac:chgData name="DARRAGH COEN - STUDENT" userId="e8ee1846-07d1-4698-b315-7f859fdd4c9a" providerId="ADAL" clId="{BF054699-13B4-42C4-808E-2CE8D5B61822}" dt="2023-04-09T14:43:05.841" v="2345" actId="14100"/>
          <ac:spMkLst>
            <pc:docMk/>
            <pc:sldMk cId="2337002721" sldId="256"/>
            <ac:spMk id="17" creationId="{78A68B5D-005C-A35D-20D2-1D99E492B99E}"/>
          </ac:spMkLst>
        </pc:spChg>
        <pc:spChg chg="add del mod">
          <ac:chgData name="DARRAGH COEN - STUDENT" userId="e8ee1846-07d1-4698-b315-7f859fdd4c9a" providerId="ADAL" clId="{BF054699-13B4-42C4-808E-2CE8D5B61822}" dt="2023-04-09T15:59:52.063" v="2484" actId="20577"/>
          <ac:spMkLst>
            <pc:docMk/>
            <pc:sldMk cId="2337002721" sldId="256"/>
            <ac:spMk id="18" creationId="{A11A44BE-B8E9-0135-35BF-0AC8F52A12A0}"/>
          </ac:spMkLst>
        </pc:spChg>
        <pc:spChg chg="del mod">
          <ac:chgData name="DARRAGH COEN - STUDENT" userId="e8ee1846-07d1-4698-b315-7f859fdd4c9a" providerId="ADAL" clId="{BF054699-13B4-42C4-808E-2CE8D5B61822}" dt="2023-04-09T13:32:07.697" v="1701" actId="478"/>
          <ac:spMkLst>
            <pc:docMk/>
            <pc:sldMk cId="2337002721" sldId="256"/>
            <ac:spMk id="19" creationId="{2918D2EA-CEEF-2EC0-C050-A44C2AE3C734}"/>
          </ac:spMkLst>
        </pc:spChg>
        <pc:spChg chg="mod">
          <ac:chgData name="DARRAGH COEN - STUDENT" userId="e8ee1846-07d1-4698-b315-7f859fdd4c9a" providerId="ADAL" clId="{BF054699-13B4-42C4-808E-2CE8D5B61822}" dt="2023-04-09T19:25:20.239" v="2893" actId="14100"/>
          <ac:spMkLst>
            <pc:docMk/>
            <pc:sldMk cId="2337002721" sldId="256"/>
            <ac:spMk id="20" creationId="{A31A2629-7908-CD0D-DCB3-B66417AB5ACE}"/>
          </ac:spMkLst>
        </pc:spChg>
        <pc:spChg chg="add del mod">
          <ac:chgData name="DARRAGH COEN - STUDENT" userId="e8ee1846-07d1-4698-b315-7f859fdd4c9a" providerId="ADAL" clId="{BF054699-13B4-42C4-808E-2CE8D5B61822}" dt="2023-04-09T19:25:37.601" v="2894" actId="123"/>
          <ac:spMkLst>
            <pc:docMk/>
            <pc:sldMk cId="2337002721" sldId="256"/>
            <ac:spMk id="21" creationId="{E93519C0-D71C-915B-68AF-C8EA2CFA0C33}"/>
          </ac:spMkLst>
        </pc:spChg>
        <pc:spChg chg="add mod">
          <ac:chgData name="DARRAGH COEN - STUDENT" userId="e8ee1846-07d1-4698-b315-7f859fdd4c9a" providerId="ADAL" clId="{BF054699-13B4-42C4-808E-2CE8D5B61822}" dt="2023-04-09T16:00:26.222" v="2487" actId="14100"/>
          <ac:spMkLst>
            <pc:docMk/>
            <pc:sldMk cId="2337002721" sldId="256"/>
            <ac:spMk id="22" creationId="{FBFCB3DE-4823-0D37-1215-AFEFE824E310}"/>
          </ac:spMkLst>
        </pc:spChg>
        <pc:spChg chg="add del mod">
          <ac:chgData name="DARRAGH COEN - STUDENT" userId="e8ee1846-07d1-4698-b315-7f859fdd4c9a" providerId="ADAL" clId="{BF054699-13B4-42C4-808E-2CE8D5B61822}" dt="2023-04-09T13:34:23.734" v="1721" actId="21"/>
          <ac:spMkLst>
            <pc:docMk/>
            <pc:sldMk cId="2337002721" sldId="256"/>
            <ac:spMk id="23" creationId="{80D9CF01-12F8-F43C-290C-3E379823F9E4}"/>
          </ac:spMkLst>
        </pc:spChg>
        <pc:spChg chg="add mod">
          <ac:chgData name="DARRAGH COEN - STUDENT" userId="e8ee1846-07d1-4698-b315-7f859fdd4c9a" providerId="ADAL" clId="{BF054699-13B4-42C4-808E-2CE8D5B61822}" dt="2023-04-09T17:10:48.419" v="2870" actId="14100"/>
          <ac:spMkLst>
            <pc:docMk/>
            <pc:sldMk cId="2337002721" sldId="256"/>
            <ac:spMk id="24" creationId="{E3B44CD5-D50F-215A-7FE3-4F82CBD6F810}"/>
          </ac:spMkLst>
        </pc:spChg>
        <pc:spChg chg="add mod">
          <ac:chgData name="DARRAGH COEN - STUDENT" userId="e8ee1846-07d1-4698-b315-7f859fdd4c9a" providerId="ADAL" clId="{BF054699-13B4-42C4-808E-2CE8D5B61822}" dt="2023-04-09T13:47:49.853" v="1818" actId="1076"/>
          <ac:spMkLst>
            <pc:docMk/>
            <pc:sldMk cId="2337002721" sldId="256"/>
            <ac:spMk id="27" creationId="{A060F6DB-6E1E-3275-10B6-96C249A9D39A}"/>
          </ac:spMkLst>
        </pc:spChg>
        <pc:spChg chg="add del mod">
          <ac:chgData name="DARRAGH COEN - STUDENT" userId="e8ee1846-07d1-4698-b315-7f859fdd4c9a" providerId="ADAL" clId="{BF054699-13B4-42C4-808E-2CE8D5B61822}" dt="2023-04-09T14:11:53.737" v="1834"/>
          <ac:spMkLst>
            <pc:docMk/>
            <pc:sldMk cId="2337002721" sldId="256"/>
            <ac:spMk id="28" creationId="{71CDCC51-5902-6421-9098-E0C1FB1F9982}"/>
          </ac:spMkLst>
        </pc:spChg>
        <pc:spChg chg="add mod">
          <ac:chgData name="DARRAGH COEN - STUDENT" userId="e8ee1846-07d1-4698-b315-7f859fdd4c9a" providerId="ADAL" clId="{BF054699-13B4-42C4-808E-2CE8D5B61822}" dt="2023-04-09T19:24:32.380" v="2891" actId="1076"/>
          <ac:spMkLst>
            <pc:docMk/>
            <pc:sldMk cId="2337002721" sldId="256"/>
            <ac:spMk id="29" creationId="{09D5AE05-F87B-EDC3-FF26-D4EE39661295}"/>
          </ac:spMkLst>
        </pc:spChg>
        <pc:picChg chg="del mod">
          <ac:chgData name="DARRAGH COEN - STUDENT" userId="e8ee1846-07d1-4698-b315-7f859fdd4c9a" providerId="ADAL" clId="{BF054699-13B4-42C4-808E-2CE8D5B61822}" dt="2023-04-09T17:06:46.165" v="2848" actId="478"/>
          <ac:picMkLst>
            <pc:docMk/>
            <pc:sldMk cId="2337002721" sldId="256"/>
            <ac:picMk id="6" creationId="{AD8F7AE5-C24A-30A1-796D-5C855338171E}"/>
          </ac:picMkLst>
        </pc:picChg>
        <pc:picChg chg="del mod">
          <ac:chgData name="DARRAGH COEN - STUDENT" userId="e8ee1846-07d1-4698-b315-7f859fdd4c9a" providerId="ADAL" clId="{BF054699-13B4-42C4-808E-2CE8D5B61822}" dt="2023-04-09T19:29:50.314" v="2906" actId="478"/>
          <ac:picMkLst>
            <pc:docMk/>
            <pc:sldMk cId="2337002721" sldId="256"/>
            <ac:picMk id="7" creationId="{85E849D7-CCB6-FE8A-20FE-2403D3987F94}"/>
          </ac:picMkLst>
        </pc:picChg>
        <pc:picChg chg="add mod">
          <ac:chgData name="DARRAGH COEN - STUDENT" userId="e8ee1846-07d1-4698-b315-7f859fdd4c9a" providerId="ADAL" clId="{BF054699-13B4-42C4-808E-2CE8D5B61822}" dt="2023-04-09T17:50:32.251" v="2882" actId="1076"/>
          <ac:picMkLst>
            <pc:docMk/>
            <pc:sldMk cId="2337002721" sldId="256"/>
            <ac:picMk id="13" creationId="{5F383E14-53AB-4D65-0BA3-430AEC95DF26}"/>
          </ac:picMkLst>
        </pc:picChg>
        <pc:picChg chg="add del mod ord">
          <ac:chgData name="DARRAGH COEN - STUDENT" userId="e8ee1846-07d1-4698-b315-7f859fdd4c9a" providerId="ADAL" clId="{BF054699-13B4-42C4-808E-2CE8D5B61822}" dt="2023-04-09T17:47:51.269" v="2879" actId="478"/>
          <ac:picMkLst>
            <pc:docMk/>
            <pc:sldMk cId="2337002721" sldId="256"/>
            <ac:picMk id="15" creationId="{60F9A897-AFFC-6B88-05CE-682979EAAE25}"/>
          </ac:picMkLst>
        </pc:picChg>
        <pc:picChg chg="add mod">
          <ac:chgData name="DARRAGH COEN - STUDENT" userId="e8ee1846-07d1-4698-b315-7f859fdd4c9a" providerId="ADAL" clId="{BF054699-13B4-42C4-808E-2CE8D5B61822}" dt="2023-04-09T13:47:08.045" v="1782" actId="1076"/>
          <ac:picMkLst>
            <pc:docMk/>
            <pc:sldMk cId="2337002721" sldId="256"/>
            <ac:picMk id="26" creationId="{51C2C849-2DB5-4788-8D90-C197C6ADAE36}"/>
          </ac:picMkLst>
        </pc:picChg>
        <pc:picChg chg="add mod">
          <ac:chgData name="DARRAGH COEN - STUDENT" userId="e8ee1846-07d1-4698-b315-7f859fdd4c9a" providerId="ADAL" clId="{BF054699-13B4-42C4-808E-2CE8D5B61822}" dt="2023-04-09T19:14:34.474" v="2887" actId="1076"/>
          <ac:picMkLst>
            <pc:docMk/>
            <pc:sldMk cId="2337002721" sldId="256"/>
            <ac:picMk id="30" creationId="{062170CE-E33F-7DF7-5CDF-5F68B31E0418}"/>
          </ac:picMkLst>
        </pc:picChg>
        <pc:picChg chg="add del mod">
          <ac:chgData name="DARRAGH COEN - STUDENT" userId="e8ee1846-07d1-4698-b315-7f859fdd4c9a" providerId="ADAL" clId="{BF054699-13B4-42C4-808E-2CE8D5B61822}" dt="2023-04-09T14:24:06.130" v="1940" actId="478"/>
          <ac:picMkLst>
            <pc:docMk/>
            <pc:sldMk cId="2337002721" sldId="256"/>
            <ac:picMk id="31" creationId="{A7087948-89D8-41DC-F250-1F06A4BA5698}"/>
          </ac:picMkLst>
        </pc:picChg>
        <pc:picChg chg="add mod">
          <ac:chgData name="DARRAGH COEN - STUDENT" userId="e8ee1846-07d1-4698-b315-7f859fdd4c9a" providerId="ADAL" clId="{BF054699-13B4-42C4-808E-2CE8D5B61822}" dt="2023-04-09T19:24:32.380" v="2891" actId="1076"/>
          <ac:picMkLst>
            <pc:docMk/>
            <pc:sldMk cId="2337002721" sldId="256"/>
            <ac:picMk id="1025" creationId="{E5B1221B-1E0B-E340-4FBE-650BC60C1BB3}"/>
          </ac:picMkLst>
        </pc:picChg>
        <pc:picChg chg="del">
          <ac:chgData name="DARRAGH COEN - STUDENT" userId="e8ee1846-07d1-4698-b315-7f859fdd4c9a" providerId="ADAL" clId="{BF054699-13B4-42C4-808E-2CE8D5B61822}" dt="2023-04-09T11:09:56.461" v="334" actId="478"/>
          <ac:picMkLst>
            <pc:docMk/>
            <pc:sldMk cId="2337002721" sldId="256"/>
            <ac:picMk id="1026" creationId="{F00FA6BF-4932-ECAF-DACA-349123AE7628}"/>
          </ac:picMkLst>
        </pc:picChg>
        <pc:picChg chg="add del mod">
          <ac:chgData name="DARRAGH COEN - STUDENT" userId="e8ee1846-07d1-4698-b315-7f859fdd4c9a" providerId="ADAL" clId="{BF054699-13B4-42C4-808E-2CE8D5B61822}" dt="2023-04-09T17:47:50.800" v="2878"/>
          <ac:picMkLst>
            <pc:docMk/>
            <pc:sldMk cId="2337002721" sldId="256"/>
            <ac:picMk id="1027" creationId="{0BD1A71F-EA07-C264-E1F1-2D2F9B3426BD}"/>
          </ac:picMkLst>
        </pc:picChg>
        <pc:picChg chg="add del mod">
          <ac:chgData name="DARRAGH COEN - STUDENT" userId="e8ee1846-07d1-4698-b315-7f859fdd4c9a" providerId="ADAL" clId="{BF054699-13B4-42C4-808E-2CE8D5B61822}" dt="2023-04-09T17:47:51.763" v="2880" actId="478"/>
          <ac:picMkLst>
            <pc:docMk/>
            <pc:sldMk cId="2337002721" sldId="256"/>
            <ac:picMk id="1028" creationId="{B9E0FC5A-1DAF-EB65-83A9-6C30A5B2DDD3}"/>
          </ac:picMkLst>
        </pc:picChg>
        <pc:picChg chg="add mod">
          <ac:chgData name="DARRAGH COEN - STUDENT" userId="e8ee1846-07d1-4698-b315-7f859fdd4c9a" providerId="ADAL" clId="{BF054699-13B4-42C4-808E-2CE8D5B61822}" dt="2023-04-09T16:15:47.918" v="2544" actId="1076"/>
          <ac:picMkLst>
            <pc:docMk/>
            <pc:sldMk cId="2337002721" sldId="256"/>
            <ac:picMk id="1030" creationId="{F1C0E9FC-D93B-4506-C577-627B08D951BE}"/>
          </ac:picMkLst>
        </pc:picChg>
        <pc:picChg chg="add mod">
          <ac:chgData name="DARRAGH COEN - STUDENT" userId="e8ee1846-07d1-4698-b315-7f859fdd4c9a" providerId="ADAL" clId="{BF054699-13B4-42C4-808E-2CE8D5B61822}" dt="2023-04-09T19:30:22.419" v="2909" actId="1076"/>
          <ac:picMkLst>
            <pc:docMk/>
            <pc:sldMk cId="2337002721" sldId="256"/>
            <ac:picMk id="1031" creationId="{3BA9F9EE-F0C0-9540-18E4-7051CF0F265A}"/>
          </ac:picMkLst>
        </pc:picChg>
        <pc:picChg chg="add mod">
          <ac:chgData name="DARRAGH COEN - STUDENT" userId="e8ee1846-07d1-4698-b315-7f859fdd4c9a" providerId="ADAL" clId="{BF054699-13B4-42C4-808E-2CE8D5B61822}" dt="2023-04-09T17:49:07.714" v="2881" actId="1076"/>
          <ac:picMkLst>
            <pc:docMk/>
            <pc:sldMk cId="2337002721" sldId="256"/>
            <ac:picMk id="1032" creationId="{FC5935CB-06F0-3512-730E-CADD71F8F3C7}"/>
          </ac:picMkLst>
        </pc:picChg>
        <pc:picChg chg="add mod">
          <ac:chgData name="DARRAGH COEN - STUDENT" userId="e8ee1846-07d1-4698-b315-7f859fdd4c9a" providerId="ADAL" clId="{BF054699-13B4-42C4-808E-2CE8D5B61822}" dt="2023-04-09T16:15:45.320" v="2543" actId="1076"/>
          <ac:picMkLst>
            <pc:docMk/>
            <pc:sldMk cId="2337002721" sldId="256"/>
            <ac:picMk id="1034" creationId="{D42C55F2-1B8C-4F80-8812-CEDFD68FF7C8}"/>
          </ac:picMkLst>
        </pc:picChg>
        <pc:picChg chg="add mod">
          <ac:chgData name="DARRAGH COEN - STUDENT" userId="e8ee1846-07d1-4698-b315-7f859fdd4c9a" providerId="ADAL" clId="{BF054699-13B4-42C4-808E-2CE8D5B61822}" dt="2023-04-09T16:17:27.476" v="2553" actId="1076"/>
          <ac:picMkLst>
            <pc:docMk/>
            <pc:sldMk cId="2337002721" sldId="256"/>
            <ac:picMk id="1036" creationId="{44DC0F12-3EFE-7852-EB9B-1C409A4433F2}"/>
          </ac:picMkLst>
        </pc:picChg>
        <pc:picChg chg="add mod">
          <ac:chgData name="DARRAGH COEN - STUDENT" userId="e8ee1846-07d1-4698-b315-7f859fdd4c9a" providerId="ADAL" clId="{BF054699-13B4-42C4-808E-2CE8D5B61822}" dt="2023-04-09T16:17:30.027" v="2554" actId="1076"/>
          <ac:picMkLst>
            <pc:docMk/>
            <pc:sldMk cId="2337002721" sldId="256"/>
            <ac:picMk id="1038" creationId="{9B3A9CA5-A96B-AAB3-B73A-B11681B63777}"/>
          </ac:picMkLst>
        </pc:picChg>
        <pc:picChg chg="add mod">
          <ac:chgData name="DARRAGH COEN - STUDENT" userId="e8ee1846-07d1-4698-b315-7f859fdd4c9a" providerId="ADAL" clId="{BF054699-13B4-42C4-808E-2CE8D5B61822}" dt="2023-04-09T16:16:58.596" v="2551" actId="1076"/>
          <ac:picMkLst>
            <pc:docMk/>
            <pc:sldMk cId="2337002721" sldId="256"/>
            <ac:picMk id="1040" creationId="{61BC23AA-2A74-5FDE-D10F-01356D9E5090}"/>
          </ac:picMkLst>
        </pc:picChg>
        <pc:picChg chg="add del">
          <ac:chgData name="DARRAGH COEN - STUDENT" userId="e8ee1846-07d1-4698-b315-7f859fdd4c9a" providerId="ADAL" clId="{BF054699-13B4-42C4-808E-2CE8D5B61822}" dt="2023-04-09T16:28:00.914" v="2562"/>
          <ac:picMkLst>
            <pc:docMk/>
            <pc:sldMk cId="2337002721" sldId="256"/>
            <ac:picMk id="1042" creationId="{00526716-7BB6-0CD0-FB09-B923EB6DE4DE}"/>
          </ac:picMkLst>
        </pc:picChg>
        <pc:picChg chg="add del">
          <ac:chgData name="DARRAGH COEN - STUDENT" userId="e8ee1846-07d1-4698-b315-7f859fdd4c9a" providerId="ADAL" clId="{BF054699-13B4-42C4-808E-2CE8D5B61822}" dt="2023-04-09T16:28:16.107" v="2564"/>
          <ac:picMkLst>
            <pc:docMk/>
            <pc:sldMk cId="2337002721" sldId="256"/>
            <ac:picMk id="1044" creationId="{5F39AE74-7C3A-CDD9-EFDD-11F74BCEAEA3}"/>
          </ac:picMkLst>
        </pc:picChg>
      </pc:sldChg>
      <pc:sldChg chg="addSp delSp modSp new mod ord">
        <pc:chgData name="DARRAGH COEN - STUDENT" userId="e8ee1846-07d1-4698-b315-7f859fdd4c9a" providerId="ADAL" clId="{BF054699-13B4-42C4-808E-2CE8D5B61822}" dt="2023-04-09T17:06:11.100" v="2847" actId="1076"/>
        <pc:sldMkLst>
          <pc:docMk/>
          <pc:sldMk cId="841820470" sldId="257"/>
        </pc:sldMkLst>
        <pc:spChg chg="del">
          <ac:chgData name="DARRAGH COEN - STUDENT" userId="e8ee1846-07d1-4698-b315-7f859fdd4c9a" providerId="ADAL" clId="{BF054699-13B4-42C4-808E-2CE8D5B61822}" dt="2023-04-09T16:33:59.830" v="2599" actId="478"/>
          <ac:spMkLst>
            <pc:docMk/>
            <pc:sldMk cId="841820470" sldId="257"/>
            <ac:spMk id="2" creationId="{E4264206-F703-9225-6AC5-75A6D976B8F7}"/>
          </ac:spMkLst>
        </pc:spChg>
        <pc:spChg chg="del">
          <ac:chgData name="DARRAGH COEN - STUDENT" userId="e8ee1846-07d1-4698-b315-7f859fdd4c9a" providerId="ADAL" clId="{BF054699-13B4-42C4-808E-2CE8D5B61822}" dt="2023-04-09T16:33:40.199" v="2595"/>
          <ac:spMkLst>
            <pc:docMk/>
            <pc:sldMk cId="841820470" sldId="257"/>
            <ac:spMk id="3" creationId="{D48D3114-EC87-0B46-7DAA-8F17AD5C38EA}"/>
          </ac:spMkLst>
        </pc:spChg>
        <pc:spChg chg="add del mod ord">
          <ac:chgData name="DARRAGH COEN - STUDENT" userId="e8ee1846-07d1-4698-b315-7f859fdd4c9a" providerId="ADAL" clId="{BF054699-13B4-42C4-808E-2CE8D5B61822}" dt="2023-04-09T17:04:31.903" v="2834" actId="1076"/>
          <ac:spMkLst>
            <pc:docMk/>
            <pc:sldMk cId="841820470" sldId="257"/>
            <ac:spMk id="4" creationId="{03F099DA-594F-FB56-5EFA-039ED206A1DD}"/>
          </ac:spMkLst>
        </pc:spChg>
        <pc:spChg chg="add mod">
          <ac:chgData name="DARRAGH COEN - STUDENT" userId="e8ee1846-07d1-4698-b315-7f859fdd4c9a" providerId="ADAL" clId="{BF054699-13B4-42C4-808E-2CE8D5B61822}" dt="2023-04-09T17:03:17.747" v="2829" actId="1076"/>
          <ac:spMkLst>
            <pc:docMk/>
            <pc:sldMk cId="841820470" sldId="257"/>
            <ac:spMk id="25" creationId="{6A1216FD-71F3-E5B5-7D20-26589C27EDE5}"/>
          </ac:spMkLst>
        </pc:spChg>
        <pc:spChg chg="add del mod">
          <ac:chgData name="DARRAGH COEN - STUDENT" userId="e8ee1846-07d1-4698-b315-7f859fdd4c9a" providerId="ADAL" clId="{BF054699-13B4-42C4-808E-2CE8D5B61822}" dt="2023-04-09T16:39:25.529" v="2651" actId="478"/>
          <ac:spMkLst>
            <pc:docMk/>
            <pc:sldMk cId="841820470" sldId="257"/>
            <ac:spMk id="31" creationId="{B30721D9-3FE9-9FAE-E159-9424AF3351D3}"/>
          </ac:spMkLst>
        </pc:spChg>
        <pc:spChg chg="add del mod">
          <ac:chgData name="DARRAGH COEN - STUDENT" userId="e8ee1846-07d1-4698-b315-7f859fdd4c9a" providerId="ADAL" clId="{BF054699-13B4-42C4-808E-2CE8D5B61822}" dt="2023-04-09T16:53:58.374" v="2747" actId="478"/>
          <ac:spMkLst>
            <pc:docMk/>
            <pc:sldMk cId="841820470" sldId="257"/>
            <ac:spMk id="2048" creationId="{F40613E8-BD80-8B9A-09CC-E438D921F517}"/>
          </ac:spMkLst>
        </pc:spChg>
        <pc:spChg chg="add del">
          <ac:chgData name="DARRAGH COEN - STUDENT" userId="e8ee1846-07d1-4698-b315-7f859fdd4c9a" providerId="ADAL" clId="{BF054699-13B4-42C4-808E-2CE8D5B61822}" dt="2023-04-09T16:52:27.203" v="2734" actId="478"/>
          <ac:spMkLst>
            <pc:docMk/>
            <pc:sldMk cId="841820470" sldId="257"/>
            <ac:spMk id="2049" creationId="{866A60AF-5F04-72D0-119F-61677E998CA3}"/>
          </ac:spMkLst>
        </pc:spChg>
        <pc:spChg chg="add mod">
          <ac:chgData name="DARRAGH COEN - STUDENT" userId="e8ee1846-07d1-4698-b315-7f859fdd4c9a" providerId="ADAL" clId="{BF054699-13B4-42C4-808E-2CE8D5B61822}" dt="2023-04-09T16:58:23.331" v="2796" actId="1076"/>
          <ac:spMkLst>
            <pc:docMk/>
            <pc:sldMk cId="841820470" sldId="257"/>
            <ac:spMk id="2069" creationId="{A09A8BA9-0E97-E159-701A-EDE538A74CD3}"/>
          </ac:spMkLst>
        </pc:spChg>
        <pc:picChg chg="add del mod">
          <ac:chgData name="DARRAGH COEN - STUDENT" userId="e8ee1846-07d1-4698-b315-7f859fdd4c9a" providerId="ADAL" clId="{BF054699-13B4-42C4-808E-2CE8D5B61822}" dt="2023-04-09T16:30:47.856" v="2590" actId="478"/>
          <ac:picMkLst>
            <pc:docMk/>
            <pc:sldMk cId="841820470" sldId="257"/>
            <ac:picMk id="5" creationId="{6F985448-C96E-1494-0EDE-8638800E92C3}"/>
          </ac:picMkLst>
        </pc:picChg>
        <pc:picChg chg="add del mod">
          <ac:chgData name="DARRAGH COEN - STUDENT" userId="e8ee1846-07d1-4698-b315-7f859fdd4c9a" providerId="ADAL" clId="{BF054699-13B4-42C4-808E-2CE8D5B61822}" dt="2023-04-09T16:30:47.856" v="2590" actId="478"/>
          <ac:picMkLst>
            <pc:docMk/>
            <pc:sldMk cId="841820470" sldId="257"/>
            <ac:picMk id="6" creationId="{8B2D9771-215D-8842-0A41-9C2CA3C344F1}"/>
          </ac:picMkLst>
        </pc:picChg>
        <pc:picChg chg="add del mod">
          <ac:chgData name="DARRAGH COEN - STUDENT" userId="e8ee1846-07d1-4698-b315-7f859fdd4c9a" providerId="ADAL" clId="{BF054699-13B4-42C4-808E-2CE8D5B61822}" dt="2023-04-09T16:30:47.856" v="2590" actId="478"/>
          <ac:picMkLst>
            <pc:docMk/>
            <pc:sldMk cId="841820470" sldId="257"/>
            <ac:picMk id="7" creationId="{3DA8764F-0F6C-272F-C75A-E3FCBE00A8FB}"/>
          </ac:picMkLst>
        </pc:picChg>
        <pc:picChg chg="add del mod">
          <ac:chgData name="DARRAGH COEN - STUDENT" userId="e8ee1846-07d1-4698-b315-7f859fdd4c9a" providerId="ADAL" clId="{BF054699-13B4-42C4-808E-2CE8D5B61822}" dt="2023-04-09T16:30:47.856" v="2590" actId="478"/>
          <ac:picMkLst>
            <pc:docMk/>
            <pc:sldMk cId="841820470" sldId="257"/>
            <ac:picMk id="8" creationId="{3B7592CC-8051-AF35-A880-68CB17FE1226}"/>
          </ac:picMkLst>
        </pc:picChg>
        <pc:picChg chg="add del mod">
          <ac:chgData name="DARRAGH COEN - STUDENT" userId="e8ee1846-07d1-4698-b315-7f859fdd4c9a" providerId="ADAL" clId="{BF054699-13B4-42C4-808E-2CE8D5B61822}" dt="2023-04-09T16:30:47.856" v="2590" actId="478"/>
          <ac:picMkLst>
            <pc:docMk/>
            <pc:sldMk cId="841820470" sldId="257"/>
            <ac:picMk id="9" creationId="{2B787283-A19C-81C9-4B23-EE4D79989947}"/>
          </ac:picMkLst>
        </pc:picChg>
        <pc:picChg chg="add del mod">
          <ac:chgData name="DARRAGH COEN - STUDENT" userId="e8ee1846-07d1-4698-b315-7f859fdd4c9a" providerId="ADAL" clId="{BF054699-13B4-42C4-808E-2CE8D5B61822}" dt="2023-04-09T16:43:52.439" v="2712" actId="478"/>
          <ac:picMkLst>
            <pc:docMk/>
            <pc:sldMk cId="841820470" sldId="257"/>
            <ac:picMk id="10" creationId="{37D61D62-D654-74D6-9630-0EBA68FBFF97}"/>
          </ac:picMkLst>
        </pc:picChg>
        <pc:picChg chg="add mod">
          <ac:chgData name="DARRAGH COEN - STUDENT" userId="e8ee1846-07d1-4698-b315-7f859fdd4c9a" providerId="ADAL" clId="{BF054699-13B4-42C4-808E-2CE8D5B61822}" dt="2023-04-09T17:06:11.100" v="2847" actId="1076"/>
          <ac:picMkLst>
            <pc:docMk/>
            <pc:sldMk cId="841820470" sldId="257"/>
            <ac:picMk id="11" creationId="{371067BD-A39D-3F30-B9C3-11FA18B3305E}"/>
          </ac:picMkLst>
        </pc:picChg>
        <pc:picChg chg="add del mod">
          <ac:chgData name="DARRAGH COEN - STUDENT" userId="e8ee1846-07d1-4698-b315-7f859fdd4c9a" providerId="ADAL" clId="{BF054699-13B4-42C4-808E-2CE8D5B61822}" dt="2023-04-09T16:30:54.412" v="2592" actId="478"/>
          <ac:picMkLst>
            <pc:docMk/>
            <pc:sldMk cId="841820470" sldId="257"/>
            <ac:picMk id="12" creationId="{9B56F80B-9EA5-DD1E-ACB2-7C541E7283E9}"/>
          </ac:picMkLst>
        </pc:picChg>
        <pc:picChg chg="add del mod">
          <ac:chgData name="DARRAGH COEN - STUDENT" userId="e8ee1846-07d1-4698-b315-7f859fdd4c9a" providerId="ADAL" clId="{BF054699-13B4-42C4-808E-2CE8D5B61822}" dt="2023-04-09T16:39:06.808" v="2645" actId="478"/>
          <ac:picMkLst>
            <pc:docMk/>
            <pc:sldMk cId="841820470" sldId="257"/>
            <ac:picMk id="13" creationId="{A3A69474-2FF1-AF37-FFDD-7617501ACC15}"/>
          </ac:picMkLst>
        </pc:picChg>
        <pc:picChg chg="add del mod">
          <ac:chgData name="DARRAGH COEN - STUDENT" userId="e8ee1846-07d1-4698-b315-7f859fdd4c9a" providerId="ADAL" clId="{BF054699-13B4-42C4-808E-2CE8D5B61822}" dt="2023-04-09T16:34:59.393" v="2608" actId="478"/>
          <ac:picMkLst>
            <pc:docMk/>
            <pc:sldMk cId="841820470" sldId="257"/>
            <ac:picMk id="14" creationId="{09D65B79-DC7A-35D9-C8D5-FA168AC8E9B7}"/>
          </ac:picMkLst>
        </pc:picChg>
        <pc:picChg chg="add del mod">
          <ac:chgData name="DARRAGH COEN - STUDENT" userId="e8ee1846-07d1-4698-b315-7f859fdd4c9a" providerId="ADAL" clId="{BF054699-13B4-42C4-808E-2CE8D5B61822}" dt="2023-04-09T16:40:47.197" v="2662" actId="478"/>
          <ac:picMkLst>
            <pc:docMk/>
            <pc:sldMk cId="841820470" sldId="257"/>
            <ac:picMk id="15" creationId="{ADD4F1BD-750A-820D-75DD-E33C093AE975}"/>
          </ac:picMkLst>
        </pc:picChg>
        <pc:picChg chg="add mod">
          <ac:chgData name="DARRAGH COEN - STUDENT" userId="e8ee1846-07d1-4698-b315-7f859fdd4c9a" providerId="ADAL" clId="{BF054699-13B4-42C4-808E-2CE8D5B61822}" dt="2023-04-09T17:03:17.747" v="2829" actId="1076"/>
          <ac:picMkLst>
            <pc:docMk/>
            <pc:sldMk cId="841820470" sldId="257"/>
            <ac:picMk id="16" creationId="{2177C534-E6B3-415B-4434-C5306D00B042}"/>
          </ac:picMkLst>
        </pc:picChg>
        <pc:picChg chg="add del mod">
          <ac:chgData name="DARRAGH COEN - STUDENT" userId="e8ee1846-07d1-4698-b315-7f859fdd4c9a" providerId="ADAL" clId="{BF054699-13B4-42C4-808E-2CE8D5B61822}" dt="2023-04-09T16:40:48.878" v="2663" actId="478"/>
          <ac:picMkLst>
            <pc:docMk/>
            <pc:sldMk cId="841820470" sldId="257"/>
            <ac:picMk id="17" creationId="{C8D82CC5-1186-33DD-1928-11CD5ED3B7FF}"/>
          </ac:picMkLst>
        </pc:picChg>
        <pc:picChg chg="add del mod">
          <ac:chgData name="DARRAGH COEN - STUDENT" userId="e8ee1846-07d1-4698-b315-7f859fdd4c9a" providerId="ADAL" clId="{BF054699-13B4-42C4-808E-2CE8D5B61822}" dt="2023-04-09T16:40:43.767" v="2660" actId="478"/>
          <ac:picMkLst>
            <pc:docMk/>
            <pc:sldMk cId="841820470" sldId="257"/>
            <ac:picMk id="18" creationId="{46416D67-8A24-9F2C-533A-D15E269FDE5B}"/>
          </ac:picMkLst>
        </pc:picChg>
        <pc:picChg chg="add del mod">
          <ac:chgData name="DARRAGH COEN - STUDENT" userId="e8ee1846-07d1-4698-b315-7f859fdd4c9a" providerId="ADAL" clId="{BF054699-13B4-42C4-808E-2CE8D5B61822}" dt="2023-04-09T16:40:45.540" v="2661" actId="478"/>
          <ac:picMkLst>
            <pc:docMk/>
            <pc:sldMk cId="841820470" sldId="257"/>
            <ac:picMk id="19" creationId="{F03D3B8F-7D68-BD95-ABA4-C64BD0F6E4A5}"/>
          </ac:picMkLst>
        </pc:picChg>
        <pc:picChg chg="add del mod">
          <ac:chgData name="DARRAGH COEN - STUDENT" userId="e8ee1846-07d1-4698-b315-7f859fdd4c9a" providerId="ADAL" clId="{BF054699-13B4-42C4-808E-2CE8D5B61822}" dt="2023-04-09T16:39:10.297" v="2647" actId="478"/>
          <ac:picMkLst>
            <pc:docMk/>
            <pc:sldMk cId="841820470" sldId="257"/>
            <ac:picMk id="20" creationId="{6C224C1B-5B22-6945-5C7A-F3DC50F9F15A}"/>
          </ac:picMkLst>
        </pc:picChg>
        <pc:picChg chg="add del mod">
          <ac:chgData name="DARRAGH COEN - STUDENT" userId="e8ee1846-07d1-4698-b315-7f859fdd4c9a" providerId="ADAL" clId="{BF054699-13B4-42C4-808E-2CE8D5B61822}" dt="2023-04-09T16:39:10.906" v="2648" actId="478"/>
          <ac:picMkLst>
            <pc:docMk/>
            <pc:sldMk cId="841820470" sldId="257"/>
            <ac:picMk id="22" creationId="{19D9D9CC-A8DD-14BC-0760-E064FE720363}"/>
          </ac:picMkLst>
        </pc:picChg>
        <pc:picChg chg="add del mod">
          <ac:chgData name="DARRAGH COEN - STUDENT" userId="e8ee1846-07d1-4698-b315-7f859fdd4c9a" providerId="ADAL" clId="{BF054699-13B4-42C4-808E-2CE8D5B61822}" dt="2023-04-09T16:39:08.523" v="2646" actId="478"/>
          <ac:picMkLst>
            <pc:docMk/>
            <pc:sldMk cId="841820470" sldId="257"/>
            <ac:picMk id="24" creationId="{F4053520-1C00-8E26-A9A3-2A73AF265D4F}"/>
          </ac:picMkLst>
        </pc:picChg>
        <pc:picChg chg="add mod">
          <ac:chgData name="DARRAGH COEN - STUDENT" userId="e8ee1846-07d1-4698-b315-7f859fdd4c9a" providerId="ADAL" clId="{BF054699-13B4-42C4-808E-2CE8D5B61822}" dt="2023-04-09T17:03:20.982" v="2830" actId="14100"/>
          <ac:picMkLst>
            <pc:docMk/>
            <pc:sldMk cId="841820470" sldId="257"/>
            <ac:picMk id="27" creationId="{A01FB620-58DF-9921-F81E-1EC051E2BEB2}"/>
          </ac:picMkLst>
        </pc:picChg>
        <pc:picChg chg="add mod">
          <ac:chgData name="DARRAGH COEN - STUDENT" userId="e8ee1846-07d1-4698-b315-7f859fdd4c9a" providerId="ADAL" clId="{BF054699-13B4-42C4-808E-2CE8D5B61822}" dt="2023-04-09T17:00:15.010" v="2805" actId="1076"/>
          <ac:picMkLst>
            <pc:docMk/>
            <pc:sldMk cId="841820470" sldId="257"/>
            <ac:picMk id="29" creationId="{99E553B0-A729-EA5F-B24F-2517C0AA0CAA}"/>
          </ac:picMkLst>
        </pc:picChg>
        <pc:picChg chg="add mod">
          <ac:chgData name="DARRAGH COEN - STUDENT" userId="e8ee1846-07d1-4698-b315-7f859fdd4c9a" providerId="ADAL" clId="{BF054699-13B4-42C4-808E-2CE8D5B61822}" dt="2023-04-09T17:00:19.046" v="2806" actId="1076"/>
          <ac:picMkLst>
            <pc:docMk/>
            <pc:sldMk cId="841820470" sldId="257"/>
            <ac:picMk id="2050" creationId="{C1331F73-4202-E891-9FA1-169188313612}"/>
          </ac:picMkLst>
        </pc:picChg>
        <pc:picChg chg="add mod">
          <ac:chgData name="DARRAGH COEN - STUDENT" userId="e8ee1846-07d1-4698-b315-7f859fdd4c9a" providerId="ADAL" clId="{BF054699-13B4-42C4-808E-2CE8D5B61822}" dt="2023-04-09T17:00:03.638" v="2804" actId="1076"/>
          <ac:picMkLst>
            <pc:docMk/>
            <pc:sldMk cId="841820470" sldId="257"/>
            <ac:picMk id="2068" creationId="{2D46DFA4-B0A7-D567-4EE1-9BFC4A428233}"/>
          </ac:picMkLst>
        </pc:picChg>
        <pc:picChg chg="add mod">
          <ac:chgData name="DARRAGH COEN - STUDENT" userId="e8ee1846-07d1-4698-b315-7f859fdd4c9a" providerId="ADAL" clId="{BF054699-13B4-42C4-808E-2CE8D5B61822}" dt="2023-04-09T17:00:48.346" v="2810" actId="1076"/>
          <ac:picMkLst>
            <pc:docMk/>
            <pc:sldMk cId="841820470" sldId="257"/>
            <ac:picMk id="2070" creationId="{45B007CF-1693-EF73-7845-3D19F0783795}"/>
          </ac:picMkLst>
        </pc:picChg>
        <pc:picChg chg="add mod">
          <ac:chgData name="DARRAGH COEN - STUDENT" userId="e8ee1846-07d1-4698-b315-7f859fdd4c9a" providerId="ADAL" clId="{BF054699-13B4-42C4-808E-2CE8D5B61822}" dt="2023-04-09T17:04:40.327" v="2836" actId="1076"/>
          <ac:picMkLst>
            <pc:docMk/>
            <pc:sldMk cId="841820470" sldId="257"/>
            <ac:picMk id="2092" creationId="{45B158E0-02FC-934B-E4DE-5A95208DE037}"/>
          </ac:picMkLst>
        </pc:picChg>
        <pc:cxnChg chg="add mod">
          <ac:chgData name="DARRAGH COEN - STUDENT" userId="e8ee1846-07d1-4698-b315-7f859fdd4c9a" providerId="ADAL" clId="{BF054699-13B4-42C4-808E-2CE8D5B61822}" dt="2023-04-09T17:00:33.619" v="2808" actId="14100"/>
          <ac:cxnSpMkLst>
            <pc:docMk/>
            <pc:sldMk cId="841820470" sldId="257"/>
            <ac:cxnSpMk id="2052" creationId="{87E22FD3-9F87-5B02-5A01-918535FFE60C}"/>
          </ac:cxnSpMkLst>
        </pc:cxnChg>
        <pc:cxnChg chg="add mod">
          <ac:chgData name="DARRAGH COEN - STUDENT" userId="e8ee1846-07d1-4698-b315-7f859fdd4c9a" providerId="ADAL" clId="{BF054699-13B4-42C4-808E-2CE8D5B61822}" dt="2023-04-09T16:56:51.468" v="2767" actId="1076"/>
          <ac:cxnSpMkLst>
            <pc:docMk/>
            <pc:sldMk cId="841820470" sldId="257"/>
            <ac:cxnSpMk id="2055" creationId="{730EB1C3-32CE-6CEF-1542-76B652E64E86}"/>
          </ac:cxnSpMkLst>
        </pc:cxnChg>
        <pc:cxnChg chg="add mod">
          <ac:chgData name="DARRAGH COEN - STUDENT" userId="e8ee1846-07d1-4698-b315-7f859fdd4c9a" providerId="ADAL" clId="{BF054699-13B4-42C4-808E-2CE8D5B61822}" dt="2023-04-09T17:00:43.926" v="2809" actId="14100"/>
          <ac:cxnSpMkLst>
            <pc:docMk/>
            <pc:sldMk cId="841820470" sldId="257"/>
            <ac:cxnSpMk id="2060" creationId="{803F5437-3821-CB8D-2D35-B16335DD255B}"/>
          </ac:cxnSpMkLst>
        </pc:cxnChg>
        <pc:cxnChg chg="add mod">
          <ac:chgData name="DARRAGH COEN - STUDENT" userId="e8ee1846-07d1-4698-b315-7f859fdd4c9a" providerId="ADAL" clId="{BF054699-13B4-42C4-808E-2CE8D5B61822}" dt="2023-04-09T17:00:29.507" v="2807" actId="1076"/>
          <ac:cxnSpMkLst>
            <pc:docMk/>
            <pc:sldMk cId="841820470" sldId="257"/>
            <ac:cxnSpMk id="2061" creationId="{5C0BE47C-A766-399B-DB72-684941677B1A}"/>
          </ac:cxnSpMkLst>
        </pc:cxnChg>
        <pc:cxnChg chg="add mod">
          <ac:chgData name="DARRAGH COEN - STUDENT" userId="e8ee1846-07d1-4698-b315-7f859fdd4c9a" providerId="ADAL" clId="{BF054699-13B4-42C4-808E-2CE8D5B61822}" dt="2023-04-09T17:01:40.119" v="2814" actId="13822"/>
          <ac:cxnSpMkLst>
            <pc:docMk/>
            <pc:sldMk cId="841820470" sldId="257"/>
            <ac:cxnSpMk id="2074" creationId="{66C0D805-4562-1426-726A-878A35FF8E9F}"/>
          </ac:cxnSpMkLst>
        </pc:cxnChg>
        <pc:cxnChg chg="add mod">
          <ac:chgData name="DARRAGH COEN - STUDENT" userId="e8ee1846-07d1-4698-b315-7f859fdd4c9a" providerId="ADAL" clId="{BF054699-13B4-42C4-808E-2CE8D5B61822}" dt="2023-04-09T17:01:57.116" v="2818" actId="14100"/>
          <ac:cxnSpMkLst>
            <pc:docMk/>
            <pc:sldMk cId="841820470" sldId="257"/>
            <ac:cxnSpMk id="2076" creationId="{61EA439A-3C0F-E3A3-84F7-5A1A79A23AB2}"/>
          </ac:cxnSpMkLst>
        </pc:cxnChg>
        <pc:cxnChg chg="add mod">
          <ac:chgData name="DARRAGH COEN - STUDENT" userId="e8ee1846-07d1-4698-b315-7f859fdd4c9a" providerId="ADAL" clId="{BF054699-13B4-42C4-808E-2CE8D5B61822}" dt="2023-04-09T17:02:15.554" v="2821" actId="14100"/>
          <ac:cxnSpMkLst>
            <pc:docMk/>
            <pc:sldMk cId="841820470" sldId="257"/>
            <ac:cxnSpMk id="2080" creationId="{69585066-4F89-1C25-6E53-5F5A72366D03}"/>
          </ac:cxnSpMkLst>
        </pc:cxnChg>
        <pc:cxnChg chg="add mod">
          <ac:chgData name="DARRAGH COEN - STUDENT" userId="e8ee1846-07d1-4698-b315-7f859fdd4c9a" providerId="ADAL" clId="{BF054699-13B4-42C4-808E-2CE8D5B61822}" dt="2023-04-09T17:02:52.736" v="2827" actId="14100"/>
          <ac:cxnSpMkLst>
            <pc:docMk/>
            <pc:sldMk cId="841820470" sldId="257"/>
            <ac:cxnSpMk id="2081" creationId="{25D1227C-45B6-EFCB-7B01-1FB2A7CA6508}"/>
          </ac:cxnSpMkLst>
        </pc:cxnChg>
        <pc:cxnChg chg="add del mod">
          <ac:chgData name="DARRAGH COEN - STUDENT" userId="e8ee1846-07d1-4698-b315-7f859fdd4c9a" providerId="ADAL" clId="{BF054699-13B4-42C4-808E-2CE8D5B61822}" dt="2023-04-09T17:02:36.725" v="2823" actId="478"/>
          <ac:cxnSpMkLst>
            <pc:docMk/>
            <pc:sldMk cId="841820470" sldId="257"/>
            <ac:cxnSpMk id="2084" creationId="{95FD1B05-9DFF-46BA-E7EF-9608CEF2E739}"/>
          </ac:cxnSpMkLst>
        </pc:cxnChg>
        <pc:cxnChg chg="add mod">
          <ac:chgData name="DARRAGH COEN - STUDENT" userId="e8ee1846-07d1-4698-b315-7f859fdd4c9a" providerId="ADAL" clId="{BF054699-13B4-42C4-808E-2CE8D5B61822}" dt="2023-04-09T17:02:46.955" v="2826" actId="14100"/>
          <ac:cxnSpMkLst>
            <pc:docMk/>
            <pc:sldMk cId="841820470" sldId="257"/>
            <ac:cxnSpMk id="2085" creationId="{BF81587E-42F8-140E-5387-42DEA70DFFEE}"/>
          </ac:cxnSpMkLst>
        </pc:cxnChg>
        <pc:cxnChg chg="add mod">
          <ac:chgData name="DARRAGH COEN - STUDENT" userId="e8ee1846-07d1-4698-b315-7f859fdd4c9a" providerId="ADAL" clId="{BF054699-13B4-42C4-808E-2CE8D5B61822}" dt="2023-04-09T17:02:46.955" v="2826" actId="14100"/>
          <ac:cxnSpMkLst>
            <pc:docMk/>
            <pc:sldMk cId="841820470" sldId="257"/>
            <ac:cxnSpMk id="2086" creationId="{00BC6AB0-0248-F571-C59F-F8F01E400BD5}"/>
          </ac:cxnSpMkLst>
        </pc:cxnChg>
        <pc:cxnChg chg="add del mod">
          <ac:chgData name="DARRAGH COEN - STUDENT" userId="e8ee1846-07d1-4698-b315-7f859fdd4c9a" providerId="ADAL" clId="{BF054699-13B4-42C4-808E-2CE8D5B61822}" dt="2023-04-09T17:05:15.169" v="2840" actId="478"/>
          <ac:cxnSpMkLst>
            <pc:docMk/>
            <pc:sldMk cId="841820470" sldId="257"/>
            <ac:cxnSpMk id="2091" creationId="{20329643-448A-EDF0-1880-32AD06211A69}"/>
          </ac:cxnSpMkLst>
        </pc:cxnChg>
        <pc:cxnChg chg="add mod">
          <ac:chgData name="DARRAGH COEN - STUDENT" userId="e8ee1846-07d1-4698-b315-7f859fdd4c9a" providerId="ADAL" clId="{BF054699-13B4-42C4-808E-2CE8D5B61822}" dt="2023-04-09T17:06:01.829" v="2844" actId="13822"/>
          <ac:cxnSpMkLst>
            <pc:docMk/>
            <pc:sldMk cId="841820470" sldId="257"/>
            <ac:cxnSpMk id="2096" creationId="{83680E4E-3D48-25FC-6568-C07612B28EAC}"/>
          </ac:cxnSpMkLst>
        </pc:cxnChg>
      </pc:sldChg>
    </pc:docChg>
  </pc:docChgLst>
  <pc:docChgLst>
    <pc:chgData name="DARRAGH COEN - STUDENT" userId="e8ee1846-07d1-4698-b315-7f859fdd4c9a" providerId="ADAL" clId="{92777EB8-DAE5-4B42-862B-92C9BDD9CFEC}"/>
    <pc:docChg chg="undo redo custSel delSld modSld">
      <pc:chgData name="DARRAGH COEN - STUDENT" userId="e8ee1846-07d1-4698-b315-7f859fdd4c9a" providerId="ADAL" clId="{92777EB8-DAE5-4B42-862B-92C9BDD9CFEC}" dt="2023-04-19T14:07:29.254" v="1079" actId="313"/>
      <pc:docMkLst>
        <pc:docMk/>
      </pc:docMkLst>
      <pc:sldChg chg="addSp delSp modSp mod">
        <pc:chgData name="DARRAGH COEN - STUDENT" userId="e8ee1846-07d1-4698-b315-7f859fdd4c9a" providerId="ADAL" clId="{92777EB8-DAE5-4B42-862B-92C9BDD9CFEC}" dt="2023-04-19T14:07:29.254" v="1079" actId="313"/>
        <pc:sldMkLst>
          <pc:docMk/>
          <pc:sldMk cId="2337002721" sldId="256"/>
        </pc:sldMkLst>
        <pc:spChg chg="mod">
          <ac:chgData name="DARRAGH COEN - STUDENT" userId="e8ee1846-07d1-4698-b315-7f859fdd4c9a" providerId="ADAL" clId="{92777EB8-DAE5-4B42-862B-92C9BDD9CFEC}" dt="2023-03-31T14:38:42.902" v="295" actId="122"/>
          <ac:spMkLst>
            <pc:docMk/>
            <pc:sldMk cId="2337002721" sldId="256"/>
            <ac:spMk id="2" creationId="{3ABFAA13-EF45-A991-434C-CB360B182E6B}"/>
          </ac:spMkLst>
        </pc:spChg>
        <pc:spChg chg="mod">
          <ac:chgData name="DARRAGH COEN - STUDENT" userId="e8ee1846-07d1-4698-b315-7f859fdd4c9a" providerId="ADAL" clId="{92777EB8-DAE5-4B42-862B-92C9BDD9CFEC}" dt="2023-04-19T14:07:29.254" v="1079" actId="313"/>
          <ac:spMkLst>
            <pc:docMk/>
            <pc:sldMk cId="2337002721" sldId="256"/>
            <ac:spMk id="3" creationId="{41776F06-6660-79C5-3E08-BE59A129CCDF}"/>
          </ac:spMkLst>
        </pc:spChg>
        <pc:spChg chg="mod">
          <ac:chgData name="DARRAGH COEN - STUDENT" userId="e8ee1846-07d1-4698-b315-7f859fdd4c9a" providerId="ADAL" clId="{92777EB8-DAE5-4B42-862B-92C9BDD9CFEC}" dt="2023-03-31T14:29:39.427" v="228" actId="1076"/>
          <ac:spMkLst>
            <pc:docMk/>
            <pc:sldMk cId="2337002721" sldId="256"/>
            <ac:spMk id="4" creationId="{F33EFED1-B89C-965B-5518-2F6731A7B678}"/>
          </ac:spMkLst>
        </pc:spChg>
        <pc:spChg chg="mod ord">
          <ac:chgData name="DARRAGH COEN - STUDENT" userId="e8ee1846-07d1-4698-b315-7f859fdd4c9a" providerId="ADAL" clId="{92777EB8-DAE5-4B42-862B-92C9BDD9CFEC}" dt="2023-04-19T11:21:26.359" v="1071" actId="167"/>
          <ac:spMkLst>
            <pc:docMk/>
            <pc:sldMk cId="2337002721" sldId="256"/>
            <ac:spMk id="5" creationId="{E19E1AE4-0EE9-AC93-9062-3439C87A379B}"/>
          </ac:spMkLst>
        </pc:spChg>
        <pc:spChg chg="add mod">
          <ac:chgData name="DARRAGH COEN - STUDENT" userId="e8ee1846-07d1-4698-b315-7f859fdd4c9a" providerId="ADAL" clId="{92777EB8-DAE5-4B42-862B-92C9BDD9CFEC}" dt="2023-04-19T10:37:54.589" v="1051" actId="20577"/>
          <ac:spMkLst>
            <pc:docMk/>
            <pc:sldMk cId="2337002721" sldId="256"/>
            <ac:spMk id="6" creationId="{59B79A1F-7657-041E-F9D8-33A984155ADB}"/>
          </ac:spMkLst>
        </pc:spChg>
        <pc:spChg chg="add mod ord">
          <ac:chgData name="DARRAGH COEN - STUDENT" userId="e8ee1846-07d1-4698-b315-7f859fdd4c9a" providerId="ADAL" clId="{92777EB8-DAE5-4B42-862B-92C9BDD9CFEC}" dt="2023-04-19T10:37:18.961" v="1043" actId="166"/>
          <ac:spMkLst>
            <pc:docMk/>
            <pc:sldMk cId="2337002721" sldId="256"/>
            <ac:spMk id="7" creationId="{163DC93A-EF21-AEA3-BC53-44C0E5B00A9E}"/>
          </ac:spMkLst>
        </pc:spChg>
        <pc:spChg chg="mod">
          <ac:chgData name="DARRAGH COEN - STUDENT" userId="e8ee1846-07d1-4698-b315-7f859fdd4c9a" providerId="ADAL" clId="{92777EB8-DAE5-4B42-862B-92C9BDD9CFEC}" dt="2023-04-17T10:00:53.317" v="415" actId="1076"/>
          <ac:spMkLst>
            <pc:docMk/>
            <pc:sldMk cId="2337002721" sldId="256"/>
            <ac:spMk id="8" creationId="{FEDA05F1-9C55-D282-89A0-6E2905A69804}"/>
          </ac:spMkLst>
        </pc:spChg>
        <pc:spChg chg="add del mod">
          <ac:chgData name="DARRAGH COEN - STUDENT" userId="e8ee1846-07d1-4698-b315-7f859fdd4c9a" providerId="ADAL" clId="{92777EB8-DAE5-4B42-862B-92C9BDD9CFEC}" dt="2023-03-31T14:35:15.364" v="291" actId="1076"/>
          <ac:spMkLst>
            <pc:docMk/>
            <pc:sldMk cId="2337002721" sldId="256"/>
            <ac:spMk id="10" creationId="{5203FA40-878B-01C5-52B7-97C8716EC2C6}"/>
          </ac:spMkLst>
        </pc:spChg>
        <pc:spChg chg="mod">
          <ac:chgData name="DARRAGH COEN - STUDENT" userId="e8ee1846-07d1-4698-b315-7f859fdd4c9a" providerId="ADAL" clId="{92777EB8-DAE5-4B42-862B-92C9BDD9CFEC}" dt="2023-03-31T14:35:09.129" v="290" actId="255"/>
          <ac:spMkLst>
            <pc:docMk/>
            <pc:sldMk cId="2337002721" sldId="256"/>
            <ac:spMk id="11" creationId="{2541EA52-2C63-838F-A63C-33E41AF7490B}"/>
          </ac:spMkLst>
        </pc:spChg>
        <pc:spChg chg="mod">
          <ac:chgData name="DARRAGH COEN - STUDENT" userId="e8ee1846-07d1-4698-b315-7f859fdd4c9a" providerId="ADAL" clId="{92777EB8-DAE5-4B42-862B-92C9BDD9CFEC}" dt="2023-04-19T10:34:49.780" v="1038" actId="1076"/>
          <ac:spMkLst>
            <pc:docMk/>
            <pc:sldMk cId="2337002721" sldId="256"/>
            <ac:spMk id="12" creationId="{AA4ABA09-C848-D3E0-5E5E-B99E071B3F04}"/>
          </ac:spMkLst>
        </pc:spChg>
        <pc:spChg chg="add del mod">
          <ac:chgData name="DARRAGH COEN - STUDENT" userId="e8ee1846-07d1-4698-b315-7f859fdd4c9a" providerId="ADAL" clId="{92777EB8-DAE5-4B42-862B-92C9BDD9CFEC}" dt="2023-03-31T14:09:22.529" v="152" actId="478"/>
          <ac:spMkLst>
            <pc:docMk/>
            <pc:sldMk cId="2337002721" sldId="256"/>
            <ac:spMk id="13" creationId="{7D3ABD24-3264-34F9-6F8B-518380CBC3F3}"/>
          </ac:spMkLst>
        </pc:spChg>
        <pc:spChg chg="add del mod">
          <ac:chgData name="DARRAGH COEN - STUDENT" userId="e8ee1846-07d1-4698-b315-7f859fdd4c9a" providerId="ADAL" clId="{92777EB8-DAE5-4B42-862B-92C9BDD9CFEC}" dt="2023-03-31T14:09:20.714" v="151" actId="478"/>
          <ac:spMkLst>
            <pc:docMk/>
            <pc:sldMk cId="2337002721" sldId="256"/>
            <ac:spMk id="14" creationId="{1606FF16-EE27-EF0D-0841-66C856F4016C}"/>
          </ac:spMkLst>
        </pc:spChg>
        <pc:spChg chg="add mod">
          <ac:chgData name="DARRAGH COEN - STUDENT" userId="e8ee1846-07d1-4698-b315-7f859fdd4c9a" providerId="ADAL" clId="{92777EB8-DAE5-4B42-862B-92C9BDD9CFEC}" dt="2023-04-19T10:39:13.788" v="1064" actId="1076"/>
          <ac:spMkLst>
            <pc:docMk/>
            <pc:sldMk cId="2337002721" sldId="256"/>
            <ac:spMk id="14" creationId="{93FF0CAD-58E0-742B-0096-471F81DBA03B}"/>
          </ac:spMkLst>
        </pc:spChg>
        <pc:spChg chg="mod ord">
          <ac:chgData name="DARRAGH COEN - STUDENT" userId="e8ee1846-07d1-4698-b315-7f859fdd4c9a" providerId="ADAL" clId="{92777EB8-DAE5-4B42-862B-92C9BDD9CFEC}" dt="2023-04-19T11:21:15.553" v="1069" actId="166"/>
          <ac:spMkLst>
            <pc:docMk/>
            <pc:sldMk cId="2337002721" sldId="256"/>
            <ac:spMk id="16" creationId="{35EC7682-7A85-DD4A-66CA-0A5E23D1A699}"/>
          </ac:spMkLst>
        </pc:spChg>
        <pc:spChg chg="add del">
          <ac:chgData name="DARRAGH COEN - STUDENT" userId="e8ee1846-07d1-4698-b315-7f859fdd4c9a" providerId="ADAL" clId="{92777EB8-DAE5-4B42-862B-92C9BDD9CFEC}" dt="2023-03-31T14:10:17.156" v="162" actId="22"/>
          <ac:spMkLst>
            <pc:docMk/>
            <pc:sldMk cId="2337002721" sldId="256"/>
            <ac:spMk id="16" creationId="{3AA34E12-2D75-0D74-D85D-29A1E122A104}"/>
          </ac:spMkLst>
        </pc:spChg>
        <pc:spChg chg="mod">
          <ac:chgData name="DARRAGH COEN - STUDENT" userId="e8ee1846-07d1-4698-b315-7f859fdd4c9a" providerId="ADAL" clId="{92777EB8-DAE5-4B42-862B-92C9BDD9CFEC}" dt="2023-04-19T10:34:26.055" v="1036" actId="255"/>
          <ac:spMkLst>
            <pc:docMk/>
            <pc:sldMk cId="2337002721" sldId="256"/>
            <ac:spMk id="17" creationId="{78A68B5D-005C-A35D-20D2-1D99E492B99E}"/>
          </ac:spMkLst>
        </pc:spChg>
        <pc:spChg chg="mod ord">
          <ac:chgData name="DARRAGH COEN - STUDENT" userId="e8ee1846-07d1-4698-b315-7f859fdd4c9a" providerId="ADAL" clId="{92777EB8-DAE5-4B42-862B-92C9BDD9CFEC}" dt="2023-04-19T11:21:15.553" v="1069" actId="166"/>
          <ac:spMkLst>
            <pc:docMk/>
            <pc:sldMk cId="2337002721" sldId="256"/>
            <ac:spMk id="18" creationId="{A11A44BE-B8E9-0135-35BF-0AC8F52A12A0}"/>
          </ac:spMkLst>
        </pc:spChg>
        <pc:spChg chg="mod">
          <ac:chgData name="DARRAGH COEN - STUDENT" userId="e8ee1846-07d1-4698-b315-7f859fdd4c9a" providerId="ADAL" clId="{92777EB8-DAE5-4B42-862B-92C9BDD9CFEC}" dt="2023-03-31T15:13:34.753" v="334" actId="1076"/>
          <ac:spMkLst>
            <pc:docMk/>
            <pc:sldMk cId="2337002721" sldId="256"/>
            <ac:spMk id="19" creationId="{2918D2EA-CEEF-2EC0-C050-A44C2AE3C734}"/>
          </ac:spMkLst>
        </pc:spChg>
        <pc:spChg chg="mod">
          <ac:chgData name="DARRAGH COEN - STUDENT" userId="e8ee1846-07d1-4698-b315-7f859fdd4c9a" providerId="ADAL" clId="{92777EB8-DAE5-4B42-862B-92C9BDD9CFEC}" dt="2023-04-19T10:34:29.543" v="1037" actId="255"/>
          <ac:spMkLst>
            <pc:docMk/>
            <pc:sldMk cId="2337002721" sldId="256"/>
            <ac:spMk id="20" creationId="{A31A2629-7908-CD0D-DCB3-B66417AB5ACE}"/>
          </ac:spMkLst>
        </pc:spChg>
        <pc:spChg chg="mod">
          <ac:chgData name="DARRAGH COEN - STUDENT" userId="e8ee1846-07d1-4698-b315-7f859fdd4c9a" providerId="ADAL" clId="{92777EB8-DAE5-4B42-862B-92C9BDD9CFEC}" dt="2023-04-17T10:01:40.445" v="419" actId="1076"/>
          <ac:spMkLst>
            <pc:docMk/>
            <pc:sldMk cId="2337002721" sldId="256"/>
            <ac:spMk id="21" creationId="{E93519C0-D71C-915B-68AF-C8EA2CFA0C33}"/>
          </ac:spMkLst>
        </pc:spChg>
        <pc:spChg chg="mod">
          <ac:chgData name="DARRAGH COEN - STUDENT" userId="e8ee1846-07d1-4698-b315-7f859fdd4c9a" providerId="ADAL" clId="{92777EB8-DAE5-4B42-862B-92C9BDD9CFEC}" dt="2023-04-19T14:07:28.959" v="1078" actId="313"/>
          <ac:spMkLst>
            <pc:docMk/>
            <pc:sldMk cId="2337002721" sldId="256"/>
            <ac:spMk id="22" creationId="{FBFCB3DE-4823-0D37-1215-AFEFE824E310}"/>
          </ac:spMkLst>
        </pc:spChg>
        <pc:spChg chg="del mod">
          <ac:chgData name="DARRAGH COEN - STUDENT" userId="e8ee1846-07d1-4698-b315-7f859fdd4c9a" providerId="ADAL" clId="{92777EB8-DAE5-4B42-862B-92C9BDD9CFEC}" dt="2023-04-19T10:28:54.707" v="712" actId="478"/>
          <ac:spMkLst>
            <pc:docMk/>
            <pc:sldMk cId="2337002721" sldId="256"/>
            <ac:spMk id="24" creationId="{E3B44CD5-D50F-215A-7FE3-4F82CBD6F810}"/>
          </ac:spMkLst>
        </pc:spChg>
        <pc:spChg chg="mod ord">
          <ac:chgData name="DARRAGH COEN - STUDENT" userId="e8ee1846-07d1-4698-b315-7f859fdd4c9a" providerId="ADAL" clId="{92777EB8-DAE5-4B42-862B-92C9BDD9CFEC}" dt="2023-04-19T10:34:49.780" v="1038" actId="1076"/>
          <ac:spMkLst>
            <pc:docMk/>
            <pc:sldMk cId="2337002721" sldId="256"/>
            <ac:spMk id="29" creationId="{09D5AE05-F87B-EDC3-FF26-D4EE39661295}"/>
          </ac:spMkLst>
        </pc:spChg>
        <pc:picChg chg="add mod">
          <ac:chgData name="DARRAGH COEN - STUDENT" userId="e8ee1846-07d1-4698-b315-7f859fdd4c9a" providerId="ADAL" clId="{92777EB8-DAE5-4B42-862B-92C9BDD9CFEC}" dt="2023-03-31T14:35:15.364" v="291" actId="1076"/>
          <ac:picMkLst>
            <pc:docMk/>
            <pc:sldMk cId="2337002721" sldId="256"/>
            <ac:picMk id="6" creationId="{AD8F7AE5-C24A-30A1-796D-5C855338171E}"/>
          </ac:picMkLst>
        </pc:picChg>
        <pc:picChg chg="mod">
          <ac:chgData name="DARRAGH COEN - STUDENT" userId="e8ee1846-07d1-4698-b315-7f859fdd4c9a" providerId="ADAL" clId="{92777EB8-DAE5-4B42-862B-92C9BDD9CFEC}" dt="2023-03-31T14:38:46.668" v="296" actId="1076"/>
          <ac:picMkLst>
            <pc:docMk/>
            <pc:sldMk cId="2337002721" sldId="256"/>
            <ac:picMk id="7" creationId="{85E849D7-CCB6-FE8A-20FE-2403D3987F94}"/>
          </ac:picMkLst>
        </pc:picChg>
        <pc:picChg chg="del mod">
          <ac:chgData name="DARRAGH COEN - STUDENT" userId="e8ee1846-07d1-4698-b315-7f859fdd4c9a" providerId="ADAL" clId="{92777EB8-DAE5-4B42-862B-92C9BDD9CFEC}" dt="2023-03-31T14:09:37.161" v="154" actId="478"/>
          <ac:picMkLst>
            <pc:docMk/>
            <pc:sldMk cId="2337002721" sldId="256"/>
            <ac:picMk id="9" creationId="{A3F10A72-A479-9746-D1DA-776BBB5E1FCF}"/>
          </ac:picMkLst>
        </pc:picChg>
        <pc:picChg chg="add mod">
          <ac:chgData name="DARRAGH COEN - STUDENT" userId="e8ee1846-07d1-4698-b315-7f859fdd4c9a" providerId="ADAL" clId="{92777EB8-DAE5-4B42-862B-92C9BDD9CFEC}" dt="2023-04-19T10:37:13.435" v="1042" actId="1076"/>
          <ac:picMkLst>
            <pc:docMk/>
            <pc:sldMk cId="2337002721" sldId="256"/>
            <ac:picMk id="10" creationId="{E42DE39D-6F31-C95E-9C7B-DD1941AB29F7}"/>
          </ac:picMkLst>
        </pc:picChg>
        <pc:picChg chg="del mod">
          <ac:chgData name="DARRAGH COEN - STUDENT" userId="e8ee1846-07d1-4698-b315-7f859fdd4c9a" providerId="ADAL" clId="{92777EB8-DAE5-4B42-862B-92C9BDD9CFEC}" dt="2023-04-19T10:28:51.867" v="710" actId="478"/>
          <ac:picMkLst>
            <pc:docMk/>
            <pc:sldMk cId="2337002721" sldId="256"/>
            <ac:picMk id="13" creationId="{5F383E14-53AB-4D65-0BA3-430AEC95DF26}"/>
          </ac:picMkLst>
        </pc:picChg>
        <pc:picChg chg="ord">
          <ac:chgData name="DARRAGH COEN - STUDENT" userId="e8ee1846-07d1-4698-b315-7f859fdd4c9a" providerId="ADAL" clId="{92777EB8-DAE5-4B42-862B-92C9BDD9CFEC}" dt="2023-04-17T10:02:52.064" v="429" actId="167"/>
          <ac:picMkLst>
            <pc:docMk/>
            <pc:sldMk cId="2337002721" sldId="256"/>
            <ac:picMk id="15" creationId="{60F9A897-AFFC-6B88-05CE-682979EAAE25}"/>
          </ac:picMkLst>
        </pc:picChg>
        <pc:picChg chg="del">
          <ac:chgData name="DARRAGH COEN - STUDENT" userId="e8ee1846-07d1-4698-b315-7f859fdd4c9a" providerId="ADAL" clId="{92777EB8-DAE5-4B42-862B-92C9BDD9CFEC}" dt="2023-04-17T09:48:35.830" v="367" actId="478"/>
          <ac:picMkLst>
            <pc:docMk/>
            <pc:sldMk cId="2337002721" sldId="256"/>
            <ac:picMk id="30" creationId="{062170CE-E33F-7DF7-5CDF-5F68B31E0418}"/>
          </ac:picMkLst>
        </pc:picChg>
        <pc:picChg chg="mod ord">
          <ac:chgData name="DARRAGH COEN - STUDENT" userId="e8ee1846-07d1-4698-b315-7f859fdd4c9a" providerId="ADAL" clId="{92777EB8-DAE5-4B42-862B-92C9BDD9CFEC}" dt="2023-04-19T10:34:49.780" v="1038" actId="1076"/>
          <ac:picMkLst>
            <pc:docMk/>
            <pc:sldMk cId="2337002721" sldId="256"/>
            <ac:picMk id="1025" creationId="{E5B1221B-1E0B-E340-4FBE-650BC60C1BB3}"/>
          </ac:picMkLst>
        </pc:picChg>
        <pc:picChg chg="add mod">
          <ac:chgData name="DARRAGH COEN - STUDENT" userId="e8ee1846-07d1-4698-b315-7f859fdd4c9a" providerId="ADAL" clId="{92777EB8-DAE5-4B42-862B-92C9BDD9CFEC}" dt="2023-03-31T14:34:34.716" v="286" actId="1076"/>
          <ac:picMkLst>
            <pc:docMk/>
            <pc:sldMk cId="2337002721" sldId="256"/>
            <ac:picMk id="1026" creationId="{F00FA6BF-4932-ECAF-DACA-349123AE7628}"/>
          </ac:picMkLst>
        </pc:picChg>
        <pc:picChg chg="add mod">
          <ac:chgData name="DARRAGH COEN - STUDENT" userId="e8ee1846-07d1-4698-b315-7f859fdd4c9a" providerId="ADAL" clId="{92777EB8-DAE5-4B42-862B-92C9BDD9CFEC}" dt="2023-04-17T10:03:28.071" v="433" actId="1076"/>
          <ac:picMkLst>
            <pc:docMk/>
            <pc:sldMk cId="2337002721" sldId="256"/>
            <ac:picMk id="1028" creationId="{B9E0FC5A-1DAF-EB65-83A9-6C30A5B2DDD3}"/>
          </ac:picMkLst>
        </pc:picChg>
        <pc:picChg chg="del">
          <ac:chgData name="DARRAGH COEN - STUDENT" userId="e8ee1846-07d1-4698-b315-7f859fdd4c9a" providerId="ADAL" clId="{92777EB8-DAE5-4B42-862B-92C9BDD9CFEC}" dt="2023-04-17T09:48:33.759" v="365" actId="478"/>
          <ac:picMkLst>
            <pc:docMk/>
            <pc:sldMk cId="2337002721" sldId="256"/>
            <ac:picMk id="1030" creationId="{F1C0E9FC-D93B-4506-C577-627B08D951BE}"/>
          </ac:picMkLst>
        </pc:picChg>
        <pc:picChg chg="ord">
          <ac:chgData name="DARRAGH COEN - STUDENT" userId="e8ee1846-07d1-4698-b315-7f859fdd4c9a" providerId="ADAL" clId="{92777EB8-DAE5-4B42-862B-92C9BDD9CFEC}" dt="2023-04-19T11:21:19.566" v="1070" actId="167"/>
          <ac:picMkLst>
            <pc:docMk/>
            <pc:sldMk cId="2337002721" sldId="256"/>
            <ac:picMk id="1031" creationId="{3BA9F9EE-F0C0-9540-18E4-7051CF0F265A}"/>
          </ac:picMkLst>
        </pc:picChg>
        <pc:picChg chg="mod">
          <ac:chgData name="DARRAGH COEN - STUDENT" userId="e8ee1846-07d1-4698-b315-7f859fdd4c9a" providerId="ADAL" clId="{92777EB8-DAE5-4B42-862B-92C9BDD9CFEC}" dt="2023-04-19T11:14:45.728" v="1066" actId="14100"/>
          <ac:picMkLst>
            <pc:docMk/>
            <pc:sldMk cId="2337002721" sldId="256"/>
            <ac:picMk id="1032" creationId="{FC5935CB-06F0-3512-730E-CADD71F8F3C7}"/>
          </ac:picMkLst>
        </pc:picChg>
        <pc:picChg chg="del mod">
          <ac:chgData name="DARRAGH COEN - STUDENT" userId="e8ee1846-07d1-4698-b315-7f859fdd4c9a" providerId="ADAL" clId="{92777EB8-DAE5-4B42-862B-92C9BDD9CFEC}" dt="2023-04-17T09:48:40.983" v="369" actId="478"/>
          <ac:picMkLst>
            <pc:docMk/>
            <pc:sldMk cId="2337002721" sldId="256"/>
            <ac:picMk id="1034" creationId="{D42C55F2-1B8C-4F80-8812-CEDFD68FF7C8}"/>
          </ac:picMkLst>
        </pc:picChg>
        <pc:picChg chg="del">
          <ac:chgData name="DARRAGH COEN - STUDENT" userId="e8ee1846-07d1-4698-b315-7f859fdd4c9a" providerId="ADAL" clId="{92777EB8-DAE5-4B42-862B-92C9BDD9CFEC}" dt="2023-04-17T09:48:35.215" v="366" actId="478"/>
          <ac:picMkLst>
            <pc:docMk/>
            <pc:sldMk cId="2337002721" sldId="256"/>
            <ac:picMk id="1036" creationId="{44DC0F12-3EFE-7852-EB9B-1C409A4433F2}"/>
          </ac:picMkLst>
        </pc:picChg>
        <pc:picChg chg="del mod">
          <ac:chgData name="DARRAGH COEN - STUDENT" userId="e8ee1846-07d1-4698-b315-7f859fdd4c9a" providerId="ADAL" clId="{92777EB8-DAE5-4B42-862B-92C9BDD9CFEC}" dt="2023-04-17T09:48:31.534" v="363" actId="478"/>
          <ac:picMkLst>
            <pc:docMk/>
            <pc:sldMk cId="2337002721" sldId="256"/>
            <ac:picMk id="1038" creationId="{9B3A9CA5-A96B-AAB3-B73A-B11681B63777}"/>
          </ac:picMkLst>
        </pc:picChg>
        <pc:picChg chg="del">
          <ac:chgData name="DARRAGH COEN - STUDENT" userId="e8ee1846-07d1-4698-b315-7f859fdd4c9a" providerId="ADAL" clId="{92777EB8-DAE5-4B42-862B-92C9BDD9CFEC}" dt="2023-04-17T09:48:33.031" v="364" actId="478"/>
          <ac:picMkLst>
            <pc:docMk/>
            <pc:sldMk cId="2337002721" sldId="256"/>
            <ac:picMk id="1040" creationId="{61BC23AA-2A74-5FDE-D10F-01356D9E5090}"/>
          </ac:picMkLst>
        </pc:picChg>
      </pc:sldChg>
      <pc:sldChg chg="del">
        <pc:chgData name="DARRAGH COEN - STUDENT" userId="e8ee1846-07d1-4698-b315-7f859fdd4c9a" providerId="ADAL" clId="{92777EB8-DAE5-4B42-862B-92C9BDD9CFEC}" dt="2023-04-17T09:06:49.951" v="336" actId="47"/>
        <pc:sldMkLst>
          <pc:docMk/>
          <pc:sldMk cId="841820470" sldId="257"/>
        </pc:sldMkLst>
      </pc:sldChg>
    </pc:docChg>
  </pc:docChgLst>
  <pc:docChgLst>
    <pc:chgData name="DARRAGH COEN - STUDENT" userId="e8ee1846-07d1-4698-b315-7f859fdd4c9a" providerId="ADAL" clId="{1EB40547-627D-44E0-A843-0DC7CBCB1050}"/>
    <pc:docChg chg="custSel modSld">
      <pc:chgData name="DARRAGH COEN - STUDENT" userId="e8ee1846-07d1-4698-b315-7f859fdd4c9a" providerId="ADAL" clId="{1EB40547-627D-44E0-A843-0DC7CBCB1050}" dt="2023-02-24T14:45:46.534" v="111" actId="20577"/>
      <pc:docMkLst>
        <pc:docMk/>
      </pc:docMkLst>
      <pc:sldChg chg="addSp delSp modSp mod">
        <pc:chgData name="DARRAGH COEN - STUDENT" userId="e8ee1846-07d1-4698-b315-7f859fdd4c9a" providerId="ADAL" clId="{1EB40547-627D-44E0-A843-0DC7CBCB1050}" dt="2023-02-24T14:45:46.534" v="111" actId="20577"/>
        <pc:sldMkLst>
          <pc:docMk/>
          <pc:sldMk cId="2337002721" sldId="256"/>
        </pc:sldMkLst>
        <pc:spChg chg="mod">
          <ac:chgData name="DARRAGH COEN - STUDENT" userId="e8ee1846-07d1-4698-b315-7f859fdd4c9a" providerId="ADAL" clId="{1EB40547-627D-44E0-A843-0DC7CBCB1050}" dt="2023-02-24T14:15:32.754" v="11" actId="14100"/>
          <ac:spMkLst>
            <pc:docMk/>
            <pc:sldMk cId="2337002721" sldId="256"/>
            <ac:spMk id="11" creationId="{2541EA52-2C63-838F-A63C-33E41AF7490B}"/>
          </ac:spMkLst>
        </pc:spChg>
        <pc:spChg chg="add mod">
          <ac:chgData name="DARRAGH COEN - STUDENT" userId="e8ee1846-07d1-4698-b315-7f859fdd4c9a" providerId="ADAL" clId="{1EB40547-627D-44E0-A843-0DC7CBCB1050}" dt="2023-02-24T14:38:38.936" v="39" actId="20577"/>
          <ac:spMkLst>
            <pc:docMk/>
            <pc:sldMk cId="2337002721" sldId="256"/>
            <ac:spMk id="17" creationId="{78A68B5D-005C-A35D-20D2-1D99E492B99E}"/>
          </ac:spMkLst>
        </pc:spChg>
        <pc:spChg chg="add del mod">
          <ac:chgData name="DARRAGH COEN - STUDENT" userId="e8ee1846-07d1-4698-b315-7f859fdd4c9a" providerId="ADAL" clId="{1EB40547-627D-44E0-A843-0DC7CBCB1050}" dt="2023-02-24T14:39:01.109" v="43" actId="478"/>
          <ac:spMkLst>
            <pc:docMk/>
            <pc:sldMk cId="2337002721" sldId="256"/>
            <ac:spMk id="18" creationId="{B5C272C3-700D-BE9E-CADA-54BAF37B740F}"/>
          </ac:spMkLst>
        </pc:spChg>
        <pc:spChg chg="add mod">
          <ac:chgData name="DARRAGH COEN - STUDENT" userId="e8ee1846-07d1-4698-b315-7f859fdd4c9a" providerId="ADAL" clId="{1EB40547-627D-44E0-A843-0DC7CBCB1050}" dt="2023-02-24T14:43:41.982" v="90" actId="14100"/>
          <ac:spMkLst>
            <pc:docMk/>
            <pc:sldMk cId="2337002721" sldId="256"/>
            <ac:spMk id="19" creationId="{2918D2EA-CEEF-2EC0-C050-A44C2AE3C734}"/>
          </ac:spMkLst>
        </pc:spChg>
        <pc:spChg chg="add mod">
          <ac:chgData name="DARRAGH COEN - STUDENT" userId="e8ee1846-07d1-4698-b315-7f859fdd4c9a" providerId="ADAL" clId="{1EB40547-627D-44E0-A843-0DC7CBCB1050}" dt="2023-02-24T14:45:46.534" v="111" actId="20577"/>
          <ac:spMkLst>
            <pc:docMk/>
            <pc:sldMk cId="2337002721" sldId="256"/>
            <ac:spMk id="20" creationId="{A31A2629-7908-CD0D-DCB3-B66417AB5ACE}"/>
          </ac:spMkLst>
        </pc:spChg>
        <pc:spChg chg="add mod">
          <ac:chgData name="DARRAGH COEN - STUDENT" userId="e8ee1846-07d1-4698-b315-7f859fdd4c9a" providerId="ADAL" clId="{1EB40547-627D-44E0-A843-0DC7CBCB1050}" dt="2023-02-24T14:44:09.454" v="96" actId="1076"/>
          <ac:spMkLst>
            <pc:docMk/>
            <pc:sldMk cId="2337002721" sldId="256"/>
            <ac:spMk id="21" creationId="{E93519C0-D71C-915B-68AF-C8EA2CFA0C33}"/>
          </ac:spMkLst>
        </pc:spChg>
        <pc:picChg chg="add del mod">
          <ac:chgData name="DARRAGH COEN - STUDENT" userId="e8ee1846-07d1-4698-b315-7f859fdd4c9a" providerId="ADAL" clId="{1EB40547-627D-44E0-A843-0DC7CBCB1050}" dt="2023-02-24T14:15:46.331" v="12" actId="478"/>
          <ac:picMkLst>
            <pc:docMk/>
            <pc:sldMk cId="2337002721" sldId="256"/>
            <ac:picMk id="6" creationId="{FB0F2CED-C120-0DC9-5DB3-714E5AAC14A8}"/>
          </ac:picMkLst>
        </pc:picChg>
        <pc:picChg chg="mod">
          <ac:chgData name="DARRAGH COEN - STUDENT" userId="e8ee1846-07d1-4698-b315-7f859fdd4c9a" providerId="ADAL" clId="{1EB40547-627D-44E0-A843-0DC7CBCB1050}" dt="2023-02-24T14:23:12.227" v="15" actId="1076"/>
          <ac:picMkLst>
            <pc:docMk/>
            <pc:sldMk cId="2337002721" sldId="256"/>
            <ac:picMk id="9" creationId="{A3F10A72-A479-9746-D1DA-776BBB5E1FCF}"/>
          </ac:picMkLst>
        </pc:picChg>
        <pc:picChg chg="add del mod">
          <ac:chgData name="DARRAGH COEN - STUDENT" userId="e8ee1846-07d1-4698-b315-7f859fdd4c9a" providerId="ADAL" clId="{1EB40547-627D-44E0-A843-0DC7CBCB1050}" dt="2023-02-24T14:15:48.493" v="13" actId="478"/>
          <ac:picMkLst>
            <pc:docMk/>
            <pc:sldMk cId="2337002721" sldId="256"/>
            <ac:picMk id="14" creationId="{3DE708E9-24C1-3956-F59B-066A204BB149}"/>
          </ac:picMkLst>
        </pc:picChg>
        <pc:picChg chg="add del">
          <ac:chgData name="DARRAGH COEN - STUDENT" userId="e8ee1846-07d1-4698-b315-7f859fdd4c9a" providerId="ADAL" clId="{1EB40547-627D-44E0-A843-0DC7CBCB1050}" dt="2023-02-24T14:38:00.085" v="18" actId="478"/>
          <ac:picMkLst>
            <pc:docMk/>
            <pc:sldMk cId="2337002721" sldId="256"/>
            <ac:picMk id="16" creationId="{CC317BAE-95DC-97E7-73F5-241491698D5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2638" y="2257163"/>
            <a:ext cx="10947587" cy="5190910"/>
          </a:xfrm>
        </p:spPr>
        <p:txBody>
          <a:bodyPr anchor="b"/>
          <a:lstStyle>
            <a:lvl1pPr>
              <a:defRPr sz="11225"/>
            </a:lvl1pPr>
          </a:lstStyle>
          <a:p>
            <a:r>
              <a:rPr lang="en-US"/>
              <a:t>Click to edit Master title style</a:t>
            </a:r>
          </a:p>
        </p:txBody>
      </p:sp>
      <p:sp>
        <p:nvSpPr>
          <p:cNvPr id="3" name="Subtitle 2"/>
          <p:cNvSpPr>
            <a:spLocks noGrp="1"/>
          </p:cNvSpPr>
          <p:nvPr>
            <p:ph type="subTitle" idx="1"/>
          </p:nvPr>
        </p:nvSpPr>
        <p:spPr>
          <a:xfrm>
            <a:off x="1432638" y="7448068"/>
            <a:ext cx="10947587" cy="1342978"/>
          </a:xfrm>
        </p:spPr>
        <p:txBody>
          <a:bodyPr anchor="t"/>
          <a:lstStyle>
            <a:lvl1pPr marL="0" indent="0" algn="l">
              <a:buNone/>
              <a:defRPr cap="all">
                <a:solidFill>
                  <a:schemeClr val="bg2">
                    <a:lumMod val="40000"/>
                    <a:lumOff val="60000"/>
                  </a:schemeClr>
                </a:solidFill>
              </a:defRPr>
            </a:lvl1pPr>
            <a:lvl2pPr marL="712775" indent="0" algn="ctr">
              <a:buNone/>
              <a:defRPr>
                <a:solidFill>
                  <a:schemeClr val="tx1">
                    <a:tint val="75000"/>
                  </a:schemeClr>
                </a:solidFill>
              </a:defRPr>
            </a:lvl2pPr>
            <a:lvl3pPr marL="1425550" indent="0" algn="ctr">
              <a:buNone/>
              <a:defRPr>
                <a:solidFill>
                  <a:schemeClr val="tx1">
                    <a:tint val="75000"/>
                  </a:schemeClr>
                </a:solidFill>
              </a:defRPr>
            </a:lvl3pPr>
            <a:lvl4pPr marL="2138324" indent="0" algn="ctr">
              <a:buNone/>
              <a:defRPr>
                <a:solidFill>
                  <a:schemeClr val="tx1">
                    <a:tint val="75000"/>
                  </a:schemeClr>
                </a:solidFill>
              </a:defRPr>
            </a:lvl4pPr>
            <a:lvl5pPr marL="2851099" indent="0" algn="ctr">
              <a:buNone/>
              <a:defRPr>
                <a:solidFill>
                  <a:schemeClr val="tx1">
                    <a:tint val="75000"/>
                  </a:schemeClr>
                </a:solidFill>
              </a:defRPr>
            </a:lvl5pPr>
            <a:lvl6pPr marL="3563874" indent="0" algn="ctr">
              <a:buNone/>
              <a:defRPr>
                <a:solidFill>
                  <a:schemeClr val="tx1">
                    <a:tint val="75000"/>
                  </a:schemeClr>
                </a:solidFill>
              </a:defRPr>
            </a:lvl6pPr>
            <a:lvl7pPr marL="4276649" indent="0" algn="ctr">
              <a:buNone/>
              <a:defRPr>
                <a:solidFill>
                  <a:schemeClr val="tx1">
                    <a:tint val="75000"/>
                  </a:schemeClr>
                </a:solidFill>
              </a:defRPr>
            </a:lvl7pPr>
            <a:lvl8pPr marL="4989424" indent="0" algn="ctr">
              <a:buNone/>
              <a:defRPr>
                <a:solidFill>
                  <a:schemeClr val="tx1">
                    <a:tint val="75000"/>
                  </a:schemeClr>
                </a:solidFill>
              </a:defRPr>
            </a:lvl8pPr>
            <a:lvl9pPr marL="57021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E49419-875C-49E0-9138-20F8497D25B4}" type="datetimeFigureOut">
              <a:rPr lang="en-IE" smtClean="0"/>
              <a:t>24/04/2023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441E4C-ABD5-4EFE-9888-7A8239B066C7}" type="slidenum">
              <a:rPr lang="en-IE" smtClean="0"/>
              <a:t>‹#›</a:t>
            </a:fld>
            <a:endParaRPr lang="en-IE"/>
          </a:p>
        </p:txBody>
      </p:sp>
    </p:spTree>
    <p:extLst>
      <p:ext uri="{BB962C8B-B14F-4D97-AF65-F5344CB8AC3E}">
        <p14:creationId xmlns:p14="http://schemas.microsoft.com/office/powerpoint/2010/main" val="86842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2640" y="7484249"/>
            <a:ext cx="10947585" cy="883560"/>
          </a:xfrm>
        </p:spPr>
        <p:txBody>
          <a:bodyPr anchor="b">
            <a:normAutofit/>
          </a:bodyPr>
          <a:lstStyle>
            <a:lvl1pPr algn="l">
              <a:defRPr sz="3742" b="0"/>
            </a:lvl1pPr>
          </a:lstStyle>
          <a:p>
            <a:r>
              <a:rPr lang="en-US"/>
              <a:t>Click to edit Master title style</a:t>
            </a:r>
          </a:p>
        </p:txBody>
      </p:sp>
      <p:sp>
        <p:nvSpPr>
          <p:cNvPr id="3" name="Picture Placeholder 2"/>
          <p:cNvSpPr>
            <a:spLocks noGrp="1" noChangeAspect="1"/>
          </p:cNvSpPr>
          <p:nvPr>
            <p:ph type="pic" idx="1"/>
          </p:nvPr>
        </p:nvSpPr>
        <p:spPr>
          <a:xfrm>
            <a:off x="1432638" y="1069181"/>
            <a:ext cx="10947587" cy="56759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4"/>
            </a:lvl1pPr>
            <a:lvl2pPr marL="712775" indent="0">
              <a:buNone/>
              <a:defRPr sz="2494"/>
            </a:lvl2pPr>
            <a:lvl3pPr marL="1425550" indent="0">
              <a:buNone/>
              <a:defRPr sz="2494"/>
            </a:lvl3pPr>
            <a:lvl4pPr marL="2138324" indent="0">
              <a:buNone/>
              <a:defRPr sz="2494"/>
            </a:lvl4pPr>
            <a:lvl5pPr marL="2851099" indent="0">
              <a:buNone/>
              <a:defRPr sz="2494"/>
            </a:lvl5pPr>
            <a:lvl6pPr marL="3563874" indent="0">
              <a:buNone/>
              <a:defRPr sz="2494"/>
            </a:lvl6pPr>
            <a:lvl7pPr marL="4276649" indent="0">
              <a:buNone/>
              <a:defRPr sz="2494"/>
            </a:lvl7pPr>
            <a:lvl8pPr marL="4989424" indent="0">
              <a:buNone/>
              <a:defRPr sz="2494"/>
            </a:lvl8pPr>
            <a:lvl9pPr marL="5702198" indent="0">
              <a:buNone/>
              <a:defRPr sz="2494"/>
            </a:lvl9pPr>
          </a:lstStyle>
          <a:p>
            <a:r>
              <a:rPr lang="en-US"/>
              <a:t>Click icon to add picture</a:t>
            </a:r>
          </a:p>
        </p:txBody>
      </p:sp>
      <p:sp>
        <p:nvSpPr>
          <p:cNvPr id="4" name="Text Placeholder 3"/>
          <p:cNvSpPr>
            <a:spLocks noGrp="1"/>
          </p:cNvSpPr>
          <p:nvPr>
            <p:ph type="body" sz="half" idx="2"/>
          </p:nvPr>
        </p:nvSpPr>
        <p:spPr>
          <a:xfrm>
            <a:off x="1432640" y="8367809"/>
            <a:ext cx="10947583" cy="769711"/>
          </a:xfrm>
        </p:spPr>
        <p:txBody>
          <a:bodyPr>
            <a:normAutofit/>
          </a:bodyPr>
          <a:lstStyle>
            <a:lvl1pPr marL="0" indent="0">
              <a:buNone/>
              <a:defRPr sz="1871"/>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a:t>Click to edit Master text styles</a:t>
            </a:r>
          </a:p>
        </p:txBody>
      </p:sp>
      <p:sp>
        <p:nvSpPr>
          <p:cNvPr id="5" name="Date Placeholder 4"/>
          <p:cNvSpPr>
            <a:spLocks noGrp="1"/>
          </p:cNvSpPr>
          <p:nvPr>
            <p:ph type="dt" sz="half" idx="10"/>
          </p:nvPr>
        </p:nvSpPr>
        <p:spPr/>
        <p:txBody>
          <a:bodyPr/>
          <a:lstStyle/>
          <a:p>
            <a:fld id="{3FE49419-875C-49E0-9138-20F8497D25B4}" type="datetimeFigureOut">
              <a:rPr lang="en-IE" smtClean="0"/>
              <a:t>24/04/2023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A441E4C-ABD5-4EFE-9888-7A8239B066C7}" type="slidenum">
              <a:rPr lang="en-IE" smtClean="0"/>
              <a:t>‹#›</a:t>
            </a:fld>
            <a:endParaRPr lang="en-IE"/>
          </a:p>
        </p:txBody>
      </p:sp>
    </p:spTree>
    <p:extLst>
      <p:ext uri="{BB962C8B-B14F-4D97-AF65-F5344CB8AC3E}">
        <p14:creationId xmlns:p14="http://schemas.microsoft.com/office/powerpoint/2010/main" val="2525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32638" y="2257161"/>
            <a:ext cx="10947587" cy="3088746"/>
          </a:xfrm>
        </p:spPr>
        <p:txBody>
          <a:bodyPr/>
          <a:lstStyle>
            <a:lvl1pPr>
              <a:defRPr sz="7483"/>
            </a:lvl1pPr>
          </a:lstStyle>
          <a:p>
            <a:r>
              <a:rPr lang="en-US"/>
              <a:t>Click to edit Master title style</a:t>
            </a:r>
          </a:p>
        </p:txBody>
      </p:sp>
      <p:sp>
        <p:nvSpPr>
          <p:cNvPr id="8" name="Text Placeholder 3"/>
          <p:cNvSpPr>
            <a:spLocks noGrp="1"/>
          </p:cNvSpPr>
          <p:nvPr>
            <p:ph type="body" sz="half" idx="2"/>
          </p:nvPr>
        </p:nvSpPr>
        <p:spPr>
          <a:xfrm>
            <a:off x="1432638" y="5702300"/>
            <a:ext cx="10947587" cy="3682736"/>
          </a:xfrm>
        </p:spPr>
        <p:txBody>
          <a:bodyPr anchor="ctr">
            <a:normAutofit/>
          </a:bodyPr>
          <a:lstStyle>
            <a:lvl1pPr marL="0" indent="0">
              <a:buNone/>
              <a:defRPr sz="2806"/>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a:t>Click to edit Master text styles</a:t>
            </a:r>
          </a:p>
        </p:txBody>
      </p:sp>
      <p:sp>
        <p:nvSpPr>
          <p:cNvPr id="4" name="Date Placeholder 3"/>
          <p:cNvSpPr>
            <a:spLocks noGrp="1"/>
          </p:cNvSpPr>
          <p:nvPr>
            <p:ph type="dt" sz="half" idx="10"/>
          </p:nvPr>
        </p:nvSpPr>
        <p:spPr/>
        <p:txBody>
          <a:bodyPr/>
          <a:lstStyle/>
          <a:p>
            <a:fld id="{3FE49419-875C-49E0-9138-20F8497D25B4}" type="datetimeFigureOut">
              <a:rPr lang="en-IE" smtClean="0"/>
              <a:t>24/04/2023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441E4C-ABD5-4EFE-9888-7A8239B066C7}" type="slidenum">
              <a:rPr lang="en-IE" smtClean="0"/>
              <a:t>‹#›</a:t>
            </a:fld>
            <a:endParaRPr lang="en-IE"/>
          </a:p>
        </p:txBody>
      </p:sp>
    </p:spTree>
    <p:extLst>
      <p:ext uri="{BB962C8B-B14F-4D97-AF65-F5344CB8AC3E}">
        <p14:creationId xmlns:p14="http://schemas.microsoft.com/office/powerpoint/2010/main" val="899203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53428" y="2257160"/>
            <a:ext cx="9922568" cy="3622205"/>
          </a:xfrm>
        </p:spPr>
        <p:txBody>
          <a:bodyPr/>
          <a:lstStyle>
            <a:lvl1pPr>
              <a:defRPr sz="7483"/>
            </a:lvl1pPr>
          </a:lstStyle>
          <a:p>
            <a:r>
              <a:rPr lang="en-US"/>
              <a:t>Click to edit Master title style</a:t>
            </a:r>
          </a:p>
        </p:txBody>
      </p:sp>
      <p:sp>
        <p:nvSpPr>
          <p:cNvPr id="11" name="Text Placeholder 3"/>
          <p:cNvSpPr>
            <a:spLocks noGrp="1"/>
          </p:cNvSpPr>
          <p:nvPr>
            <p:ph type="body" sz="half" idx="14"/>
          </p:nvPr>
        </p:nvSpPr>
        <p:spPr>
          <a:xfrm>
            <a:off x="2394521" y="5879365"/>
            <a:ext cx="9029875" cy="533459"/>
          </a:xfrm>
        </p:spPr>
        <p:txBody>
          <a:bodyPr vert="horz" lIns="91440" tIns="45720" rIns="91440" bIns="45720" rtlCol="0" anchor="t">
            <a:normAutofit/>
          </a:bodyPr>
          <a:lstStyle>
            <a:lvl1pPr marL="0" indent="0">
              <a:buNone/>
              <a:defRPr lang="en-US" sz="2183" b="0" i="0" kern="1200" cap="small" dirty="0">
                <a:solidFill>
                  <a:schemeClr val="bg2">
                    <a:lumMod val="40000"/>
                    <a:lumOff val="60000"/>
                  </a:schemeClr>
                </a:solidFill>
                <a:latin typeface="+mj-lt"/>
                <a:ea typeface="+mj-ea"/>
                <a:cs typeface="+mj-cs"/>
              </a:defRPr>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marL="0" lvl="0" indent="0">
              <a:buNone/>
            </a:pPr>
            <a:r>
              <a:rPr lang="en-US"/>
              <a:t>Click to edit Master text styles</a:t>
            </a:r>
          </a:p>
        </p:txBody>
      </p:sp>
      <p:sp>
        <p:nvSpPr>
          <p:cNvPr id="10" name="Text Placeholder 3"/>
          <p:cNvSpPr>
            <a:spLocks noGrp="1"/>
          </p:cNvSpPr>
          <p:nvPr>
            <p:ph type="body" sz="half" idx="2"/>
          </p:nvPr>
        </p:nvSpPr>
        <p:spPr>
          <a:xfrm>
            <a:off x="1432638" y="6782796"/>
            <a:ext cx="10947587" cy="2613554"/>
          </a:xfrm>
        </p:spPr>
        <p:txBody>
          <a:bodyPr anchor="ctr">
            <a:normAutofit/>
          </a:bodyPr>
          <a:lstStyle>
            <a:lvl1pPr marL="0" indent="0">
              <a:buNone/>
              <a:defRPr sz="2806"/>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a:t>Click to edit Master text styles</a:t>
            </a:r>
          </a:p>
        </p:txBody>
      </p:sp>
      <p:sp>
        <p:nvSpPr>
          <p:cNvPr id="4" name="Date Placeholder 3"/>
          <p:cNvSpPr>
            <a:spLocks noGrp="1"/>
          </p:cNvSpPr>
          <p:nvPr>
            <p:ph type="dt" sz="half" idx="10"/>
          </p:nvPr>
        </p:nvSpPr>
        <p:spPr/>
        <p:txBody>
          <a:bodyPr/>
          <a:lstStyle/>
          <a:p>
            <a:fld id="{3FE49419-875C-49E0-9138-20F8497D25B4}" type="datetimeFigureOut">
              <a:rPr lang="en-IE" smtClean="0"/>
              <a:t>24/04/2023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441E4C-ABD5-4EFE-9888-7A8239B066C7}" type="slidenum">
              <a:rPr lang="en-IE" smtClean="0"/>
              <a:t>‹#›</a:t>
            </a:fld>
            <a:endParaRPr lang="en-IE"/>
          </a:p>
        </p:txBody>
      </p:sp>
      <p:sp>
        <p:nvSpPr>
          <p:cNvPr id="12" name="TextBox 11"/>
          <p:cNvSpPr txBox="1"/>
          <p:nvPr/>
        </p:nvSpPr>
        <p:spPr>
          <a:xfrm>
            <a:off x="1114271" y="1514211"/>
            <a:ext cx="994714" cy="3019288"/>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9020"/>
              <a:t>“</a:t>
            </a:r>
          </a:p>
        </p:txBody>
      </p:sp>
      <p:sp>
        <p:nvSpPr>
          <p:cNvPr id="15" name="TextBox 14"/>
          <p:cNvSpPr txBox="1"/>
          <p:nvPr/>
        </p:nvSpPr>
        <p:spPr>
          <a:xfrm>
            <a:off x="11573794" y="4074967"/>
            <a:ext cx="994714" cy="3019288"/>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9020"/>
              <a:t>”</a:t>
            </a:r>
          </a:p>
        </p:txBody>
      </p:sp>
    </p:spTree>
    <p:extLst>
      <p:ext uri="{BB962C8B-B14F-4D97-AF65-F5344CB8AC3E}">
        <p14:creationId xmlns:p14="http://schemas.microsoft.com/office/powerpoint/2010/main" val="330125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32637" y="4870716"/>
            <a:ext cx="10947588" cy="2577354"/>
          </a:xfrm>
        </p:spPr>
        <p:txBody>
          <a:bodyPr anchor="b"/>
          <a:lstStyle>
            <a:lvl1pPr algn="l">
              <a:defRPr sz="6236" b="0" cap="none"/>
            </a:lvl1pPr>
          </a:lstStyle>
          <a:p>
            <a:r>
              <a:rPr lang="en-US"/>
              <a:t>Click to edit Master title style</a:t>
            </a:r>
          </a:p>
        </p:txBody>
      </p:sp>
      <p:sp>
        <p:nvSpPr>
          <p:cNvPr id="3" name="Text Placeholder 2"/>
          <p:cNvSpPr>
            <a:spLocks noGrp="1"/>
          </p:cNvSpPr>
          <p:nvPr>
            <p:ph type="body" idx="1"/>
          </p:nvPr>
        </p:nvSpPr>
        <p:spPr>
          <a:xfrm>
            <a:off x="1432638" y="7448070"/>
            <a:ext cx="10947587" cy="1341388"/>
          </a:xfrm>
        </p:spPr>
        <p:txBody>
          <a:bodyPr anchor="t"/>
          <a:lstStyle>
            <a:lvl1pPr marL="0" indent="0" algn="l">
              <a:buNone/>
              <a:defRPr sz="3118" cap="none">
                <a:solidFill>
                  <a:schemeClr val="bg2">
                    <a:lumMod val="40000"/>
                    <a:lumOff val="60000"/>
                  </a:schemeClr>
                </a:solidFill>
              </a:defRPr>
            </a:lvl1pPr>
            <a:lvl2pPr marL="712775" indent="0">
              <a:buNone/>
              <a:defRPr sz="2806">
                <a:solidFill>
                  <a:schemeClr val="tx1">
                    <a:tint val="75000"/>
                  </a:schemeClr>
                </a:solidFill>
              </a:defRPr>
            </a:lvl2pPr>
            <a:lvl3pPr marL="1425550" indent="0">
              <a:buNone/>
              <a:defRPr sz="2494">
                <a:solidFill>
                  <a:schemeClr val="tx1">
                    <a:tint val="75000"/>
                  </a:schemeClr>
                </a:solidFill>
              </a:defRPr>
            </a:lvl3pPr>
            <a:lvl4pPr marL="2138324" indent="0">
              <a:buNone/>
              <a:defRPr sz="2183">
                <a:solidFill>
                  <a:schemeClr val="tx1">
                    <a:tint val="75000"/>
                  </a:schemeClr>
                </a:solidFill>
              </a:defRPr>
            </a:lvl4pPr>
            <a:lvl5pPr marL="2851099" indent="0">
              <a:buNone/>
              <a:defRPr sz="2183">
                <a:solidFill>
                  <a:schemeClr val="tx1">
                    <a:tint val="75000"/>
                  </a:schemeClr>
                </a:solidFill>
              </a:defRPr>
            </a:lvl5pPr>
            <a:lvl6pPr marL="3563874" indent="0">
              <a:buNone/>
              <a:defRPr sz="2183">
                <a:solidFill>
                  <a:schemeClr val="tx1">
                    <a:tint val="75000"/>
                  </a:schemeClr>
                </a:solidFill>
              </a:defRPr>
            </a:lvl6pPr>
            <a:lvl7pPr marL="4276649" indent="0">
              <a:buNone/>
              <a:defRPr sz="2183">
                <a:solidFill>
                  <a:schemeClr val="tx1">
                    <a:tint val="75000"/>
                  </a:schemeClr>
                </a:solidFill>
              </a:defRPr>
            </a:lvl7pPr>
            <a:lvl8pPr marL="4989424" indent="0">
              <a:buNone/>
              <a:defRPr sz="2183">
                <a:solidFill>
                  <a:schemeClr val="tx1">
                    <a:tint val="75000"/>
                  </a:schemeClr>
                </a:solidFill>
              </a:defRPr>
            </a:lvl8pPr>
            <a:lvl9pPr marL="5702198"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49419-875C-49E0-9138-20F8497D25B4}" type="datetimeFigureOut">
              <a:rPr lang="en-IE" smtClean="0"/>
              <a:t>24/04/2023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441E4C-ABD5-4EFE-9888-7A8239B066C7}" type="slidenum">
              <a:rPr lang="en-IE" smtClean="0"/>
              <a:t>‹#›</a:t>
            </a:fld>
            <a:endParaRPr lang="en-IE"/>
          </a:p>
        </p:txBody>
      </p:sp>
    </p:spTree>
    <p:extLst>
      <p:ext uri="{BB962C8B-B14F-4D97-AF65-F5344CB8AC3E}">
        <p14:creationId xmlns:p14="http://schemas.microsoft.com/office/powerpoint/2010/main" val="323044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548"/>
            </a:lvl1pPr>
          </a:lstStyle>
          <a:p>
            <a:r>
              <a:rPr lang="en-US"/>
              <a:t>Click to edit Master title style</a:t>
            </a:r>
          </a:p>
        </p:txBody>
      </p:sp>
      <p:sp>
        <p:nvSpPr>
          <p:cNvPr id="3" name="Text Placeholder 2"/>
          <p:cNvSpPr>
            <a:spLocks noGrp="1"/>
          </p:cNvSpPr>
          <p:nvPr>
            <p:ph type="body" idx="1"/>
          </p:nvPr>
        </p:nvSpPr>
        <p:spPr>
          <a:xfrm>
            <a:off x="785126" y="3088746"/>
            <a:ext cx="3655372" cy="898409"/>
          </a:xfrm>
        </p:spPr>
        <p:txBody>
          <a:bodyPr anchor="b">
            <a:noAutofit/>
          </a:bodyPr>
          <a:lstStyle>
            <a:lvl1pPr marL="0" indent="0">
              <a:buNone/>
              <a:defRPr sz="3742" b="0">
                <a:solidFill>
                  <a:schemeClr val="bg2">
                    <a:lumMod val="40000"/>
                    <a:lumOff val="60000"/>
                  </a:schemeClr>
                </a:solidFill>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16" name="Text Placeholder 3"/>
          <p:cNvSpPr>
            <a:spLocks noGrp="1"/>
          </p:cNvSpPr>
          <p:nvPr>
            <p:ph type="body" sz="half" idx="15"/>
          </p:nvPr>
        </p:nvSpPr>
        <p:spPr>
          <a:xfrm>
            <a:off x="809333" y="4157927"/>
            <a:ext cx="3631164" cy="5595878"/>
          </a:xfrm>
        </p:spPr>
        <p:txBody>
          <a:bodyPr anchor="t">
            <a:normAutofit/>
          </a:bodyPr>
          <a:lstStyle>
            <a:lvl1pPr marL="0" indent="0">
              <a:buNone/>
              <a:defRPr sz="2183"/>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a:t>Click to edit Master text styles</a:t>
            </a:r>
          </a:p>
        </p:txBody>
      </p:sp>
      <p:sp>
        <p:nvSpPr>
          <p:cNvPr id="5" name="Text Placeholder 4"/>
          <p:cNvSpPr>
            <a:spLocks noGrp="1"/>
          </p:cNvSpPr>
          <p:nvPr>
            <p:ph type="body" sz="quarter" idx="3"/>
          </p:nvPr>
        </p:nvSpPr>
        <p:spPr>
          <a:xfrm>
            <a:off x="4817398" y="3088746"/>
            <a:ext cx="3642193" cy="898409"/>
          </a:xfrm>
        </p:spPr>
        <p:txBody>
          <a:bodyPr anchor="b">
            <a:noAutofit/>
          </a:bodyPr>
          <a:lstStyle>
            <a:lvl1pPr marL="0" indent="0">
              <a:buNone/>
              <a:defRPr sz="3742" b="0">
                <a:solidFill>
                  <a:schemeClr val="bg2">
                    <a:lumMod val="40000"/>
                    <a:lumOff val="60000"/>
                  </a:schemeClr>
                </a:solidFill>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19" name="Text Placeholder 3"/>
          <p:cNvSpPr>
            <a:spLocks noGrp="1"/>
          </p:cNvSpPr>
          <p:nvPr>
            <p:ph type="body" sz="half" idx="16"/>
          </p:nvPr>
        </p:nvSpPr>
        <p:spPr>
          <a:xfrm>
            <a:off x="4804307" y="4157927"/>
            <a:ext cx="3655283" cy="5595878"/>
          </a:xfrm>
        </p:spPr>
        <p:txBody>
          <a:bodyPr anchor="t">
            <a:normAutofit/>
          </a:bodyPr>
          <a:lstStyle>
            <a:lvl1pPr marL="0" indent="0">
              <a:buNone/>
              <a:defRPr sz="2183"/>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a:t>Click to edit Master text styles</a:t>
            </a:r>
          </a:p>
        </p:txBody>
      </p:sp>
      <p:sp>
        <p:nvSpPr>
          <p:cNvPr id="14" name="Text Placeholder 4"/>
          <p:cNvSpPr>
            <a:spLocks noGrp="1"/>
          </p:cNvSpPr>
          <p:nvPr>
            <p:ph type="body" sz="quarter" idx="13"/>
          </p:nvPr>
        </p:nvSpPr>
        <p:spPr>
          <a:xfrm>
            <a:off x="8837672" y="3088746"/>
            <a:ext cx="3637073" cy="898409"/>
          </a:xfrm>
        </p:spPr>
        <p:txBody>
          <a:bodyPr anchor="b">
            <a:noAutofit/>
          </a:bodyPr>
          <a:lstStyle>
            <a:lvl1pPr marL="0" indent="0">
              <a:buNone/>
              <a:defRPr sz="3742" b="0">
                <a:solidFill>
                  <a:schemeClr val="bg2">
                    <a:lumMod val="40000"/>
                    <a:lumOff val="60000"/>
                  </a:schemeClr>
                </a:solidFill>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20" name="Text Placeholder 3"/>
          <p:cNvSpPr>
            <a:spLocks noGrp="1"/>
          </p:cNvSpPr>
          <p:nvPr>
            <p:ph type="body" sz="half" idx="17"/>
          </p:nvPr>
        </p:nvSpPr>
        <p:spPr>
          <a:xfrm>
            <a:off x="8837672" y="4157927"/>
            <a:ext cx="3637073" cy="5595878"/>
          </a:xfrm>
        </p:spPr>
        <p:txBody>
          <a:bodyPr anchor="t">
            <a:normAutofit/>
          </a:bodyPr>
          <a:lstStyle>
            <a:lvl1pPr marL="0" indent="0">
              <a:buNone/>
              <a:defRPr sz="2183"/>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a:t>Click to edit Master text styles</a:t>
            </a:r>
          </a:p>
        </p:txBody>
      </p:sp>
      <p:cxnSp>
        <p:nvCxnSpPr>
          <p:cNvPr id="17" name="Straight Connector 16"/>
          <p:cNvCxnSpPr/>
          <p:nvPr/>
        </p:nvCxnSpPr>
        <p:spPr>
          <a:xfrm>
            <a:off x="4622007" y="3326342"/>
            <a:ext cx="0" cy="617749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636135" y="3326342"/>
            <a:ext cx="0" cy="61844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E49419-875C-49E0-9138-20F8497D25B4}" type="datetimeFigureOut">
              <a:rPr lang="en-IE" smtClean="0"/>
              <a:t>24/04/2023</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441E4C-ABD5-4EFE-9888-7A8239B066C7}" type="slidenum">
              <a:rPr lang="en-IE" smtClean="0"/>
              <a:t>‹#›</a:t>
            </a:fld>
            <a:endParaRPr lang="en-IE"/>
          </a:p>
        </p:txBody>
      </p:sp>
    </p:spTree>
    <p:extLst>
      <p:ext uri="{BB962C8B-B14F-4D97-AF65-F5344CB8AC3E}">
        <p14:creationId xmlns:p14="http://schemas.microsoft.com/office/powerpoint/2010/main" val="1940340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548"/>
            </a:lvl1pPr>
          </a:lstStyle>
          <a:p>
            <a:r>
              <a:rPr lang="en-US"/>
              <a:t>Click to edit Master title style</a:t>
            </a:r>
          </a:p>
        </p:txBody>
      </p:sp>
      <p:sp>
        <p:nvSpPr>
          <p:cNvPr id="3" name="Text Placeholder 2"/>
          <p:cNvSpPr>
            <a:spLocks noGrp="1"/>
          </p:cNvSpPr>
          <p:nvPr>
            <p:ph type="body" idx="1"/>
          </p:nvPr>
        </p:nvSpPr>
        <p:spPr>
          <a:xfrm>
            <a:off x="809333" y="6627348"/>
            <a:ext cx="3646918" cy="898409"/>
          </a:xfrm>
        </p:spPr>
        <p:txBody>
          <a:bodyPr anchor="b">
            <a:noAutofit/>
          </a:bodyPr>
          <a:lstStyle>
            <a:lvl1pPr marL="0" indent="0">
              <a:buNone/>
              <a:defRPr sz="3742" b="0">
                <a:solidFill>
                  <a:schemeClr val="bg2">
                    <a:lumMod val="40000"/>
                    <a:lumOff val="60000"/>
                  </a:schemeClr>
                </a:solidFill>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29" name="Picture Placeholder 2"/>
          <p:cNvSpPr>
            <a:spLocks noGrp="1" noChangeAspect="1"/>
          </p:cNvSpPr>
          <p:nvPr>
            <p:ph type="pic" idx="15"/>
          </p:nvPr>
        </p:nvSpPr>
        <p:spPr>
          <a:xfrm>
            <a:off x="809333" y="3445140"/>
            <a:ext cx="3646918" cy="237595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4"/>
            </a:lvl1pPr>
            <a:lvl2pPr marL="712775" indent="0">
              <a:buNone/>
              <a:defRPr sz="2494"/>
            </a:lvl2pPr>
            <a:lvl3pPr marL="1425550" indent="0">
              <a:buNone/>
              <a:defRPr sz="2494"/>
            </a:lvl3pPr>
            <a:lvl4pPr marL="2138324" indent="0">
              <a:buNone/>
              <a:defRPr sz="2494"/>
            </a:lvl4pPr>
            <a:lvl5pPr marL="2851099" indent="0">
              <a:buNone/>
              <a:defRPr sz="2494"/>
            </a:lvl5pPr>
            <a:lvl6pPr marL="3563874" indent="0">
              <a:buNone/>
              <a:defRPr sz="2494"/>
            </a:lvl6pPr>
            <a:lvl7pPr marL="4276649" indent="0">
              <a:buNone/>
              <a:defRPr sz="2494"/>
            </a:lvl7pPr>
            <a:lvl8pPr marL="4989424" indent="0">
              <a:buNone/>
              <a:defRPr sz="2494"/>
            </a:lvl8pPr>
            <a:lvl9pPr marL="5702198" indent="0">
              <a:buNone/>
              <a:defRPr sz="2494"/>
            </a:lvl9pPr>
          </a:lstStyle>
          <a:p>
            <a:r>
              <a:rPr lang="en-US"/>
              <a:t>Click icon to add picture</a:t>
            </a:r>
          </a:p>
        </p:txBody>
      </p:sp>
      <p:sp>
        <p:nvSpPr>
          <p:cNvPr id="22" name="Text Placeholder 3"/>
          <p:cNvSpPr>
            <a:spLocks noGrp="1"/>
          </p:cNvSpPr>
          <p:nvPr>
            <p:ph type="body" sz="half" idx="18"/>
          </p:nvPr>
        </p:nvSpPr>
        <p:spPr>
          <a:xfrm>
            <a:off x="809333" y="7525759"/>
            <a:ext cx="3646918" cy="1027694"/>
          </a:xfrm>
        </p:spPr>
        <p:txBody>
          <a:bodyPr anchor="t">
            <a:normAutofit/>
          </a:bodyPr>
          <a:lstStyle>
            <a:lvl1pPr marL="0" indent="0">
              <a:buNone/>
              <a:defRPr sz="2183"/>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a:t>Click to edit Master text styles</a:t>
            </a:r>
          </a:p>
        </p:txBody>
      </p:sp>
      <p:sp>
        <p:nvSpPr>
          <p:cNvPr id="5" name="Text Placeholder 4"/>
          <p:cNvSpPr>
            <a:spLocks noGrp="1"/>
          </p:cNvSpPr>
          <p:nvPr>
            <p:ph type="body" sz="quarter" idx="3"/>
          </p:nvPr>
        </p:nvSpPr>
        <p:spPr>
          <a:xfrm>
            <a:off x="4824488" y="6627348"/>
            <a:ext cx="3635102" cy="898409"/>
          </a:xfrm>
        </p:spPr>
        <p:txBody>
          <a:bodyPr anchor="b">
            <a:noAutofit/>
          </a:bodyPr>
          <a:lstStyle>
            <a:lvl1pPr marL="0" indent="0">
              <a:buNone/>
              <a:defRPr sz="3742" b="0">
                <a:solidFill>
                  <a:schemeClr val="bg2">
                    <a:lumMod val="40000"/>
                    <a:lumOff val="60000"/>
                  </a:schemeClr>
                </a:solidFill>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30" name="Picture Placeholder 2"/>
          <p:cNvSpPr>
            <a:spLocks noGrp="1" noChangeAspect="1"/>
          </p:cNvSpPr>
          <p:nvPr>
            <p:ph type="pic" idx="21"/>
          </p:nvPr>
        </p:nvSpPr>
        <p:spPr>
          <a:xfrm>
            <a:off x="4824487" y="3445140"/>
            <a:ext cx="3635102" cy="237595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4"/>
            </a:lvl1pPr>
            <a:lvl2pPr marL="712775" indent="0">
              <a:buNone/>
              <a:defRPr sz="2494"/>
            </a:lvl2pPr>
            <a:lvl3pPr marL="1425550" indent="0">
              <a:buNone/>
              <a:defRPr sz="2494"/>
            </a:lvl3pPr>
            <a:lvl4pPr marL="2138324" indent="0">
              <a:buNone/>
              <a:defRPr sz="2494"/>
            </a:lvl4pPr>
            <a:lvl5pPr marL="2851099" indent="0">
              <a:buNone/>
              <a:defRPr sz="2494"/>
            </a:lvl5pPr>
            <a:lvl6pPr marL="3563874" indent="0">
              <a:buNone/>
              <a:defRPr sz="2494"/>
            </a:lvl6pPr>
            <a:lvl7pPr marL="4276649" indent="0">
              <a:buNone/>
              <a:defRPr sz="2494"/>
            </a:lvl7pPr>
            <a:lvl8pPr marL="4989424" indent="0">
              <a:buNone/>
              <a:defRPr sz="2494"/>
            </a:lvl8pPr>
            <a:lvl9pPr marL="5702198" indent="0">
              <a:buNone/>
              <a:defRPr sz="2494"/>
            </a:lvl9pPr>
          </a:lstStyle>
          <a:p>
            <a:r>
              <a:rPr lang="en-US"/>
              <a:t>Click icon to add picture</a:t>
            </a:r>
          </a:p>
        </p:txBody>
      </p:sp>
      <p:sp>
        <p:nvSpPr>
          <p:cNvPr id="23" name="Text Placeholder 3"/>
          <p:cNvSpPr>
            <a:spLocks noGrp="1"/>
          </p:cNvSpPr>
          <p:nvPr>
            <p:ph type="body" sz="half" idx="19"/>
          </p:nvPr>
        </p:nvSpPr>
        <p:spPr>
          <a:xfrm>
            <a:off x="4822808" y="7525757"/>
            <a:ext cx="3639917" cy="1027694"/>
          </a:xfrm>
        </p:spPr>
        <p:txBody>
          <a:bodyPr anchor="t">
            <a:normAutofit/>
          </a:bodyPr>
          <a:lstStyle>
            <a:lvl1pPr marL="0" indent="0">
              <a:buNone/>
              <a:defRPr sz="2183"/>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a:t>Click to edit Master text styles</a:t>
            </a:r>
          </a:p>
        </p:txBody>
      </p:sp>
      <p:sp>
        <p:nvSpPr>
          <p:cNvPr id="14" name="Text Placeholder 4"/>
          <p:cNvSpPr>
            <a:spLocks noGrp="1"/>
          </p:cNvSpPr>
          <p:nvPr>
            <p:ph type="body" sz="quarter" idx="13"/>
          </p:nvPr>
        </p:nvSpPr>
        <p:spPr>
          <a:xfrm>
            <a:off x="8837672" y="6627348"/>
            <a:ext cx="3637073" cy="898409"/>
          </a:xfrm>
        </p:spPr>
        <p:txBody>
          <a:bodyPr anchor="b">
            <a:noAutofit/>
          </a:bodyPr>
          <a:lstStyle>
            <a:lvl1pPr marL="0" indent="0">
              <a:buNone/>
              <a:defRPr sz="3742" b="0">
                <a:solidFill>
                  <a:schemeClr val="bg2">
                    <a:lumMod val="40000"/>
                    <a:lumOff val="60000"/>
                  </a:schemeClr>
                </a:solidFill>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31" name="Picture Placeholder 2"/>
          <p:cNvSpPr>
            <a:spLocks noGrp="1" noChangeAspect="1"/>
          </p:cNvSpPr>
          <p:nvPr>
            <p:ph type="pic" idx="22"/>
          </p:nvPr>
        </p:nvSpPr>
        <p:spPr>
          <a:xfrm>
            <a:off x="8837670" y="3445140"/>
            <a:ext cx="3637073" cy="237595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4"/>
            </a:lvl1pPr>
            <a:lvl2pPr marL="712775" indent="0">
              <a:buNone/>
              <a:defRPr sz="2494"/>
            </a:lvl2pPr>
            <a:lvl3pPr marL="1425550" indent="0">
              <a:buNone/>
              <a:defRPr sz="2494"/>
            </a:lvl3pPr>
            <a:lvl4pPr marL="2138324" indent="0">
              <a:buNone/>
              <a:defRPr sz="2494"/>
            </a:lvl4pPr>
            <a:lvl5pPr marL="2851099" indent="0">
              <a:buNone/>
              <a:defRPr sz="2494"/>
            </a:lvl5pPr>
            <a:lvl6pPr marL="3563874" indent="0">
              <a:buNone/>
              <a:defRPr sz="2494"/>
            </a:lvl6pPr>
            <a:lvl7pPr marL="4276649" indent="0">
              <a:buNone/>
              <a:defRPr sz="2494"/>
            </a:lvl7pPr>
            <a:lvl8pPr marL="4989424" indent="0">
              <a:buNone/>
              <a:defRPr sz="2494"/>
            </a:lvl8pPr>
            <a:lvl9pPr marL="5702198" indent="0">
              <a:buNone/>
              <a:defRPr sz="2494"/>
            </a:lvl9pPr>
          </a:lstStyle>
          <a:p>
            <a:r>
              <a:rPr lang="en-US"/>
              <a:t>Click icon to add picture</a:t>
            </a:r>
          </a:p>
        </p:txBody>
      </p:sp>
      <p:sp>
        <p:nvSpPr>
          <p:cNvPr id="24" name="Text Placeholder 3"/>
          <p:cNvSpPr>
            <a:spLocks noGrp="1"/>
          </p:cNvSpPr>
          <p:nvPr>
            <p:ph type="body" sz="half" idx="20"/>
          </p:nvPr>
        </p:nvSpPr>
        <p:spPr>
          <a:xfrm>
            <a:off x="8837519" y="7525754"/>
            <a:ext cx="3641890" cy="1027694"/>
          </a:xfrm>
        </p:spPr>
        <p:txBody>
          <a:bodyPr anchor="t">
            <a:normAutofit/>
          </a:bodyPr>
          <a:lstStyle>
            <a:lvl1pPr marL="0" indent="0">
              <a:buNone/>
              <a:defRPr sz="2183"/>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a:t>Click to edit Master text styles</a:t>
            </a:r>
          </a:p>
        </p:txBody>
      </p:sp>
      <p:cxnSp>
        <p:nvCxnSpPr>
          <p:cNvPr id="19" name="Straight Connector 18"/>
          <p:cNvCxnSpPr/>
          <p:nvPr/>
        </p:nvCxnSpPr>
        <p:spPr>
          <a:xfrm>
            <a:off x="4622007" y="3326342"/>
            <a:ext cx="0" cy="617749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636135" y="3326342"/>
            <a:ext cx="0" cy="61844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E49419-875C-49E0-9138-20F8497D25B4}" type="datetimeFigureOut">
              <a:rPr lang="en-IE" smtClean="0"/>
              <a:t>24/04/2023</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441E4C-ABD5-4EFE-9888-7A8239B066C7}" type="slidenum">
              <a:rPr lang="en-IE" smtClean="0"/>
              <a:t>‹#›</a:t>
            </a:fld>
            <a:endParaRPr lang="en-IE"/>
          </a:p>
        </p:txBody>
      </p:sp>
    </p:spTree>
    <p:extLst>
      <p:ext uri="{BB962C8B-B14F-4D97-AF65-F5344CB8AC3E}">
        <p14:creationId xmlns:p14="http://schemas.microsoft.com/office/powerpoint/2010/main" val="2304610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49419-875C-49E0-9138-20F8497D25B4}" type="datetimeFigureOut">
              <a:rPr lang="en-IE" smtClean="0"/>
              <a:t>24/04/2023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441E4C-ABD5-4EFE-9888-7A8239B066C7}" type="slidenum">
              <a:rPr lang="en-IE" smtClean="0"/>
              <a:t>‹#›</a:t>
            </a:fld>
            <a:endParaRPr lang="en-IE"/>
          </a:p>
        </p:txBody>
      </p:sp>
    </p:spTree>
    <p:extLst>
      <p:ext uri="{BB962C8B-B14F-4D97-AF65-F5344CB8AC3E}">
        <p14:creationId xmlns:p14="http://schemas.microsoft.com/office/powerpoint/2010/main" val="3941787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0772" y="670716"/>
            <a:ext cx="2173974" cy="9083091"/>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809333" y="1205448"/>
            <a:ext cx="9207876" cy="85483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49419-875C-49E0-9138-20F8497D25B4}" type="datetimeFigureOut">
              <a:rPr lang="en-IE" smtClean="0"/>
              <a:t>24/04/2023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441E4C-ABD5-4EFE-9888-7A8239B066C7}" type="slidenum">
              <a:rPr lang="en-IE" smtClean="0"/>
              <a:t>‹#›</a:t>
            </a:fld>
            <a:endParaRPr lang="en-IE"/>
          </a:p>
        </p:txBody>
      </p:sp>
    </p:spTree>
    <p:extLst>
      <p:ext uri="{BB962C8B-B14F-4D97-AF65-F5344CB8AC3E}">
        <p14:creationId xmlns:p14="http://schemas.microsoft.com/office/powerpoint/2010/main" val="167725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3FE49419-875C-49E0-9138-20F8497D25B4}" type="datetimeFigureOut">
              <a:rPr lang="en-IE" smtClean="0"/>
              <a:t>24/04/2023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441E4C-ABD5-4EFE-9888-7A8239B066C7}" type="slidenum">
              <a:rPr lang="en-IE" smtClean="0"/>
              <a:t>‹#›</a:t>
            </a:fld>
            <a:endParaRPr lang="en-IE"/>
          </a:p>
        </p:txBody>
      </p:sp>
    </p:spTree>
    <p:extLst>
      <p:ext uri="{BB962C8B-B14F-4D97-AF65-F5344CB8AC3E}">
        <p14:creationId xmlns:p14="http://schemas.microsoft.com/office/powerpoint/2010/main" val="392006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32640" y="4461524"/>
            <a:ext cx="10947585" cy="2986547"/>
          </a:xfrm>
        </p:spPr>
        <p:txBody>
          <a:bodyPr anchor="b"/>
          <a:lstStyle>
            <a:lvl1pPr algn="l">
              <a:defRPr sz="6236" b="0" cap="none"/>
            </a:lvl1pPr>
          </a:lstStyle>
          <a:p>
            <a:r>
              <a:rPr lang="en-US"/>
              <a:t>Click to edit Master title style</a:t>
            </a:r>
          </a:p>
        </p:txBody>
      </p:sp>
      <p:sp>
        <p:nvSpPr>
          <p:cNvPr id="3" name="Text Placeholder 2"/>
          <p:cNvSpPr>
            <a:spLocks noGrp="1"/>
          </p:cNvSpPr>
          <p:nvPr>
            <p:ph type="body" idx="1"/>
          </p:nvPr>
        </p:nvSpPr>
        <p:spPr>
          <a:xfrm>
            <a:off x="1432638" y="7448070"/>
            <a:ext cx="10947587" cy="1341388"/>
          </a:xfrm>
        </p:spPr>
        <p:txBody>
          <a:bodyPr anchor="t"/>
          <a:lstStyle>
            <a:lvl1pPr marL="0" indent="0" algn="l">
              <a:buNone/>
              <a:defRPr sz="3118" cap="all">
                <a:solidFill>
                  <a:schemeClr val="bg2">
                    <a:lumMod val="40000"/>
                    <a:lumOff val="60000"/>
                  </a:schemeClr>
                </a:solidFill>
              </a:defRPr>
            </a:lvl1pPr>
            <a:lvl2pPr marL="712775" indent="0">
              <a:buNone/>
              <a:defRPr sz="2806">
                <a:solidFill>
                  <a:schemeClr val="tx1">
                    <a:tint val="75000"/>
                  </a:schemeClr>
                </a:solidFill>
              </a:defRPr>
            </a:lvl2pPr>
            <a:lvl3pPr marL="1425550" indent="0">
              <a:buNone/>
              <a:defRPr sz="2494">
                <a:solidFill>
                  <a:schemeClr val="tx1">
                    <a:tint val="75000"/>
                  </a:schemeClr>
                </a:solidFill>
              </a:defRPr>
            </a:lvl3pPr>
            <a:lvl4pPr marL="2138324" indent="0">
              <a:buNone/>
              <a:defRPr sz="2183">
                <a:solidFill>
                  <a:schemeClr val="tx1">
                    <a:tint val="75000"/>
                  </a:schemeClr>
                </a:solidFill>
              </a:defRPr>
            </a:lvl4pPr>
            <a:lvl5pPr marL="2851099" indent="0">
              <a:buNone/>
              <a:defRPr sz="2183">
                <a:solidFill>
                  <a:schemeClr val="tx1">
                    <a:tint val="75000"/>
                  </a:schemeClr>
                </a:solidFill>
              </a:defRPr>
            </a:lvl5pPr>
            <a:lvl6pPr marL="3563874" indent="0">
              <a:buNone/>
              <a:defRPr sz="2183">
                <a:solidFill>
                  <a:schemeClr val="tx1">
                    <a:tint val="75000"/>
                  </a:schemeClr>
                </a:solidFill>
              </a:defRPr>
            </a:lvl6pPr>
            <a:lvl7pPr marL="4276649" indent="0">
              <a:buNone/>
              <a:defRPr sz="2183">
                <a:solidFill>
                  <a:schemeClr val="tx1">
                    <a:tint val="75000"/>
                  </a:schemeClr>
                </a:solidFill>
              </a:defRPr>
            </a:lvl7pPr>
            <a:lvl8pPr marL="4989424" indent="0">
              <a:buNone/>
              <a:defRPr sz="2183">
                <a:solidFill>
                  <a:schemeClr val="tx1">
                    <a:tint val="75000"/>
                  </a:schemeClr>
                </a:solidFill>
              </a:defRPr>
            </a:lvl8pPr>
            <a:lvl9pPr marL="5702198"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49419-875C-49E0-9138-20F8497D25B4}" type="datetimeFigureOut">
              <a:rPr lang="en-IE" smtClean="0"/>
              <a:t>24/04/2023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441E4C-ABD5-4EFE-9888-7A8239B066C7}" type="slidenum">
              <a:rPr lang="en-IE" smtClean="0"/>
              <a:t>‹#›</a:t>
            </a:fld>
            <a:endParaRPr lang="en-IE"/>
          </a:p>
        </p:txBody>
      </p:sp>
    </p:spTree>
    <p:extLst>
      <p:ext uri="{BB962C8B-B14F-4D97-AF65-F5344CB8AC3E}">
        <p14:creationId xmlns:p14="http://schemas.microsoft.com/office/powerpoint/2010/main" val="2375862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68580" y="3212496"/>
            <a:ext cx="5453338" cy="6541311"/>
          </a:xfrm>
        </p:spPr>
        <p:txBody>
          <a:bodyPr>
            <a:normAutofit/>
          </a:bodyPr>
          <a:lstStyle>
            <a:lvl1pPr>
              <a:defRPr sz="2806"/>
            </a:lvl1pPr>
            <a:lvl2pPr>
              <a:defRPr sz="2494"/>
            </a:lvl2pPr>
            <a:lvl3pPr>
              <a:defRPr sz="2183"/>
            </a:lvl3pPr>
            <a:lvl4pPr>
              <a:defRPr sz="1871"/>
            </a:lvl4pPr>
            <a:lvl5pPr>
              <a:defRPr sz="1871"/>
            </a:lvl5pPr>
            <a:lvl6pPr>
              <a:defRPr sz="1871"/>
            </a:lvl6pPr>
            <a:lvl7pPr>
              <a:defRPr sz="1871"/>
            </a:lvl7pPr>
            <a:lvl8pPr>
              <a:defRPr sz="1871"/>
            </a:lvl8pPr>
            <a:lvl9pPr>
              <a:defRPr sz="18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13988" y="3205507"/>
            <a:ext cx="5453342" cy="6548299"/>
          </a:xfrm>
        </p:spPr>
        <p:txBody>
          <a:bodyPr>
            <a:normAutofit/>
          </a:bodyPr>
          <a:lstStyle>
            <a:lvl1pPr>
              <a:defRPr sz="2806"/>
            </a:lvl1pPr>
            <a:lvl2pPr>
              <a:defRPr sz="2494"/>
            </a:lvl2pPr>
            <a:lvl3pPr>
              <a:defRPr sz="2183"/>
            </a:lvl3pPr>
            <a:lvl4pPr>
              <a:defRPr sz="1871"/>
            </a:lvl4pPr>
            <a:lvl5pPr>
              <a:defRPr sz="1871"/>
            </a:lvl5pPr>
            <a:lvl6pPr>
              <a:defRPr sz="1871"/>
            </a:lvl6pPr>
            <a:lvl7pPr>
              <a:defRPr sz="1871"/>
            </a:lvl7pPr>
            <a:lvl8pPr>
              <a:defRPr sz="1871"/>
            </a:lvl8pPr>
            <a:lvl9pPr>
              <a:defRPr sz="18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E49419-875C-49E0-9138-20F8497D25B4}" type="datetimeFigureOut">
              <a:rPr lang="en-IE" smtClean="0"/>
              <a:t>24/04/2023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A441E4C-ABD5-4EFE-9888-7A8239B066C7}" type="slidenum">
              <a:rPr lang="en-IE" smtClean="0"/>
              <a:t>‹#›</a:t>
            </a:fld>
            <a:endParaRPr lang="en-IE"/>
          </a:p>
        </p:txBody>
      </p:sp>
    </p:spTree>
    <p:extLst>
      <p:ext uri="{BB962C8B-B14F-4D97-AF65-F5344CB8AC3E}">
        <p14:creationId xmlns:p14="http://schemas.microsoft.com/office/powerpoint/2010/main" val="3595739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68579" y="2969948"/>
            <a:ext cx="5453337" cy="898409"/>
          </a:xfrm>
        </p:spPr>
        <p:txBody>
          <a:bodyPr anchor="b">
            <a:noAutofit/>
          </a:bodyPr>
          <a:lstStyle>
            <a:lvl1pPr marL="0" indent="0">
              <a:buNone/>
              <a:defRPr sz="3742" b="0">
                <a:solidFill>
                  <a:schemeClr val="bg2">
                    <a:lumMod val="40000"/>
                    <a:lumOff val="60000"/>
                  </a:schemeClr>
                </a:solidFill>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4" name="Content Placeholder 3"/>
          <p:cNvSpPr>
            <a:spLocks noGrp="1"/>
          </p:cNvSpPr>
          <p:nvPr>
            <p:ph sz="half" idx="2"/>
          </p:nvPr>
        </p:nvSpPr>
        <p:spPr>
          <a:xfrm>
            <a:off x="1368580" y="3920331"/>
            <a:ext cx="5453338" cy="5833474"/>
          </a:xfrm>
        </p:spPr>
        <p:txBody>
          <a:bodyPr>
            <a:normAutofit/>
          </a:bodyPr>
          <a:lstStyle>
            <a:lvl1pPr>
              <a:defRPr sz="2806"/>
            </a:lvl1pPr>
            <a:lvl2pPr>
              <a:defRPr sz="2494"/>
            </a:lvl2pPr>
            <a:lvl3pPr>
              <a:defRPr sz="2183"/>
            </a:lvl3pPr>
            <a:lvl4pPr>
              <a:defRPr sz="1871"/>
            </a:lvl4pPr>
            <a:lvl5pPr>
              <a:defRPr sz="1871"/>
            </a:lvl5pPr>
            <a:lvl6pPr>
              <a:defRPr sz="1871"/>
            </a:lvl6pPr>
            <a:lvl7pPr>
              <a:defRPr sz="1871"/>
            </a:lvl7pPr>
            <a:lvl8pPr>
              <a:defRPr sz="1871"/>
            </a:lvl8pPr>
            <a:lvl9pPr>
              <a:defRPr sz="18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013990" y="2969948"/>
            <a:ext cx="5453338" cy="898409"/>
          </a:xfrm>
        </p:spPr>
        <p:txBody>
          <a:bodyPr anchor="b">
            <a:noAutofit/>
          </a:bodyPr>
          <a:lstStyle>
            <a:lvl1pPr marL="0" indent="0">
              <a:buNone/>
              <a:defRPr sz="3742" b="0">
                <a:solidFill>
                  <a:schemeClr val="bg2">
                    <a:lumMod val="40000"/>
                    <a:lumOff val="60000"/>
                  </a:schemeClr>
                </a:solidFill>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6" name="Content Placeholder 5"/>
          <p:cNvSpPr>
            <a:spLocks noGrp="1"/>
          </p:cNvSpPr>
          <p:nvPr>
            <p:ph sz="quarter" idx="4"/>
          </p:nvPr>
        </p:nvSpPr>
        <p:spPr>
          <a:xfrm>
            <a:off x="7013990" y="3920331"/>
            <a:ext cx="5453338" cy="5833474"/>
          </a:xfrm>
        </p:spPr>
        <p:txBody>
          <a:bodyPr>
            <a:normAutofit/>
          </a:bodyPr>
          <a:lstStyle>
            <a:lvl1pPr>
              <a:defRPr sz="2806"/>
            </a:lvl1pPr>
            <a:lvl2pPr>
              <a:defRPr sz="2494"/>
            </a:lvl2pPr>
            <a:lvl3pPr>
              <a:defRPr sz="2183"/>
            </a:lvl3pPr>
            <a:lvl4pPr>
              <a:defRPr sz="1871"/>
            </a:lvl4pPr>
            <a:lvl5pPr>
              <a:defRPr sz="1871"/>
            </a:lvl5pPr>
            <a:lvl6pPr>
              <a:defRPr sz="1871"/>
            </a:lvl6pPr>
            <a:lvl7pPr>
              <a:defRPr sz="1871"/>
            </a:lvl7pPr>
            <a:lvl8pPr>
              <a:defRPr sz="1871"/>
            </a:lvl8pPr>
            <a:lvl9pPr>
              <a:defRPr sz="18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E49419-875C-49E0-9138-20F8497D25B4}" type="datetimeFigureOut">
              <a:rPr lang="en-IE" smtClean="0"/>
              <a:t>24/04/2023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A441E4C-ABD5-4EFE-9888-7A8239B066C7}" type="slidenum">
              <a:rPr lang="en-IE" smtClean="0"/>
              <a:t>‹#›</a:t>
            </a:fld>
            <a:endParaRPr lang="en-IE"/>
          </a:p>
        </p:txBody>
      </p:sp>
    </p:spTree>
    <p:extLst>
      <p:ext uri="{BB962C8B-B14F-4D97-AF65-F5344CB8AC3E}">
        <p14:creationId xmlns:p14="http://schemas.microsoft.com/office/powerpoint/2010/main" val="3601434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3FE49419-875C-49E0-9138-20F8497D25B4}" type="datetimeFigureOut">
              <a:rPr lang="en-IE" smtClean="0"/>
              <a:t>24/04/2023</a:t>
            </a:fld>
            <a:endParaRPr lang="en-IE"/>
          </a:p>
        </p:txBody>
      </p:sp>
      <p:sp>
        <p:nvSpPr>
          <p:cNvPr id="5" name="Footer Placeholder 3"/>
          <p:cNvSpPr>
            <a:spLocks noGrp="1"/>
          </p:cNvSpPr>
          <p:nvPr>
            <p:ph type="ftr" sz="quarter" idx="11"/>
          </p:nvPr>
        </p:nvSpPr>
        <p:spPr/>
        <p:txBody>
          <a:bodyPr/>
          <a:lstStyle/>
          <a:p>
            <a:endParaRPr lang="en-IE"/>
          </a:p>
        </p:txBody>
      </p:sp>
      <p:sp>
        <p:nvSpPr>
          <p:cNvPr id="6" name="Slide Number Placeholder 4"/>
          <p:cNvSpPr>
            <a:spLocks noGrp="1"/>
          </p:cNvSpPr>
          <p:nvPr>
            <p:ph type="sldNum" sz="quarter" idx="12"/>
          </p:nvPr>
        </p:nvSpPr>
        <p:spPr/>
        <p:txBody>
          <a:bodyPr/>
          <a:lstStyle/>
          <a:p>
            <a:fld id="{8A441E4C-ABD5-4EFE-9888-7A8239B066C7}" type="slidenum">
              <a:rPr lang="en-IE" smtClean="0"/>
              <a:t>‹#›</a:t>
            </a:fld>
            <a:endParaRPr lang="en-IE"/>
          </a:p>
        </p:txBody>
      </p:sp>
    </p:spTree>
    <p:extLst>
      <p:ext uri="{BB962C8B-B14F-4D97-AF65-F5344CB8AC3E}">
        <p14:creationId xmlns:p14="http://schemas.microsoft.com/office/powerpoint/2010/main" val="2239872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E49419-875C-49E0-9138-20F8497D25B4}" type="datetimeFigureOut">
              <a:rPr lang="en-IE" smtClean="0"/>
              <a:t>24/04/2023</a:t>
            </a:fld>
            <a:endParaRPr lang="en-IE"/>
          </a:p>
        </p:txBody>
      </p:sp>
      <p:sp>
        <p:nvSpPr>
          <p:cNvPr id="5" name="Footer Placeholder 2"/>
          <p:cNvSpPr>
            <a:spLocks noGrp="1"/>
          </p:cNvSpPr>
          <p:nvPr>
            <p:ph type="ftr" sz="quarter" idx="11"/>
          </p:nvPr>
        </p:nvSpPr>
        <p:spPr/>
        <p:txBody>
          <a:bodyPr/>
          <a:lstStyle/>
          <a:p>
            <a:endParaRPr lang="en-IE"/>
          </a:p>
        </p:txBody>
      </p:sp>
      <p:sp>
        <p:nvSpPr>
          <p:cNvPr id="6" name="Slide Number Placeholder 3"/>
          <p:cNvSpPr>
            <a:spLocks noGrp="1"/>
          </p:cNvSpPr>
          <p:nvPr>
            <p:ph type="sldNum" sz="quarter" idx="12"/>
          </p:nvPr>
        </p:nvSpPr>
        <p:spPr/>
        <p:txBody>
          <a:bodyPr/>
          <a:lstStyle/>
          <a:p>
            <a:fld id="{8A441E4C-ABD5-4EFE-9888-7A8239B066C7}" type="slidenum">
              <a:rPr lang="en-IE" smtClean="0"/>
              <a:t>‹#›</a:t>
            </a:fld>
            <a:endParaRPr lang="en-IE"/>
          </a:p>
        </p:txBody>
      </p:sp>
    </p:spTree>
    <p:extLst>
      <p:ext uri="{BB962C8B-B14F-4D97-AF65-F5344CB8AC3E}">
        <p14:creationId xmlns:p14="http://schemas.microsoft.com/office/powerpoint/2010/main" val="215497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2636" y="2257160"/>
            <a:ext cx="4218772" cy="2257161"/>
          </a:xfrm>
        </p:spPr>
        <p:txBody>
          <a:bodyPr anchor="b"/>
          <a:lstStyle>
            <a:lvl1pPr algn="l">
              <a:defRPr sz="3742" b="0"/>
            </a:lvl1pPr>
          </a:lstStyle>
          <a:p>
            <a:r>
              <a:rPr lang="en-US"/>
              <a:t>Click to edit Master title style</a:t>
            </a:r>
          </a:p>
        </p:txBody>
      </p:sp>
      <p:sp>
        <p:nvSpPr>
          <p:cNvPr id="3" name="Content Placeholder 2"/>
          <p:cNvSpPr>
            <a:spLocks noGrp="1"/>
          </p:cNvSpPr>
          <p:nvPr>
            <p:ph idx="1"/>
          </p:nvPr>
        </p:nvSpPr>
        <p:spPr>
          <a:xfrm>
            <a:off x="5934969" y="2257161"/>
            <a:ext cx="6445256" cy="7127875"/>
          </a:xfrm>
        </p:spPr>
        <p:txBody>
          <a:bodyPr anchor="ctr">
            <a:normAutofit/>
          </a:bodyPr>
          <a:lstStyle>
            <a:lvl1pPr>
              <a:defRPr sz="3118"/>
            </a:lvl1pPr>
            <a:lvl2pPr>
              <a:defRPr sz="2806"/>
            </a:lvl2pPr>
            <a:lvl3pPr>
              <a:defRPr sz="2494"/>
            </a:lvl3pPr>
            <a:lvl4pPr>
              <a:defRPr sz="2183"/>
            </a:lvl4pPr>
            <a:lvl5pPr>
              <a:defRPr sz="2183"/>
            </a:lvl5pPr>
            <a:lvl6pPr>
              <a:defRPr sz="2183"/>
            </a:lvl6pPr>
            <a:lvl7pPr>
              <a:defRPr sz="2183"/>
            </a:lvl7pPr>
            <a:lvl8pPr>
              <a:defRPr sz="2183"/>
            </a:lvl8pPr>
            <a:lvl9pPr>
              <a:defRPr sz="21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32636" y="4878637"/>
            <a:ext cx="4218772" cy="4514319"/>
          </a:xfrm>
        </p:spPr>
        <p:txBody>
          <a:bodyPr/>
          <a:lstStyle>
            <a:lvl1pPr marL="0" indent="0">
              <a:buNone/>
              <a:defRPr sz="2183"/>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a:t>Click to edit Master text styles</a:t>
            </a:r>
          </a:p>
        </p:txBody>
      </p:sp>
      <p:sp>
        <p:nvSpPr>
          <p:cNvPr id="7" name="Date Placeholder 4"/>
          <p:cNvSpPr>
            <a:spLocks noGrp="1"/>
          </p:cNvSpPr>
          <p:nvPr>
            <p:ph type="dt" sz="half" idx="10"/>
          </p:nvPr>
        </p:nvSpPr>
        <p:spPr/>
        <p:txBody>
          <a:bodyPr/>
          <a:lstStyle/>
          <a:p>
            <a:fld id="{3FE49419-875C-49E0-9138-20F8497D25B4}" type="datetimeFigureOut">
              <a:rPr lang="en-IE" smtClean="0"/>
              <a:t>24/04/2023</a:t>
            </a:fld>
            <a:endParaRPr lang="en-IE"/>
          </a:p>
        </p:txBody>
      </p:sp>
      <p:sp>
        <p:nvSpPr>
          <p:cNvPr id="5" name="Footer Placeholder 5"/>
          <p:cNvSpPr>
            <a:spLocks noGrp="1"/>
          </p:cNvSpPr>
          <p:nvPr>
            <p:ph type="ftr" sz="quarter" idx="11"/>
          </p:nvPr>
        </p:nvSpPr>
        <p:spPr/>
        <p:txBody>
          <a:bodyPr/>
          <a:lstStyle/>
          <a:p>
            <a:endParaRPr lang="en-IE"/>
          </a:p>
        </p:txBody>
      </p:sp>
      <p:sp>
        <p:nvSpPr>
          <p:cNvPr id="6" name="Slide Number Placeholder 6"/>
          <p:cNvSpPr>
            <a:spLocks noGrp="1"/>
          </p:cNvSpPr>
          <p:nvPr>
            <p:ph type="sldNum" sz="quarter" idx="12"/>
          </p:nvPr>
        </p:nvSpPr>
        <p:spPr/>
        <p:txBody>
          <a:bodyPr/>
          <a:lstStyle/>
          <a:p>
            <a:fld id="{8A441E4C-ABD5-4EFE-9888-7A8239B066C7}" type="slidenum">
              <a:rPr lang="en-IE" smtClean="0"/>
              <a:t>‹#›</a:t>
            </a:fld>
            <a:endParaRPr lang="en-IE"/>
          </a:p>
        </p:txBody>
      </p:sp>
    </p:spTree>
    <p:extLst>
      <p:ext uri="{BB962C8B-B14F-4D97-AF65-F5344CB8AC3E}">
        <p14:creationId xmlns:p14="http://schemas.microsoft.com/office/powerpoint/2010/main" val="68901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1338" y="2890737"/>
            <a:ext cx="6317378" cy="2455170"/>
          </a:xfrm>
        </p:spPr>
        <p:txBody>
          <a:bodyPr anchor="b">
            <a:normAutofit/>
          </a:bodyPr>
          <a:lstStyle>
            <a:lvl1pPr algn="l">
              <a:defRPr sz="5612" b="0"/>
            </a:lvl1pPr>
          </a:lstStyle>
          <a:p>
            <a:r>
              <a:rPr lang="en-US"/>
              <a:t>Click to edit Master title style</a:t>
            </a:r>
          </a:p>
        </p:txBody>
      </p:sp>
      <p:sp>
        <p:nvSpPr>
          <p:cNvPr id="3" name="Picture Placeholder 2"/>
          <p:cNvSpPr>
            <a:spLocks noGrp="1" noChangeAspect="1"/>
          </p:cNvSpPr>
          <p:nvPr>
            <p:ph type="pic" idx="1"/>
          </p:nvPr>
        </p:nvSpPr>
        <p:spPr>
          <a:xfrm>
            <a:off x="8620406" y="1781969"/>
            <a:ext cx="3969863" cy="712787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4"/>
            </a:lvl1pPr>
            <a:lvl2pPr marL="712775" indent="0">
              <a:buNone/>
              <a:defRPr sz="2494"/>
            </a:lvl2pPr>
            <a:lvl3pPr marL="1425550" indent="0">
              <a:buNone/>
              <a:defRPr sz="2494"/>
            </a:lvl3pPr>
            <a:lvl4pPr marL="2138324" indent="0">
              <a:buNone/>
              <a:defRPr sz="2494"/>
            </a:lvl4pPr>
            <a:lvl5pPr marL="2851099" indent="0">
              <a:buNone/>
              <a:defRPr sz="2494"/>
            </a:lvl5pPr>
            <a:lvl6pPr marL="3563874" indent="0">
              <a:buNone/>
              <a:defRPr sz="2494"/>
            </a:lvl6pPr>
            <a:lvl7pPr marL="4276649" indent="0">
              <a:buNone/>
              <a:defRPr sz="2494"/>
            </a:lvl7pPr>
            <a:lvl8pPr marL="4989424" indent="0">
              <a:buNone/>
              <a:defRPr sz="2494"/>
            </a:lvl8pPr>
            <a:lvl9pPr marL="5702198" indent="0">
              <a:buNone/>
              <a:defRPr sz="2494"/>
            </a:lvl9pPr>
          </a:lstStyle>
          <a:p>
            <a:r>
              <a:rPr lang="en-US"/>
              <a:t>Click icon to add picture</a:t>
            </a:r>
          </a:p>
        </p:txBody>
      </p:sp>
      <p:sp>
        <p:nvSpPr>
          <p:cNvPr id="4" name="Text Placeholder 3"/>
          <p:cNvSpPr>
            <a:spLocks noGrp="1"/>
          </p:cNvSpPr>
          <p:nvPr>
            <p:ph type="body" sz="half" idx="2"/>
          </p:nvPr>
        </p:nvSpPr>
        <p:spPr>
          <a:xfrm>
            <a:off x="1432636" y="5702300"/>
            <a:ext cx="6307547" cy="2138363"/>
          </a:xfrm>
        </p:spPr>
        <p:txBody>
          <a:bodyPr>
            <a:normAutofit/>
          </a:bodyPr>
          <a:lstStyle>
            <a:lvl1pPr marL="0" indent="0">
              <a:buNone/>
              <a:defRPr sz="2183"/>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a:t>Click to edit Master text styles</a:t>
            </a:r>
          </a:p>
        </p:txBody>
      </p:sp>
      <p:sp>
        <p:nvSpPr>
          <p:cNvPr id="5" name="Date Placeholder 4"/>
          <p:cNvSpPr>
            <a:spLocks noGrp="1"/>
          </p:cNvSpPr>
          <p:nvPr>
            <p:ph type="dt" sz="half" idx="10"/>
          </p:nvPr>
        </p:nvSpPr>
        <p:spPr/>
        <p:txBody>
          <a:bodyPr/>
          <a:lstStyle/>
          <a:p>
            <a:fld id="{3FE49419-875C-49E0-9138-20F8497D25B4}" type="datetimeFigureOut">
              <a:rPr lang="en-IE" smtClean="0"/>
              <a:t>24/04/2023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A441E4C-ABD5-4EFE-9888-7A8239B066C7}" type="slidenum">
              <a:rPr lang="en-IE" smtClean="0"/>
              <a:t>‹#›</a:t>
            </a:fld>
            <a:endParaRPr lang="en-IE"/>
          </a:p>
        </p:txBody>
      </p:sp>
    </p:spTree>
    <p:extLst>
      <p:ext uri="{BB962C8B-B14F-4D97-AF65-F5344CB8AC3E}">
        <p14:creationId xmlns:p14="http://schemas.microsoft.com/office/powerpoint/2010/main" val="270663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10415936" y="2613554"/>
            <a:ext cx="4661800" cy="4395523"/>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9407979" y="-712787"/>
            <a:ext cx="2645886" cy="2494756"/>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10415936" y="9503834"/>
            <a:ext cx="1637930" cy="1544373"/>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54615" y="4157927"/>
            <a:ext cx="6929702" cy="6533886"/>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388566" y="4514321"/>
            <a:ext cx="3905832" cy="3682736"/>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2807207" y="0"/>
            <a:ext cx="1133951" cy="171408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801454" y="705800"/>
            <a:ext cx="11665875" cy="2183465"/>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368579" y="3200568"/>
            <a:ext cx="11097533" cy="65408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2439535" y="2840308"/>
            <a:ext cx="1544371" cy="378081"/>
          </a:xfrm>
          <a:prstGeom prst="rect">
            <a:avLst/>
          </a:prstGeom>
        </p:spPr>
        <p:txBody>
          <a:bodyPr vert="horz" lIns="91440" tIns="45720" rIns="91440" bIns="45720" rtlCol="0" anchor="t"/>
          <a:lstStyle>
            <a:lvl1pPr algn="l">
              <a:defRPr sz="1715" b="0" i="0">
                <a:solidFill>
                  <a:schemeClr val="tx1">
                    <a:tint val="75000"/>
                    <a:alpha val="60000"/>
                  </a:schemeClr>
                </a:solidFill>
              </a:defRPr>
            </a:lvl1pPr>
          </a:lstStyle>
          <a:p>
            <a:fld id="{3FE49419-875C-49E0-9138-20F8497D25B4}" type="datetimeFigureOut">
              <a:rPr lang="en-IE" smtClean="0"/>
              <a:t>24/04/2023</a:t>
            </a:fld>
            <a:endParaRPr lang="en-IE"/>
          </a:p>
        </p:txBody>
      </p:sp>
      <p:sp>
        <p:nvSpPr>
          <p:cNvPr id="5" name="Footer Placeholder 4"/>
          <p:cNvSpPr>
            <a:spLocks noGrp="1"/>
          </p:cNvSpPr>
          <p:nvPr>
            <p:ph type="ftr" sz="quarter" idx="3"/>
          </p:nvPr>
        </p:nvSpPr>
        <p:spPr>
          <a:xfrm rot="5400000">
            <a:off x="10488915" y="5076888"/>
            <a:ext cx="6017528" cy="378083"/>
          </a:xfrm>
          <a:prstGeom prst="rect">
            <a:avLst/>
          </a:prstGeom>
        </p:spPr>
        <p:txBody>
          <a:bodyPr vert="horz" lIns="91440" tIns="45720" rIns="91440" bIns="45720" rtlCol="0" anchor="b"/>
          <a:lstStyle>
            <a:lvl1pPr algn="l">
              <a:defRPr sz="1715" b="0" i="0">
                <a:solidFill>
                  <a:schemeClr val="tx1">
                    <a:tint val="75000"/>
                    <a:alpha val="60000"/>
                  </a:schemeClr>
                </a:solidFill>
              </a:defRPr>
            </a:lvl1pPr>
          </a:lstStyle>
          <a:p>
            <a:endParaRPr lang="en-IE"/>
          </a:p>
        </p:txBody>
      </p:sp>
      <p:sp>
        <p:nvSpPr>
          <p:cNvPr id="6" name="Slide Number Placeholder 5"/>
          <p:cNvSpPr>
            <a:spLocks noGrp="1"/>
          </p:cNvSpPr>
          <p:nvPr>
            <p:ph type="sldNum" sz="quarter" idx="4"/>
          </p:nvPr>
        </p:nvSpPr>
        <p:spPr bwMode="gray">
          <a:xfrm>
            <a:off x="12841579" y="461062"/>
            <a:ext cx="1039725" cy="1196845"/>
          </a:xfrm>
          <a:prstGeom prst="rect">
            <a:avLst/>
          </a:prstGeom>
        </p:spPr>
        <p:txBody>
          <a:bodyPr vert="horz" lIns="91440" tIns="45720" rIns="91440" bIns="45720" rtlCol="0" anchor="b"/>
          <a:lstStyle>
            <a:lvl1pPr algn="ctr">
              <a:defRPr sz="4367" b="0" i="0">
                <a:solidFill>
                  <a:schemeClr val="tx1">
                    <a:tint val="75000"/>
                  </a:schemeClr>
                </a:solidFill>
              </a:defRPr>
            </a:lvl1pPr>
          </a:lstStyle>
          <a:p>
            <a:fld id="{8A441E4C-ABD5-4EFE-9888-7A8239B066C7}" type="slidenum">
              <a:rPr lang="en-IE" smtClean="0"/>
              <a:t>‹#›</a:t>
            </a:fld>
            <a:endParaRPr lang="en-IE"/>
          </a:p>
        </p:txBody>
      </p:sp>
    </p:spTree>
    <p:extLst>
      <p:ext uri="{BB962C8B-B14F-4D97-AF65-F5344CB8AC3E}">
        <p14:creationId xmlns:p14="http://schemas.microsoft.com/office/powerpoint/2010/main" val="54389157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712786" rtl="0" eaLnBrk="1" latinLnBrk="0" hangingPunct="1">
        <a:spcBef>
          <a:spcPct val="0"/>
        </a:spcBef>
        <a:buNone/>
        <a:defRPr sz="6548"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34590" indent="-534590" algn="l" defTabSz="712786" rtl="0" eaLnBrk="1" latinLnBrk="0" hangingPunct="1">
        <a:spcBef>
          <a:spcPts val="1559"/>
        </a:spcBef>
        <a:spcAft>
          <a:spcPts val="0"/>
        </a:spcAft>
        <a:buClr>
          <a:schemeClr val="bg2">
            <a:lumMod val="40000"/>
            <a:lumOff val="60000"/>
          </a:schemeClr>
        </a:buClr>
        <a:buSzPct val="80000"/>
        <a:buFont typeface="Wingdings 3" charset="2"/>
        <a:buChar char=""/>
        <a:defRPr sz="3118" b="0" i="0" kern="1200">
          <a:solidFill>
            <a:schemeClr val="tx1"/>
          </a:solidFill>
          <a:latin typeface="+mj-lt"/>
          <a:ea typeface="+mj-ea"/>
          <a:cs typeface="+mj-cs"/>
        </a:defRPr>
      </a:lvl1pPr>
      <a:lvl2pPr marL="1158278" indent="-445492" algn="l" defTabSz="712786" rtl="0" eaLnBrk="1" latinLnBrk="0" hangingPunct="1">
        <a:spcBef>
          <a:spcPts val="1559"/>
        </a:spcBef>
        <a:spcAft>
          <a:spcPts val="0"/>
        </a:spcAft>
        <a:buClr>
          <a:schemeClr val="bg2">
            <a:lumMod val="40000"/>
            <a:lumOff val="60000"/>
          </a:schemeClr>
        </a:buClr>
        <a:buSzPct val="80000"/>
        <a:buFont typeface="Wingdings 3" charset="2"/>
        <a:buChar char=""/>
        <a:defRPr sz="2806" b="0" i="0" kern="1200">
          <a:solidFill>
            <a:schemeClr val="tx1"/>
          </a:solidFill>
          <a:latin typeface="+mj-lt"/>
          <a:ea typeface="+mj-ea"/>
          <a:cs typeface="+mj-cs"/>
        </a:defRPr>
      </a:lvl2pPr>
      <a:lvl3pPr marL="1781968" indent="-356394" algn="l" defTabSz="712786" rtl="0" eaLnBrk="1" latinLnBrk="0" hangingPunct="1">
        <a:spcBef>
          <a:spcPts val="1559"/>
        </a:spcBef>
        <a:spcAft>
          <a:spcPts val="0"/>
        </a:spcAft>
        <a:buClr>
          <a:schemeClr val="bg2">
            <a:lumMod val="40000"/>
            <a:lumOff val="60000"/>
          </a:schemeClr>
        </a:buClr>
        <a:buSzPct val="80000"/>
        <a:buFont typeface="Wingdings 3" charset="2"/>
        <a:buChar char=""/>
        <a:defRPr sz="2494" b="0" i="0" kern="1200">
          <a:solidFill>
            <a:schemeClr val="tx1"/>
          </a:solidFill>
          <a:latin typeface="+mj-lt"/>
          <a:ea typeface="+mj-ea"/>
          <a:cs typeface="+mj-cs"/>
        </a:defRPr>
      </a:lvl3pPr>
      <a:lvl4pPr marL="2494754" indent="-356394" algn="l" defTabSz="712786"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4pPr>
      <a:lvl5pPr marL="3207540" indent="-356394" algn="l" defTabSz="712786"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5pPr>
      <a:lvl6pPr marL="3920327" indent="-356394" algn="l" defTabSz="712786"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6pPr>
      <a:lvl7pPr marL="4633113" indent="-356394" algn="l" defTabSz="712786"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7pPr>
      <a:lvl8pPr marL="5345900" indent="-356394" algn="l" defTabSz="712786"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8pPr>
      <a:lvl9pPr marL="6058686" indent="-356394" algn="l" defTabSz="712786"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9pPr>
    </p:bodyStyle>
    <p:otherStyle>
      <a:defPPr>
        <a:defRPr lang="en-US"/>
      </a:defPPr>
      <a:lvl1pPr marL="0" algn="l" defTabSz="712786" rtl="0" eaLnBrk="1" latinLnBrk="0" hangingPunct="1">
        <a:defRPr sz="2806" kern="1200">
          <a:solidFill>
            <a:schemeClr val="tx1"/>
          </a:solidFill>
          <a:latin typeface="+mn-lt"/>
          <a:ea typeface="+mn-ea"/>
          <a:cs typeface="+mn-cs"/>
        </a:defRPr>
      </a:lvl1pPr>
      <a:lvl2pPr marL="712786" algn="l" defTabSz="712786" rtl="0" eaLnBrk="1" latinLnBrk="0" hangingPunct="1">
        <a:defRPr sz="2806" kern="1200">
          <a:solidFill>
            <a:schemeClr val="tx1"/>
          </a:solidFill>
          <a:latin typeface="+mn-lt"/>
          <a:ea typeface="+mn-ea"/>
          <a:cs typeface="+mn-cs"/>
        </a:defRPr>
      </a:lvl2pPr>
      <a:lvl3pPr marL="1425573" algn="l" defTabSz="712786" rtl="0" eaLnBrk="1" latinLnBrk="0" hangingPunct="1">
        <a:defRPr sz="2806" kern="1200">
          <a:solidFill>
            <a:schemeClr val="tx1"/>
          </a:solidFill>
          <a:latin typeface="+mn-lt"/>
          <a:ea typeface="+mn-ea"/>
          <a:cs typeface="+mn-cs"/>
        </a:defRPr>
      </a:lvl3pPr>
      <a:lvl4pPr marL="2138359" algn="l" defTabSz="712786" rtl="0" eaLnBrk="1" latinLnBrk="0" hangingPunct="1">
        <a:defRPr sz="2806" kern="1200">
          <a:solidFill>
            <a:schemeClr val="tx1"/>
          </a:solidFill>
          <a:latin typeface="+mn-lt"/>
          <a:ea typeface="+mn-ea"/>
          <a:cs typeface="+mn-cs"/>
        </a:defRPr>
      </a:lvl4pPr>
      <a:lvl5pPr marL="2851148" algn="l" defTabSz="712786" rtl="0" eaLnBrk="1" latinLnBrk="0" hangingPunct="1">
        <a:defRPr sz="2806" kern="1200">
          <a:solidFill>
            <a:schemeClr val="tx1"/>
          </a:solidFill>
          <a:latin typeface="+mn-lt"/>
          <a:ea typeface="+mn-ea"/>
          <a:cs typeface="+mn-cs"/>
        </a:defRPr>
      </a:lvl5pPr>
      <a:lvl6pPr marL="3563933" algn="l" defTabSz="712786" rtl="0" eaLnBrk="1" latinLnBrk="0" hangingPunct="1">
        <a:defRPr sz="2806" kern="1200">
          <a:solidFill>
            <a:schemeClr val="tx1"/>
          </a:solidFill>
          <a:latin typeface="+mn-lt"/>
          <a:ea typeface="+mn-ea"/>
          <a:cs typeface="+mn-cs"/>
        </a:defRPr>
      </a:lvl6pPr>
      <a:lvl7pPr marL="4276721" algn="l" defTabSz="712786" rtl="0" eaLnBrk="1" latinLnBrk="0" hangingPunct="1">
        <a:defRPr sz="2806" kern="1200">
          <a:solidFill>
            <a:schemeClr val="tx1"/>
          </a:solidFill>
          <a:latin typeface="+mn-lt"/>
          <a:ea typeface="+mn-ea"/>
          <a:cs typeface="+mn-cs"/>
        </a:defRPr>
      </a:lvl7pPr>
      <a:lvl8pPr marL="4989506" algn="l" defTabSz="712786" rtl="0" eaLnBrk="1" latinLnBrk="0" hangingPunct="1">
        <a:defRPr sz="2806" kern="1200">
          <a:solidFill>
            <a:schemeClr val="tx1"/>
          </a:solidFill>
          <a:latin typeface="+mn-lt"/>
          <a:ea typeface="+mn-ea"/>
          <a:cs typeface="+mn-cs"/>
        </a:defRPr>
      </a:lvl8pPr>
      <a:lvl9pPr marL="5702293" algn="l" defTabSz="712786"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9E1AE4-0EE9-AC93-9062-3439C87A379B}"/>
              </a:ext>
            </a:extLst>
          </p:cNvPr>
          <p:cNvSpPr/>
          <p:nvPr/>
        </p:nvSpPr>
        <p:spPr>
          <a:xfrm>
            <a:off x="1" y="0"/>
            <a:ext cx="15111626" cy="1706302"/>
          </a:xfrm>
          <a:prstGeom prst="rect">
            <a:avLst/>
          </a:prstGeom>
          <a:solidFill>
            <a:srgbClr val="73A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5611"/>
          </a:p>
        </p:txBody>
      </p:sp>
      <p:pic>
        <p:nvPicPr>
          <p:cNvPr id="1031" name="Picture 1030" descr="A picture containing shape&#10;&#10;Description automatically generated">
            <a:extLst>
              <a:ext uri="{FF2B5EF4-FFF2-40B4-BE49-F238E27FC236}">
                <a16:creationId xmlns:a16="http://schemas.microsoft.com/office/drawing/2014/main" id="{3BA9F9EE-F0C0-9540-18E4-7051CF0F2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411" y="-1231091"/>
            <a:ext cx="5976390" cy="4226770"/>
          </a:xfrm>
          <a:prstGeom prst="rect">
            <a:avLst/>
          </a:prstGeom>
        </p:spPr>
      </p:pic>
      <p:pic>
        <p:nvPicPr>
          <p:cNvPr id="15" name="Picture 14" descr="Graphical user interface, website&#10;&#10;Description automatically generated">
            <a:extLst>
              <a:ext uri="{FF2B5EF4-FFF2-40B4-BE49-F238E27FC236}">
                <a16:creationId xmlns:a16="http://schemas.microsoft.com/office/drawing/2014/main" id="{60F9A897-AFFC-6B88-05CE-682979EAA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826" y="3224289"/>
            <a:ext cx="2682931" cy="5168562"/>
          </a:xfrm>
          <a:prstGeom prst="rect">
            <a:avLst/>
          </a:prstGeom>
        </p:spPr>
      </p:pic>
      <p:pic>
        <p:nvPicPr>
          <p:cNvPr id="1028" name="Picture 4">
            <a:extLst>
              <a:ext uri="{FF2B5EF4-FFF2-40B4-BE49-F238E27FC236}">
                <a16:creationId xmlns:a16="http://schemas.microsoft.com/office/drawing/2014/main" id="{B9E0FC5A-1DAF-EB65-83A9-6C30A5B2D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4752" y="2945273"/>
            <a:ext cx="6352568" cy="56909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BFAA13-EF45-A991-434C-CB360B182E6B}"/>
              </a:ext>
            </a:extLst>
          </p:cNvPr>
          <p:cNvSpPr>
            <a:spLocks noGrp="1"/>
          </p:cNvSpPr>
          <p:nvPr>
            <p:ph type="ctrTitle"/>
          </p:nvPr>
        </p:nvSpPr>
        <p:spPr>
          <a:xfrm>
            <a:off x="0" y="0"/>
            <a:ext cx="15119349" cy="1195115"/>
          </a:xfrm>
        </p:spPr>
        <p:txBody>
          <a:bodyPr>
            <a:normAutofit/>
          </a:bodyPr>
          <a:lstStyle/>
          <a:p>
            <a:pPr algn="ctr"/>
            <a:r>
              <a:rPr lang="en-IE" sz="6600"/>
              <a:t>ISLT</a:t>
            </a:r>
          </a:p>
        </p:txBody>
      </p:sp>
      <p:sp>
        <p:nvSpPr>
          <p:cNvPr id="4" name="TextBox 3">
            <a:extLst>
              <a:ext uri="{FF2B5EF4-FFF2-40B4-BE49-F238E27FC236}">
                <a16:creationId xmlns:a16="http://schemas.microsoft.com/office/drawing/2014/main" id="{F33EFED1-B89C-965B-5518-2F6731A7B678}"/>
              </a:ext>
            </a:extLst>
          </p:cNvPr>
          <p:cNvSpPr txBox="1"/>
          <p:nvPr/>
        </p:nvSpPr>
        <p:spPr>
          <a:xfrm>
            <a:off x="-7723" y="1260578"/>
            <a:ext cx="15119349" cy="369332"/>
          </a:xfrm>
          <a:prstGeom prst="rect">
            <a:avLst/>
          </a:prstGeom>
          <a:noFill/>
        </p:spPr>
        <p:txBody>
          <a:bodyPr wrap="square" rtlCol="0">
            <a:spAutoFit/>
          </a:bodyPr>
          <a:lstStyle/>
          <a:p>
            <a:pPr algn="ctr"/>
            <a:r>
              <a:rPr lang="en-IE"/>
              <a:t>Irish Sign Language Translator </a:t>
            </a:r>
          </a:p>
        </p:txBody>
      </p:sp>
      <p:sp>
        <p:nvSpPr>
          <p:cNvPr id="8" name="TextBox 7">
            <a:extLst>
              <a:ext uri="{FF2B5EF4-FFF2-40B4-BE49-F238E27FC236}">
                <a16:creationId xmlns:a16="http://schemas.microsoft.com/office/drawing/2014/main" id="{FEDA05F1-9C55-D282-89A0-6E2905A69804}"/>
              </a:ext>
            </a:extLst>
          </p:cNvPr>
          <p:cNvSpPr txBox="1"/>
          <p:nvPr/>
        </p:nvSpPr>
        <p:spPr>
          <a:xfrm>
            <a:off x="12569333" y="244915"/>
            <a:ext cx="2384320" cy="1384995"/>
          </a:xfrm>
          <a:prstGeom prst="rect">
            <a:avLst/>
          </a:prstGeom>
          <a:noFill/>
        </p:spPr>
        <p:txBody>
          <a:bodyPr wrap="square" rtlCol="0">
            <a:spAutoFit/>
          </a:bodyPr>
          <a:lstStyle/>
          <a:p>
            <a:pPr algn="ctr"/>
            <a:r>
              <a:rPr lang="en-IE" sz="2800"/>
              <a:t>Darragh Coen</a:t>
            </a:r>
          </a:p>
          <a:p>
            <a:pPr algn="ctr"/>
            <a:r>
              <a:rPr lang="en-IE" sz="2800"/>
              <a:t>G00370083</a:t>
            </a:r>
          </a:p>
        </p:txBody>
      </p:sp>
      <p:sp>
        <p:nvSpPr>
          <p:cNvPr id="11" name="Rectangle 10">
            <a:extLst>
              <a:ext uri="{FF2B5EF4-FFF2-40B4-BE49-F238E27FC236}">
                <a16:creationId xmlns:a16="http://schemas.microsoft.com/office/drawing/2014/main" id="{2541EA52-2C63-838F-A63C-33E41AF7490B}"/>
              </a:ext>
            </a:extLst>
          </p:cNvPr>
          <p:cNvSpPr/>
          <p:nvPr/>
        </p:nvSpPr>
        <p:spPr>
          <a:xfrm>
            <a:off x="5723988" y="2058426"/>
            <a:ext cx="3741288" cy="855647"/>
          </a:xfrm>
          <a:prstGeom prst="rect">
            <a:avLst/>
          </a:prstGeom>
          <a:solidFill>
            <a:srgbClr val="73A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a:solidFill>
                  <a:schemeClr val="tx1"/>
                </a:solidFill>
              </a:rPr>
              <a:t>Application</a:t>
            </a:r>
          </a:p>
        </p:txBody>
      </p:sp>
      <p:sp>
        <p:nvSpPr>
          <p:cNvPr id="12" name="Rectangle 11">
            <a:extLst>
              <a:ext uri="{FF2B5EF4-FFF2-40B4-BE49-F238E27FC236}">
                <a16:creationId xmlns:a16="http://schemas.microsoft.com/office/drawing/2014/main" id="{AA4ABA09-C848-D3E0-5E5E-B99E071B3F04}"/>
              </a:ext>
            </a:extLst>
          </p:cNvPr>
          <p:cNvSpPr/>
          <p:nvPr/>
        </p:nvSpPr>
        <p:spPr>
          <a:xfrm>
            <a:off x="9945920" y="5112740"/>
            <a:ext cx="4992279" cy="427572"/>
          </a:xfrm>
          <a:prstGeom prst="rect">
            <a:avLst/>
          </a:prstGeom>
          <a:solidFill>
            <a:srgbClr val="73A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a:solidFill>
                  <a:schemeClr val="tx1"/>
                </a:solidFill>
              </a:rPr>
              <a:t>Machine Learning </a:t>
            </a:r>
          </a:p>
        </p:txBody>
      </p:sp>
      <p:sp>
        <p:nvSpPr>
          <p:cNvPr id="17" name="Rectangle 16">
            <a:extLst>
              <a:ext uri="{FF2B5EF4-FFF2-40B4-BE49-F238E27FC236}">
                <a16:creationId xmlns:a16="http://schemas.microsoft.com/office/drawing/2014/main" id="{78A68B5D-005C-A35D-20D2-1D99E492B99E}"/>
              </a:ext>
            </a:extLst>
          </p:cNvPr>
          <p:cNvSpPr/>
          <p:nvPr/>
        </p:nvSpPr>
        <p:spPr>
          <a:xfrm>
            <a:off x="167264" y="5009832"/>
            <a:ext cx="5129027" cy="512984"/>
          </a:xfrm>
          <a:prstGeom prst="rect">
            <a:avLst/>
          </a:prstGeom>
          <a:solidFill>
            <a:srgbClr val="73A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a:solidFill>
                  <a:schemeClr val="tx1"/>
                </a:solidFill>
              </a:rPr>
              <a:t>Software</a:t>
            </a:r>
          </a:p>
        </p:txBody>
      </p:sp>
      <p:sp>
        <p:nvSpPr>
          <p:cNvPr id="20" name="Rectangle 19">
            <a:extLst>
              <a:ext uri="{FF2B5EF4-FFF2-40B4-BE49-F238E27FC236}">
                <a16:creationId xmlns:a16="http://schemas.microsoft.com/office/drawing/2014/main" id="{A31A2629-7908-CD0D-DCB3-B66417AB5ACE}"/>
              </a:ext>
            </a:extLst>
          </p:cNvPr>
          <p:cNvSpPr/>
          <p:nvPr/>
        </p:nvSpPr>
        <p:spPr>
          <a:xfrm>
            <a:off x="168049" y="8123582"/>
            <a:ext cx="5120821" cy="450927"/>
          </a:xfrm>
          <a:prstGeom prst="rect">
            <a:avLst/>
          </a:prstGeom>
          <a:solidFill>
            <a:srgbClr val="73A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a:solidFill>
                  <a:schemeClr val="tx1"/>
                </a:solidFill>
              </a:rPr>
              <a:t>Learnings</a:t>
            </a:r>
          </a:p>
        </p:txBody>
      </p:sp>
      <p:sp>
        <p:nvSpPr>
          <p:cNvPr id="21" name="Rectangle 20">
            <a:extLst>
              <a:ext uri="{FF2B5EF4-FFF2-40B4-BE49-F238E27FC236}">
                <a16:creationId xmlns:a16="http://schemas.microsoft.com/office/drawing/2014/main" id="{E93519C0-D71C-915B-68AF-C8EA2CFA0C33}"/>
              </a:ext>
            </a:extLst>
          </p:cNvPr>
          <p:cNvSpPr/>
          <p:nvPr/>
        </p:nvSpPr>
        <p:spPr>
          <a:xfrm>
            <a:off x="174640" y="8574509"/>
            <a:ext cx="5120815" cy="1280371"/>
          </a:xfrm>
          <a:prstGeom prst="rect">
            <a:avLst/>
          </a:prstGeom>
          <a:solidFill>
            <a:srgbClr val="B9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600">
                <a:solidFill>
                  <a:schemeClr val="bg1"/>
                </a:solidFill>
              </a:rPr>
              <a:t>This project required me to research several interesting things that are not covered in college. This includes Machine learning, creating my dataset, project management, and the upkeep of a GitHub repository.</a:t>
            </a:r>
            <a:endParaRPr lang="en-IE" sz="1600">
              <a:solidFill>
                <a:schemeClr val="bg1"/>
              </a:solidFill>
            </a:endParaRPr>
          </a:p>
        </p:txBody>
      </p:sp>
      <p:sp>
        <p:nvSpPr>
          <p:cNvPr id="3" name="Rectangle 2">
            <a:extLst>
              <a:ext uri="{FF2B5EF4-FFF2-40B4-BE49-F238E27FC236}">
                <a16:creationId xmlns:a16="http://schemas.microsoft.com/office/drawing/2014/main" id="{41776F06-6660-79C5-3E08-BE59A129CCDF}"/>
              </a:ext>
            </a:extLst>
          </p:cNvPr>
          <p:cNvSpPr/>
          <p:nvPr/>
        </p:nvSpPr>
        <p:spPr>
          <a:xfrm>
            <a:off x="9945920" y="5530019"/>
            <a:ext cx="4992279" cy="1308762"/>
          </a:xfrm>
          <a:prstGeom prst="rect">
            <a:avLst/>
          </a:prstGeom>
          <a:solidFill>
            <a:srgbClr val="B9B9B9"/>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600">
                <a:solidFill>
                  <a:schemeClr val="bg1"/>
                </a:solidFill>
              </a:rPr>
              <a:t>Using CNN (Convolutional Neural Network) I created a learning mode using Keras and Tensor Flow which reads incoming images from a web app and translate the hand symbol for the user to read. It is currently at an 80% accuracy</a:t>
            </a:r>
            <a:r>
              <a:rPr lang="en-GB" sz="2000">
                <a:solidFill>
                  <a:schemeClr val="bg1"/>
                </a:solidFill>
              </a:rPr>
              <a:t>.</a:t>
            </a:r>
            <a:endParaRPr lang="en-IE" sz="2000">
              <a:solidFill>
                <a:schemeClr val="bg1"/>
              </a:solidFill>
            </a:endParaRPr>
          </a:p>
        </p:txBody>
      </p:sp>
      <p:sp>
        <p:nvSpPr>
          <p:cNvPr id="22" name="Rectangle 21">
            <a:extLst>
              <a:ext uri="{FF2B5EF4-FFF2-40B4-BE49-F238E27FC236}">
                <a16:creationId xmlns:a16="http://schemas.microsoft.com/office/drawing/2014/main" id="{FBFCB3DE-4823-0D37-1215-AFEFE824E310}"/>
              </a:ext>
            </a:extLst>
          </p:cNvPr>
          <p:cNvSpPr/>
          <p:nvPr/>
        </p:nvSpPr>
        <p:spPr>
          <a:xfrm>
            <a:off x="168049" y="5477265"/>
            <a:ext cx="5127406" cy="2295618"/>
          </a:xfrm>
          <a:prstGeom prst="rect">
            <a:avLst/>
          </a:prstGeom>
          <a:solidFill>
            <a:srgbClr val="B9B9B9"/>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600">
                <a:solidFill>
                  <a:schemeClr val="bg1"/>
                </a:solidFill>
              </a:rPr>
              <a:t>The front end of the mobile app uses React Native and EXPO, and its design is created using JavaScript, HTML, and CSS.</a:t>
            </a:r>
          </a:p>
          <a:p>
            <a:pPr algn="just"/>
            <a:r>
              <a:rPr lang="en-GB" sz="1600">
                <a:solidFill>
                  <a:schemeClr val="bg1"/>
                </a:solidFill>
              </a:rPr>
              <a:t>For machine learning, TensorFlow and Keras were used to create the learning model built in Google Colab.</a:t>
            </a:r>
          </a:p>
          <a:p>
            <a:pPr algn="just"/>
            <a:r>
              <a:rPr lang="en-GB" sz="1600">
                <a:solidFill>
                  <a:schemeClr val="bg1"/>
                </a:solidFill>
              </a:rPr>
              <a:t> app's back-end receives images stored on Amazon Web Services and displays them on the sign page.</a:t>
            </a:r>
            <a:endParaRPr lang="en-IE" sz="1600">
              <a:solidFill>
                <a:schemeClr val="bg1"/>
              </a:solidFill>
            </a:endParaRPr>
          </a:p>
        </p:txBody>
      </p:sp>
      <p:pic>
        <p:nvPicPr>
          <p:cNvPr id="26" name="Picture 25" descr="Qr code&#10;&#10;Description automatically generated">
            <a:extLst>
              <a:ext uri="{FF2B5EF4-FFF2-40B4-BE49-F238E27FC236}">
                <a16:creationId xmlns:a16="http://schemas.microsoft.com/office/drawing/2014/main" id="{51C2C849-2DB5-4788-8D90-C197C6ADAE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959014" y="9347808"/>
            <a:ext cx="1201321" cy="1201321"/>
          </a:xfrm>
          <a:prstGeom prst="rect">
            <a:avLst/>
          </a:prstGeom>
        </p:spPr>
      </p:pic>
      <p:sp>
        <p:nvSpPr>
          <p:cNvPr id="27" name="Rectangle 26">
            <a:extLst>
              <a:ext uri="{FF2B5EF4-FFF2-40B4-BE49-F238E27FC236}">
                <a16:creationId xmlns:a16="http://schemas.microsoft.com/office/drawing/2014/main" id="{A060F6DB-6E1E-3275-10B6-96C249A9D39A}"/>
              </a:ext>
            </a:extLst>
          </p:cNvPr>
          <p:cNvSpPr/>
          <p:nvPr/>
        </p:nvSpPr>
        <p:spPr>
          <a:xfrm>
            <a:off x="6623173" y="8882160"/>
            <a:ext cx="1857559" cy="444609"/>
          </a:xfrm>
          <a:prstGeom prst="rect">
            <a:avLst/>
          </a:prstGeom>
          <a:solidFill>
            <a:srgbClr val="73A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a:solidFill>
                  <a:schemeClr val="tx1"/>
                </a:solidFill>
              </a:rPr>
              <a:t>GitHub Repo</a:t>
            </a:r>
          </a:p>
        </p:txBody>
      </p:sp>
      <p:pic>
        <p:nvPicPr>
          <p:cNvPr id="1025" name="Picture 1024">
            <a:extLst>
              <a:ext uri="{FF2B5EF4-FFF2-40B4-BE49-F238E27FC236}">
                <a16:creationId xmlns:a16="http://schemas.microsoft.com/office/drawing/2014/main" id="{E5B1221B-1E0B-E340-4FBE-650BC60C1BB3}"/>
              </a:ext>
            </a:extLst>
          </p:cNvPr>
          <p:cNvPicPr>
            <a:picLocks noChangeAspect="1"/>
          </p:cNvPicPr>
          <p:nvPr/>
        </p:nvPicPr>
        <p:blipFill>
          <a:blip r:embed="rId6"/>
          <a:stretch>
            <a:fillRect/>
          </a:stretch>
        </p:blipFill>
        <p:spPr>
          <a:xfrm>
            <a:off x="9952413" y="2613659"/>
            <a:ext cx="4956719" cy="2444048"/>
          </a:xfrm>
          <a:prstGeom prst="rect">
            <a:avLst/>
          </a:prstGeom>
        </p:spPr>
      </p:pic>
      <p:pic>
        <p:nvPicPr>
          <p:cNvPr id="1032" name="Picture 8" descr="Html 5, HD Png Download , Transparent Png Image - PNGitem">
            <a:extLst>
              <a:ext uri="{FF2B5EF4-FFF2-40B4-BE49-F238E27FC236}">
                <a16:creationId xmlns:a16="http://schemas.microsoft.com/office/drawing/2014/main" id="{FC5935CB-06F0-3512-730E-CADD71F8F3C7}"/>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7667" b="91500" l="10000" r="90000">
                        <a14:foregroundMark x1="15698" y1="59500" x2="21628" y2="91333"/>
                        <a14:foregroundMark x1="21628" y1="91333" x2="33953" y2="62167"/>
                        <a14:foregroundMark x1="33953" y1="62167" x2="28372" y2="77833"/>
                        <a14:foregroundMark x1="27907" y1="76000" x2="30116" y2="72667"/>
                        <a14:foregroundMark x1="27907" y1="69333" x2="27907" y2="69333"/>
                        <a14:foregroundMark x1="27907" y1="67667" x2="27907" y2="67667"/>
                        <a14:foregroundMark x1="30698" y1="76500" x2="30698" y2="76500"/>
                        <a14:foregroundMark x1="30698" y1="76500" x2="30698" y2="76500"/>
                        <a14:foregroundMark x1="30698" y1="79167" x2="30698" y2="79167"/>
                        <a14:foregroundMark x1="30465" y1="81333" x2="30465" y2="81333"/>
                        <a14:foregroundMark x1="30116" y1="84167" x2="30116" y2="84167"/>
                        <a14:foregroundMark x1="30116" y1="84167" x2="30116" y2="84167"/>
                        <a14:foregroundMark x1="28140" y1="83667" x2="28140" y2="83667"/>
                        <a14:foregroundMark x1="28140" y1="83667" x2="28140" y2="83667"/>
                        <a14:foregroundMark x1="21977" y1="83333" x2="21977" y2="83333"/>
                        <a14:foregroundMark x1="21977" y1="83333" x2="21977" y2="83333"/>
                        <a14:foregroundMark x1="22674" y1="83333" x2="22674" y2="83333"/>
                        <a14:foregroundMark x1="23372" y1="76833" x2="23372" y2="76833"/>
                        <a14:foregroundMark x1="23953" y1="79500" x2="23953" y2="79500"/>
                        <a14:foregroundMark x1="23953" y1="79500" x2="23953" y2="79500"/>
                        <a14:foregroundMark x1="23488" y1="76333" x2="23488" y2="76333"/>
                        <a14:foregroundMark x1="23372" y1="71333" x2="23372" y2="71333"/>
                        <a14:foregroundMark x1="23256" y1="69333" x2="23256" y2="69333"/>
                        <a14:foregroundMark x1="22674" y1="67167" x2="23140" y2="72667"/>
                        <a14:foregroundMark x1="25913" y1="54204" x2="25814" y2="54333"/>
                        <a14:foregroundMark x1="24894" y1="54032" x2="24606" y2="54137"/>
                        <a14:foregroundMark x1="25439" y1="53833" x2="24954" y2="54010"/>
                        <a14:foregroundMark x1="25695" y1="53739" x2="25439" y2="53833"/>
                        <a14:foregroundMark x1="30349" y1="67000" x2="30349" y2="67000"/>
                        <a14:foregroundMark x1="30349" y1="67000" x2="30349" y2="67000"/>
                        <a14:foregroundMark x1="30349" y1="67000" x2="30349" y2="67000"/>
                        <a14:foregroundMark x1="23837" y1="66000" x2="23837" y2="66000"/>
                        <a14:foregroundMark x1="23837" y1="66000" x2="23837" y2="66000"/>
                        <a14:foregroundMark x1="23140" y1="66000" x2="23140" y2="66000"/>
                        <a14:foregroundMark x1="23140" y1="66000" x2="23140" y2="66000"/>
                        <a14:foregroundMark x1="31628" y1="80000" x2="31628" y2="80000"/>
                        <a14:foregroundMark x1="31628" y1="80000" x2="31628" y2="80000"/>
                        <a14:foregroundMark x1="23372" y1="81500" x2="23372" y2="81500"/>
                        <a14:foregroundMark x1="23372" y1="81500" x2="23372" y2="81500"/>
                        <a14:foregroundMark x1="63721" y1="58500" x2="76395" y2="72000"/>
                        <a14:foregroundMark x1="74070" y1="92833" x2="84302" y2="64667"/>
                        <a14:foregroundMark x1="84302" y1="64667" x2="66395" y2="80333"/>
                        <a14:foregroundMark x1="66395" y1="80333" x2="74884" y2="91500"/>
                        <a14:foregroundMark x1="76163" y1="68500" x2="76163" y2="68500"/>
                        <a14:foregroundMark x1="76163" y1="68500" x2="76163" y2="68500"/>
                        <a14:foregroundMark x1="72907" y1="66667" x2="79884" y2="66667"/>
                        <a14:foregroundMark x1="78721" y1="75833" x2="78721" y2="75833"/>
                        <a14:foregroundMark x1="78721" y1="75833" x2="78721" y2="75833"/>
                        <a14:foregroundMark x1="78721" y1="75833" x2="78721" y2="75833"/>
                        <a14:foregroundMark x1="77907" y1="75000" x2="77907" y2="75000"/>
                        <a14:foregroundMark x1="77907" y1="75000" x2="77907" y2="75000"/>
                        <a14:foregroundMark x1="71163" y1="72167" x2="71163" y2="72167"/>
                        <a14:foregroundMark x1="71163" y1="72167" x2="71163" y2="72167"/>
                        <a14:foregroundMark x1="70116" y1="73167" x2="70116" y2="73167"/>
                        <a14:foregroundMark x1="70116" y1="73167" x2="70116" y2="73167"/>
                        <a14:foregroundMark x1="70581" y1="81667" x2="70581" y2="81667"/>
                        <a14:foregroundMark x1="70581" y1="81667" x2="70581" y2="81667"/>
                        <a14:foregroundMark x1="69767" y1="80667" x2="69767" y2="80667"/>
                        <a14:foregroundMark x1="69767" y1="80667" x2="69767" y2="80667"/>
                        <a14:foregroundMark x1="69767" y1="80667" x2="69767" y2="80667"/>
                        <a14:foregroundMark x1="69767" y1="80667" x2="69767" y2="80667"/>
                        <a14:foregroundMark x1="70116" y1="80500" x2="70116" y2="80500"/>
                        <a14:foregroundMark x1="70116" y1="80500" x2="70116" y2="80500"/>
                        <a14:foregroundMark x1="72209" y1="84667" x2="72209" y2="84667"/>
                        <a14:foregroundMark x1="72209" y1="84667" x2="72209" y2="84667"/>
                        <a14:foregroundMark x1="74302" y1="84833" x2="74302" y2="84833"/>
                        <a14:foregroundMark x1="74302" y1="84833" x2="74302" y2="84833"/>
                        <a14:foregroundMark x1="79651" y1="54167" x2="79651" y2="54167"/>
                        <a14:foregroundMark x1="79651" y1="54167" x2="79651" y2="54167"/>
                        <a14:foregroundMark x1="77558" y1="52167" x2="77558" y2="52167"/>
                        <a14:foregroundMark x1="77558" y1="52167" x2="77558" y2="52167"/>
                        <a14:foregroundMark x1="69186" y1="54833" x2="69186" y2="54833"/>
                        <a14:foregroundMark x1="69186" y1="54833" x2="69186" y2="54833"/>
                        <a14:foregroundMark x1="68023" y1="53000" x2="68023" y2="53000"/>
                        <a14:foregroundMark x1="68023" y1="53000" x2="68023" y2="53000"/>
                        <a14:foregroundMark x1="74884" y1="50500" x2="74884" y2="50500"/>
                        <a14:foregroundMark x1="74884" y1="50500" x2="74884" y2="50500"/>
                        <a14:foregroundMark x1="40233" y1="16500" x2="42442" y2="47167"/>
                        <a14:foregroundMark x1="42442" y1="47167" x2="59419" y2="25667"/>
                        <a14:foregroundMark x1="59419" y1="25667" x2="56047" y2="18667"/>
                        <a14:foregroundMark x1="52209" y1="31667" x2="52209" y2="31667"/>
                        <a14:foregroundMark x1="52209" y1="31667" x2="52209" y2="31667"/>
                        <a14:foregroundMark x1="47791" y1="30833" x2="47791" y2="30833"/>
                        <a14:foregroundMark x1="47791" y1="30833" x2="47791" y2="30833"/>
                        <a14:foregroundMark x1="45349" y1="27500" x2="45349" y2="27500"/>
                        <a14:foregroundMark x1="45349" y1="27500" x2="45349" y2="27500"/>
                        <a14:foregroundMark x1="49070" y1="25833" x2="49070" y2="25833"/>
                        <a14:foregroundMark x1="49070" y1="25833" x2="49070" y2="25833"/>
                        <a14:foregroundMark x1="50233" y1="25167" x2="50233" y2="25167"/>
                        <a14:foregroundMark x1="50233" y1="25167" x2="50233" y2="25167"/>
                        <a14:foregroundMark x1="50233" y1="25167" x2="56628" y2="23500"/>
                        <a14:foregroundMark x1="55349" y1="24167" x2="52442" y2="31000"/>
                        <a14:foregroundMark x1="50930" y1="31667" x2="50930" y2="31667"/>
                        <a14:foregroundMark x1="50930" y1="31667" x2="50930" y2="31667"/>
                        <a14:foregroundMark x1="49419" y1="31667" x2="49419" y2="31667"/>
                        <a14:foregroundMark x1="49419" y1="31667" x2="49419" y2="31667"/>
                        <a14:foregroundMark x1="46628" y1="31667" x2="46628" y2="31667"/>
                        <a14:foregroundMark x1="46628" y1="31667" x2="46628" y2="31667"/>
                        <a14:foregroundMark x1="46395" y1="29833" x2="46395" y2="29833"/>
                        <a14:foregroundMark x1="46395" y1="29833" x2="46395" y2="29833"/>
                        <a14:foregroundMark x1="46628" y1="24667" x2="46628" y2="24667"/>
                        <a14:foregroundMark x1="46628" y1="24667" x2="46628" y2="24667"/>
                        <a14:foregroundMark x1="48721" y1="24000" x2="48721" y2="24000"/>
                        <a14:foregroundMark x1="48721" y1="24000" x2="48721" y2="24000"/>
                        <a14:foregroundMark x1="53140" y1="37833" x2="53140" y2="37833"/>
                        <a14:foregroundMark x1="53140" y1="37833" x2="53140" y2="37833"/>
                        <a14:foregroundMark x1="54535" y1="38167" x2="54535" y2="38167"/>
                        <a14:foregroundMark x1="54535" y1="38167" x2="54535" y2="38167"/>
                        <a14:foregroundMark x1="45116" y1="38333" x2="45116" y2="38333"/>
                        <a14:foregroundMark x1="45116" y1="38333" x2="45116" y2="38333"/>
                        <a14:foregroundMark x1="46512" y1="38167" x2="46512" y2="38167"/>
                        <a14:foregroundMark x1="46512" y1="38167" x2="46512" y2="38167"/>
                        <a14:foregroundMark x1="49302" y1="42000" x2="49302" y2="42000"/>
                        <a14:foregroundMark x1="49302" y1="42000" x2="49302" y2="42000"/>
                        <a14:foregroundMark x1="51279" y1="41667" x2="51279" y2="41667"/>
                        <a14:foregroundMark x1="51279" y1="41667" x2="51279" y2="41667"/>
                        <a14:foregroundMark x1="52791" y1="40167" x2="52791" y2="40167"/>
                        <a14:foregroundMark x1="52791" y1="40167" x2="52791" y2="40167"/>
                        <a14:foregroundMark x1="45233" y1="32833" x2="45233" y2="32833"/>
                        <a14:foregroundMark x1="45233" y1="32833" x2="45233" y2="32833"/>
                        <a14:foregroundMark x1="56163" y1="10333" x2="56163" y2="10333"/>
                        <a14:foregroundMark x1="56163" y1="10333" x2="56163" y2="10333"/>
                        <a14:foregroundMark x1="53953" y1="10167" x2="53953" y2="10167"/>
                        <a14:foregroundMark x1="53953" y1="10167" x2="53953" y2="10167"/>
                        <a14:foregroundMark x1="72791" y1="52000" x2="72791" y2="52000"/>
                        <a14:foregroundMark x1="72791" y1="52000" x2="72791" y2="52000"/>
                        <a14:foregroundMark x1="75465" y1="53000" x2="75465" y2="53000"/>
                        <a14:foregroundMark x1="75465" y1="53000" x2="75465" y2="53000"/>
                        <a14:foregroundMark x1="43953" y1="9833" x2="43953" y2="9833"/>
                        <a14:foregroundMark x1="43953" y1="9833" x2="43953" y2="9833"/>
                        <a14:foregroundMark x1="43256" y1="9833" x2="43256" y2="9833"/>
                        <a14:foregroundMark x1="43256" y1="9833" x2="43256" y2="9833"/>
                        <a14:foregroundMark x1="42326" y1="8667" x2="42326" y2="8667"/>
                        <a14:foregroundMark x1="42326" y1="8667" x2="42326" y2="8667"/>
                        <a14:foregroundMark x1="44651" y1="9833" x2="44651" y2="9833"/>
                        <a14:foregroundMark x1="44651" y1="9833" x2="44651" y2="9833"/>
                        <a14:foregroundMark x1="47791" y1="7667" x2="47791" y2="7667"/>
                        <a14:foregroundMark x1="47791" y1="7667" x2="47791" y2="7667"/>
                        <a14:foregroundMark x1="51744" y1="8667" x2="51744" y2="8667"/>
                        <a14:foregroundMark x1="51744" y1="8667" x2="51744" y2="8667"/>
                        <a14:foregroundMark x1="55233" y1="34833" x2="55233" y2="34833"/>
                        <a14:foregroundMark x1="55233" y1="34833" x2="55233" y2="34833"/>
                        <a14:foregroundMark x1="55116" y1="90167" x2="55116" y2="90167"/>
                        <a14:foregroundMark x1="47791" y1="10500" x2="47791" y2="10500"/>
                        <a14:foregroundMark x1="47791" y1="10500" x2="47791" y2="10500"/>
                        <a14:foregroundMark x1="52326" y1="9500" x2="52326" y2="9500"/>
                        <a14:foregroundMark x1="52326" y1="9500" x2="52326" y2="9500"/>
                        <a14:foregroundMark x1="53837" y1="9500" x2="53837" y2="9500"/>
                        <a14:foregroundMark x1="53837" y1="9500" x2="53837" y2="9500"/>
                        <a14:foregroundMark x1="56163" y1="9167" x2="56163" y2="9167"/>
                        <a14:foregroundMark x1="56163" y1="9167" x2="56163" y2="9167"/>
                        <a14:foregroundMark x1="78372" y1="51000" x2="78372" y2="51000"/>
                        <a14:foregroundMark x1="74535" y1="54667" x2="74535" y2="54667"/>
                        <a14:foregroundMark x1="74535" y1="54667" x2="74535" y2="54667"/>
                        <a14:foregroundMark x1="69884" y1="50500" x2="69884" y2="50500"/>
                        <a14:foregroundMark x1="69884" y1="50500" x2="69884" y2="50500"/>
                        <a14:foregroundMark x1="27674" y1="50167" x2="27674" y2="50167"/>
                        <a14:foregroundMark x1="27674" y1="50167" x2="27674" y2="50167"/>
                        <a14:foregroundMark x1="26395" y1="50333" x2="26395" y2="50333"/>
                        <a14:foregroundMark x1="26395" y1="50333" x2="26395" y2="50333"/>
                        <a14:foregroundMark x1="25930" y1="51500" x2="25930" y2="51500"/>
                        <a14:foregroundMark x1="25930" y1="51500" x2="25930" y2="51500"/>
                        <a14:foregroundMark x1="27674" y1="52667" x2="27674" y2="52667"/>
                        <a14:foregroundMark x1="27674" y1="52667" x2="27674" y2="52667"/>
                        <a14:foregroundMark x1="28023" y1="52667" x2="28023" y2="52667"/>
                        <a14:foregroundMark x1="28023" y1="52667" x2="28023" y2="52667"/>
                        <a14:foregroundMark x1="28605" y1="52500" x2="28605" y2="52500"/>
                        <a14:foregroundMark x1="28605" y1="52500" x2="28605" y2="52500"/>
                        <a14:foregroundMark x1="28488" y1="53000" x2="28488" y2="53000"/>
                        <a14:foregroundMark x1="28488" y1="53000" x2="28488" y2="53000"/>
                        <a14:foregroundMark x1="24186" y1="52000" x2="24186" y2="52000"/>
                        <a14:foregroundMark x1="24186" y1="52000" x2="24186" y2="52000"/>
                        <a14:foregroundMark x1="24419" y1="51167" x2="24419" y2="51167"/>
                        <a14:foregroundMark x1="24419" y1="51167" x2="24419" y2="51167"/>
                        <a14:foregroundMark x1="22907" y1="54833" x2="22907" y2="54833"/>
                        <a14:foregroundMark x1="22907" y1="54833" x2="22907" y2="54833"/>
                        <a14:foregroundMark x1="23837" y1="50333" x2="23837" y2="50333"/>
                        <a14:foregroundMark x1="24419" y1="50333" x2="24419" y2="50333"/>
                        <a14:foregroundMark x1="24419" y1="50333" x2="24419" y2="50333"/>
                        <a14:foregroundMark x1="23953" y1="51500" x2="23953" y2="51500"/>
                        <a14:foregroundMark x1="23953" y1="51500" x2="23953" y2="51500"/>
                        <a14:foregroundMark x1="24419" y1="51500" x2="24419" y2="51500"/>
                        <a14:foregroundMark x1="24419" y1="51500" x2="24419" y2="51500"/>
                        <a14:foregroundMark x1="28488" y1="54500" x2="28488" y2="54500"/>
                        <a14:foregroundMark x1="28488" y1="54500" x2="28488" y2="54500"/>
                        <a14:foregroundMark x1="28488" y1="54500" x2="28488" y2="54500"/>
                        <a14:foregroundMark x1="28488" y1="54500" x2="28488" y2="54500"/>
                        <a14:foregroundMark x1="28488" y1="54500" x2="28488" y2="54500"/>
                        <a14:foregroundMark x1="28488" y1="54500" x2="28488" y2="54500"/>
                        <a14:foregroundMark x1="27791" y1="54667" x2="27791" y2="54667"/>
                        <a14:foregroundMark x1="27791" y1="54667" x2="27791" y2="54667"/>
                        <a14:foregroundMark x1="27093" y1="54500" x2="27093" y2="54500"/>
                        <a14:foregroundMark x1="27093" y1="54500" x2="27093" y2="54500"/>
                        <a14:foregroundMark x1="28837" y1="54167" x2="28837" y2="54167"/>
                        <a14:foregroundMark x1="28837" y1="54167" x2="28837" y2="54167"/>
                        <a14:foregroundMark x1="28488" y1="53167" x2="28488" y2="53167"/>
                        <a14:foregroundMark x1="28488" y1="53167" x2="28488" y2="53167"/>
                        <a14:foregroundMark x1="28488" y1="53167" x2="28488" y2="53167"/>
                        <a14:foregroundMark x1="28488" y1="53167" x2="28488" y2="53167"/>
                        <a14:foregroundMark x1="28488" y1="53000" x2="28488" y2="53000"/>
                        <a14:foregroundMark x1="28488" y1="53000" x2="28488" y2="53000"/>
                        <a14:foregroundMark x1="27093" y1="52667" x2="27093" y2="52667"/>
                        <a14:foregroundMark x1="27093" y1="52667" x2="27093" y2="52667"/>
                        <a14:foregroundMark x1="26977" y1="52500" x2="26977" y2="52500"/>
                        <a14:foregroundMark x1="26977" y1="52500" x2="26977" y2="52500"/>
                        <a14:foregroundMark x1="26744" y1="52333" x2="26744" y2="52333"/>
                        <a14:foregroundMark x1="26744" y1="52333" x2="26744" y2="52333"/>
                        <a14:foregroundMark x1="26279" y1="52667" x2="26279" y2="52667"/>
                        <a14:foregroundMark x1="26279" y1="52667" x2="26279" y2="52667"/>
                        <a14:foregroundMark x1="28140" y1="52500" x2="28140" y2="52500"/>
                        <a14:foregroundMark x1="28140" y1="52500" x2="28140" y2="52500"/>
                        <a14:foregroundMark x1="28140" y1="52500" x2="28140" y2="52500"/>
                        <a14:foregroundMark x1="28140" y1="52500" x2="28140" y2="52500"/>
                        <a14:foregroundMark x1="28140" y1="52500" x2="28140" y2="52500"/>
                        <a14:foregroundMark x1="28140" y1="52500" x2="28140" y2="52500"/>
                        <a14:foregroundMark x1="27442" y1="52500" x2="27442" y2="52500"/>
                        <a14:foregroundMark x1="27442" y1="52500" x2="27442" y2="52500"/>
                        <a14:foregroundMark x1="28721" y1="52833" x2="28721" y2="52833"/>
                        <a14:foregroundMark x1="28721" y1="52833" x2="28721" y2="52833"/>
                        <a14:foregroundMark x1="28721" y1="52833" x2="28721" y2="52833"/>
                        <a14:foregroundMark x1="28721" y1="52833" x2="28721" y2="52833"/>
                        <a14:foregroundMark x1="28721" y1="52833" x2="28721" y2="52833"/>
                        <a14:foregroundMark x1="28721" y1="52833" x2="28721" y2="52833"/>
                        <a14:foregroundMark x1="28837" y1="53167" x2="28837" y2="53167"/>
                        <a14:foregroundMark x1="28837" y1="53167" x2="28837" y2="53167"/>
                        <a14:foregroundMark x1="28488" y1="53000" x2="28488" y2="53000"/>
                        <a14:foregroundMark x1="28488" y1="53000" x2="28488" y2="53000"/>
                        <a14:foregroundMark x1="28488" y1="52667" x2="28488" y2="52667"/>
                        <a14:foregroundMark x1="28488" y1="52667" x2="28488" y2="52667"/>
                        <a14:foregroundMark x1="24070" y1="51167" x2="24070" y2="51167"/>
                        <a14:foregroundMark x1="24419" y1="51667" x2="24419" y2="51667"/>
                        <a14:foregroundMark x1="24419" y1="51667" x2="24419" y2="51667"/>
                        <a14:foregroundMark x1="24302" y1="51667" x2="24302" y2="51667"/>
                        <a14:foregroundMark x1="24302" y1="51667" x2="24302" y2="51667"/>
                        <a14:foregroundMark x1="24302" y1="51667" x2="24302" y2="51667"/>
                        <a14:foregroundMark x1="24302" y1="51667" x2="24302" y2="51667"/>
                        <a14:foregroundMark x1="24302" y1="51667" x2="24302" y2="51667"/>
                        <a14:foregroundMark x1="24070" y1="51667" x2="24070" y2="51667"/>
                        <a14:foregroundMark x1="24186" y1="51333" x2="24186" y2="51667"/>
                        <a14:foregroundMark x1="24070" y1="51333" x2="24070" y2="51333"/>
                        <a14:foregroundMark x1="24070" y1="51333" x2="24070" y2="51333"/>
                        <a14:foregroundMark x1="28721" y1="53000" x2="28721" y2="53000"/>
                        <a14:foregroundMark x1="28721" y1="53000" x2="28721" y2="53000"/>
                        <a14:backgroundMark x1="32907" y1="53000" x2="29767" y2="50833"/>
                        <a14:backgroundMark x1="28372" y1="53333" x2="28372" y2="53333"/>
                        <a14:backgroundMark x1="28372" y1="53333" x2="28372" y2="53333"/>
                        <a14:backgroundMark x1="27558" y1="53833" x2="27558" y2="53833"/>
                        <a14:backgroundMark x1="27558" y1="53833" x2="27558" y2="53833"/>
                        <a14:backgroundMark x1="23140" y1="53167" x2="23140" y2="53167"/>
                        <a14:backgroundMark x1="23140" y1="53167" x2="23140" y2="53167"/>
                        <a14:backgroundMark x1="23140" y1="53167" x2="23140" y2="53167"/>
                        <a14:backgroundMark x1="23140" y1="52167" x2="23140" y2="52167"/>
                        <a14:backgroundMark x1="23372" y1="52667" x2="23372" y2="52667"/>
                        <a14:backgroundMark x1="23372" y1="52667" x2="23372" y2="52667"/>
                        <a14:backgroundMark x1="30233" y1="52333" x2="30233" y2="52333"/>
                        <a14:backgroundMark x1="30233" y1="52333" x2="30233" y2="52333"/>
                        <a14:backgroundMark x1="26744" y1="53667" x2="26744" y2="53667"/>
                        <a14:backgroundMark x1="26744" y1="53667" x2="26744" y2="53667"/>
                        <a14:backgroundMark x1="26628" y1="53500" x2="26628" y2="53500"/>
                        <a14:backgroundMark x1="26628" y1="53500" x2="26628" y2="53500"/>
                        <a14:backgroundMark x1="25465" y1="53500" x2="25465" y2="53500"/>
                        <a14:backgroundMark x1="25465" y1="53500" x2="25465" y2="53500"/>
                        <a14:backgroundMark x1="25233" y1="54000" x2="25233" y2="54000"/>
                        <a14:backgroundMark x1="25233" y1="54000" x2="25233" y2="54000"/>
                        <a14:backgroundMark x1="25233" y1="54000" x2="25233" y2="54000"/>
                        <a14:backgroundMark x1="25233" y1="54000" x2="25233" y2="54000"/>
                        <a14:backgroundMark x1="25116" y1="53667" x2="25116" y2="53667"/>
                        <a14:backgroundMark x1="25116" y1="53667" x2="25116" y2="53667"/>
                        <a14:backgroundMark x1="25116" y1="53667" x2="25116" y2="53667"/>
                        <a14:backgroundMark x1="25116" y1="53667" x2="25116" y2="53667"/>
                        <a14:backgroundMark x1="25000" y1="54167" x2="24884" y2="54000"/>
                        <a14:backgroundMark x1="26744" y1="53667" x2="27442" y2="53833"/>
                        <a14:backgroundMark x1="26628" y1="53500" x2="26628" y2="53500"/>
                        <a14:backgroundMark x1="26628" y1="53500" x2="26628" y2="53500"/>
                        <a14:backgroundMark x1="26279" y1="53500" x2="26279" y2="53500"/>
                        <a14:backgroundMark x1="26279" y1="53500" x2="26279" y2="53500"/>
                        <a14:backgroundMark x1="26047" y1="53500" x2="26047" y2="53500"/>
                        <a14:backgroundMark x1="26279" y1="53333" x2="26279" y2="53333"/>
                        <a14:backgroundMark x1="26279" y1="53333" x2="26279" y2="53333"/>
                        <a14:backgroundMark x1="26628" y1="53167" x2="26628" y2="53167"/>
                        <a14:backgroundMark x1="26628" y1="53167" x2="26628" y2="53167"/>
                        <a14:backgroundMark x1="23605" y1="52167" x2="23605" y2="52167"/>
                        <a14:backgroundMark x1="23605" y1="52167" x2="23605" y2="52167"/>
                        <a14:backgroundMark x1="23605" y1="51667" x2="23605" y2="51667"/>
                        <a14:backgroundMark x1="23605" y1="51667" x2="23605" y2="51667"/>
                        <a14:backgroundMark x1="27791" y1="53667" x2="27791" y2="53667"/>
                        <a14:backgroundMark x1="27791" y1="53667" x2="27791" y2="53667"/>
                        <a14:backgroundMark x1="27791" y1="53333" x2="27791" y2="53333"/>
                        <a14:backgroundMark x1="27791" y1="53333" x2="27791" y2="53333"/>
                        <a14:backgroundMark x1="27674" y1="53333" x2="27674" y2="53333"/>
                        <a14:backgroundMark x1="27674" y1="53333" x2="27674" y2="53333"/>
                        <a14:backgroundMark x1="26977" y1="53333" x2="26977" y2="53333"/>
                        <a14:backgroundMark x1="26977" y1="53333" x2="26977" y2="53333"/>
                        <a14:backgroundMark x1="26395" y1="53500" x2="26395" y2="53500"/>
                        <a14:backgroundMark x1="26395" y1="53500" x2="26395" y2="53500"/>
                        <a14:backgroundMark x1="25814" y1="53667" x2="25814" y2="53667"/>
                        <a14:backgroundMark x1="25814" y1="53667" x2="25814" y2="53667"/>
                        <a14:backgroundMark x1="24797" y1="52000" x2="25268" y2="52500"/>
                        <a14:backgroundMark x1="24327" y1="51500" x2="24797" y2="52000"/>
                        <a14:backgroundMark x1="23230" y1="50333" x2="24014" y2="51167"/>
                        <a14:backgroundMark x1="21977" y1="49000" x2="23230" y2="50333"/>
                        <a14:backgroundMark x1="28488" y1="53667" x2="26627" y2="53000"/>
                        <a14:backgroundMark x1="29651" y1="52500" x2="25349" y2="53000"/>
                        <a14:backgroundMark x1="25698" y1="53667" x2="25698" y2="53667"/>
                        <a14:backgroundMark x1="25698" y1="53667" x2="25698" y2="53667"/>
                      </a14:backgroundRemoval>
                    </a14:imgEffect>
                  </a14:imgLayer>
                </a14:imgProps>
              </a:ext>
              <a:ext uri="{28A0092B-C50C-407E-A947-70E740481C1C}">
                <a14:useLocalDpi xmlns:a14="http://schemas.microsoft.com/office/drawing/2010/main" val="0"/>
              </a:ext>
            </a:extLst>
          </a:blip>
          <a:srcRect/>
          <a:stretch>
            <a:fillRect/>
          </a:stretch>
        </p:blipFill>
        <p:spPr bwMode="auto">
          <a:xfrm>
            <a:off x="14293564" y="3041872"/>
            <a:ext cx="609077" cy="4249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9B79A1F-7657-041E-F9D8-33A984155ADB}"/>
              </a:ext>
            </a:extLst>
          </p:cNvPr>
          <p:cNvSpPr/>
          <p:nvPr/>
        </p:nvSpPr>
        <p:spPr>
          <a:xfrm>
            <a:off x="9945920" y="6949773"/>
            <a:ext cx="4992279" cy="375668"/>
          </a:xfrm>
          <a:prstGeom prst="rect">
            <a:avLst/>
          </a:prstGeom>
          <a:solidFill>
            <a:srgbClr val="73A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a:solidFill>
                  <a:schemeClr val="tx1"/>
                </a:solidFill>
              </a:rPr>
              <a:t>Training Model Results</a:t>
            </a:r>
          </a:p>
        </p:txBody>
      </p:sp>
      <p:sp>
        <p:nvSpPr>
          <p:cNvPr id="29" name="Rectangle 28">
            <a:extLst>
              <a:ext uri="{FF2B5EF4-FFF2-40B4-BE49-F238E27FC236}">
                <a16:creationId xmlns:a16="http://schemas.microsoft.com/office/drawing/2014/main" id="{09D5AE05-F87B-EDC3-FF26-D4EE39661295}"/>
              </a:ext>
            </a:extLst>
          </p:cNvPr>
          <p:cNvSpPr/>
          <p:nvPr/>
        </p:nvSpPr>
        <p:spPr>
          <a:xfrm>
            <a:off x="9945921" y="2092661"/>
            <a:ext cx="4956720" cy="520998"/>
          </a:xfrm>
          <a:prstGeom prst="rect">
            <a:avLst/>
          </a:prstGeom>
          <a:solidFill>
            <a:srgbClr val="73A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a:solidFill>
                  <a:schemeClr val="tx1"/>
                </a:solidFill>
              </a:rPr>
              <a:t>Architecture Diagram </a:t>
            </a:r>
          </a:p>
        </p:txBody>
      </p:sp>
      <p:pic>
        <p:nvPicPr>
          <p:cNvPr id="10" name="Picture 9">
            <a:extLst>
              <a:ext uri="{FF2B5EF4-FFF2-40B4-BE49-F238E27FC236}">
                <a16:creationId xmlns:a16="http://schemas.microsoft.com/office/drawing/2014/main" id="{E42DE39D-6F31-C95E-9C7B-DD1941AB29F7}"/>
              </a:ext>
            </a:extLst>
          </p:cNvPr>
          <p:cNvPicPr>
            <a:picLocks noChangeAspect="1"/>
          </p:cNvPicPr>
          <p:nvPr/>
        </p:nvPicPr>
        <p:blipFill>
          <a:blip r:embed="rId9"/>
          <a:stretch>
            <a:fillRect/>
          </a:stretch>
        </p:blipFill>
        <p:spPr>
          <a:xfrm>
            <a:off x="9949165" y="8766854"/>
            <a:ext cx="4985787" cy="1706302"/>
          </a:xfrm>
          <a:prstGeom prst="rect">
            <a:avLst/>
          </a:prstGeom>
        </p:spPr>
      </p:pic>
      <p:sp>
        <p:nvSpPr>
          <p:cNvPr id="7" name="Rectangle 6">
            <a:extLst>
              <a:ext uri="{FF2B5EF4-FFF2-40B4-BE49-F238E27FC236}">
                <a16:creationId xmlns:a16="http://schemas.microsoft.com/office/drawing/2014/main" id="{163DC93A-EF21-AEA3-BC53-44C0E5B00A9E}"/>
              </a:ext>
            </a:extLst>
          </p:cNvPr>
          <p:cNvSpPr/>
          <p:nvPr/>
        </p:nvSpPr>
        <p:spPr>
          <a:xfrm>
            <a:off x="9945920" y="7325441"/>
            <a:ext cx="4992279" cy="1441413"/>
          </a:xfrm>
          <a:prstGeom prst="rect">
            <a:avLst/>
          </a:prstGeom>
          <a:solidFill>
            <a:srgbClr val="B9B9B9"/>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600">
                <a:solidFill>
                  <a:schemeClr val="bg1"/>
                </a:solidFill>
              </a:rPr>
              <a:t> The diagram below shows two of my training models below. The first green line shows my model middle only using two hidden layers. The yellow line shows my model with three hidden layers. The two purple layers show the models with my testing data showing an 80% accuracy.</a:t>
            </a:r>
            <a:endParaRPr lang="en-IE" sz="1600">
              <a:solidFill>
                <a:schemeClr val="bg1"/>
              </a:solidFill>
            </a:endParaRPr>
          </a:p>
        </p:txBody>
      </p:sp>
      <p:sp>
        <p:nvSpPr>
          <p:cNvPr id="14" name="TextBox 13">
            <a:extLst>
              <a:ext uri="{FF2B5EF4-FFF2-40B4-BE49-F238E27FC236}">
                <a16:creationId xmlns:a16="http://schemas.microsoft.com/office/drawing/2014/main" id="{93FF0CAD-58E0-742B-0096-471F81DBA03B}"/>
              </a:ext>
            </a:extLst>
          </p:cNvPr>
          <p:cNvSpPr txBox="1"/>
          <p:nvPr/>
        </p:nvSpPr>
        <p:spPr>
          <a:xfrm>
            <a:off x="6989505" y="4531328"/>
            <a:ext cx="1335572" cy="369332"/>
          </a:xfrm>
          <a:prstGeom prst="rect">
            <a:avLst/>
          </a:prstGeom>
          <a:noFill/>
        </p:spPr>
        <p:txBody>
          <a:bodyPr wrap="square" rtlCol="0">
            <a:spAutoFit/>
          </a:bodyPr>
          <a:lstStyle/>
          <a:p>
            <a:pPr algn="ctr"/>
            <a:r>
              <a:rPr lang="en-IE">
                <a:solidFill>
                  <a:schemeClr val="bg1"/>
                </a:solidFill>
              </a:rPr>
              <a:t>Rock</a:t>
            </a:r>
          </a:p>
        </p:txBody>
      </p:sp>
      <p:sp>
        <p:nvSpPr>
          <p:cNvPr id="16" name="Rectangle 15">
            <a:extLst>
              <a:ext uri="{FF2B5EF4-FFF2-40B4-BE49-F238E27FC236}">
                <a16:creationId xmlns:a16="http://schemas.microsoft.com/office/drawing/2014/main" id="{35EC7682-7A85-DD4A-66CA-0A5E23D1A699}"/>
              </a:ext>
            </a:extLst>
          </p:cNvPr>
          <p:cNvSpPr/>
          <p:nvPr/>
        </p:nvSpPr>
        <p:spPr>
          <a:xfrm>
            <a:off x="161465" y="2260827"/>
            <a:ext cx="5127406" cy="490551"/>
          </a:xfrm>
          <a:prstGeom prst="rect">
            <a:avLst/>
          </a:prstGeom>
          <a:solidFill>
            <a:srgbClr val="73A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a:solidFill>
                  <a:schemeClr val="tx1"/>
                </a:solidFill>
              </a:rPr>
              <a:t>Overview</a:t>
            </a:r>
          </a:p>
        </p:txBody>
      </p:sp>
      <p:sp>
        <p:nvSpPr>
          <p:cNvPr id="18" name="Rectangle 17">
            <a:extLst>
              <a:ext uri="{FF2B5EF4-FFF2-40B4-BE49-F238E27FC236}">
                <a16:creationId xmlns:a16="http://schemas.microsoft.com/office/drawing/2014/main" id="{A11A44BE-B8E9-0135-35BF-0AC8F52A12A0}"/>
              </a:ext>
            </a:extLst>
          </p:cNvPr>
          <p:cNvSpPr/>
          <p:nvPr/>
        </p:nvSpPr>
        <p:spPr>
          <a:xfrm>
            <a:off x="161464" y="2753444"/>
            <a:ext cx="5127406" cy="1962550"/>
          </a:xfrm>
          <a:prstGeom prst="rect">
            <a:avLst/>
          </a:prstGeom>
          <a:solidFill>
            <a:srgbClr val="B9B9B9"/>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600">
                <a:solidFill>
                  <a:schemeClr val="bg1"/>
                </a:solidFill>
              </a:rPr>
              <a:t>ISLT is a mobile app which translates Irish sign language to text. 40,000 people in Ireland are deaf and cannot communicate with the general public. It also has a page of different signs for the user to learn some signs independently. It does this using Machine Learning and image processing. </a:t>
            </a:r>
            <a:endParaRPr lang="en-IE" sz="1600">
              <a:solidFill>
                <a:schemeClr val="bg1"/>
              </a:solidFill>
            </a:endParaRPr>
          </a:p>
        </p:txBody>
      </p:sp>
    </p:spTree>
    <p:extLst>
      <p:ext uri="{BB962C8B-B14F-4D97-AF65-F5344CB8AC3E}">
        <p14:creationId xmlns:p14="http://schemas.microsoft.com/office/powerpoint/2010/main" val="2337002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Ion</vt:lpstr>
      <vt:lpstr>ISLT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ISLT</dc:title>
  <dc:creator>DARRAGH COEN - STUDENT</dc:creator>
  <cp:revision>1</cp:revision>
  <dcterms:created xsi:type="dcterms:W3CDTF">2023-02-23T14:10:25Z</dcterms:created>
  <dcterms:modified xsi:type="dcterms:W3CDTF">2023-04-24T07:53:52Z</dcterms:modified>
</cp:coreProperties>
</file>