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575945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FF6D"/>
    <a:srgbClr val="90E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78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706933"/>
            <a:ext cx="4895533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268784"/>
            <a:ext cx="4319588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AA56-3E01-433A-B52A-D557E5D96E4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0F8-5072-4B3A-B3A7-3A74479BA5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35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AA56-3E01-433A-B52A-D557E5D96E4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0F8-5072-4B3A-B3A7-3A74479BA5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51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29978"/>
            <a:ext cx="1241881" cy="366065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29978"/>
            <a:ext cx="3653651" cy="366065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AA56-3E01-433A-B52A-D557E5D96E4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0F8-5072-4B3A-B3A7-3A74479BA5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14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AA56-3E01-433A-B52A-D557E5D96E4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0F8-5072-4B3A-B3A7-3A74479BA5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57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076899"/>
            <a:ext cx="4967526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2890725"/>
            <a:ext cx="4967526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AA56-3E01-433A-B52A-D557E5D96E4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0F8-5072-4B3A-B3A7-3A74479BA5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95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149890"/>
            <a:ext cx="2447766" cy="274073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149890"/>
            <a:ext cx="2447766" cy="274073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AA56-3E01-433A-B52A-D557E5D96E4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0F8-5072-4B3A-B3A7-3A74479BA5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3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29979"/>
            <a:ext cx="4967526" cy="8349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058899"/>
            <a:ext cx="243651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577849"/>
            <a:ext cx="2436517" cy="23207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058899"/>
            <a:ext cx="244851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577849"/>
            <a:ext cx="2448516" cy="23207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AA56-3E01-433A-B52A-D557E5D96E4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0F8-5072-4B3A-B3A7-3A74479BA5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09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AA56-3E01-433A-B52A-D557E5D96E4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0F8-5072-4B3A-B3A7-3A74479BA5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14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AA56-3E01-433A-B52A-D557E5D96E4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0F8-5072-4B3A-B3A7-3A74479BA5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62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87972"/>
            <a:ext cx="1857573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21942"/>
            <a:ext cx="2915722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295877"/>
            <a:ext cx="1857573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AA56-3E01-433A-B52A-D557E5D96E4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0F8-5072-4B3A-B3A7-3A74479BA5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84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87972"/>
            <a:ext cx="1857573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21942"/>
            <a:ext cx="2915722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295877"/>
            <a:ext cx="1857573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AA56-3E01-433A-B52A-D557E5D96E4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0F8-5072-4B3A-B3A7-3A74479BA5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33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29979"/>
            <a:ext cx="496752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149890"/>
            <a:ext cx="496752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4003619"/>
            <a:ext cx="129587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AA56-3E01-433A-B52A-D557E5D96E4D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4003619"/>
            <a:ext cx="194381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4003619"/>
            <a:ext cx="129587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70F8-5072-4B3A-B3A7-3A74479BA59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326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C73F00D-382C-480F-9D6B-BEB651B2EDB1}"/>
              </a:ext>
            </a:extLst>
          </p:cNvPr>
          <p:cNvCxnSpPr>
            <a:cxnSpLocks/>
          </p:cNvCxnSpPr>
          <p:nvPr/>
        </p:nvCxnSpPr>
        <p:spPr>
          <a:xfrm flipV="1">
            <a:off x="213761" y="342774"/>
            <a:ext cx="0" cy="3633435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</a:schemeClr>
            </a:solidFill>
            <a:prstDash val="solid"/>
            <a:headEnd type="oval"/>
            <a:tailEnd type="triangle"/>
          </a:ln>
          <a:effectLst/>
        </p:spPr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10F065F-C080-4051-8A0A-AFC3AE6203E1}"/>
              </a:ext>
            </a:extLst>
          </p:cNvPr>
          <p:cNvCxnSpPr>
            <a:cxnSpLocks/>
          </p:cNvCxnSpPr>
          <p:nvPr/>
        </p:nvCxnSpPr>
        <p:spPr>
          <a:xfrm>
            <a:off x="213761" y="3976208"/>
            <a:ext cx="5406827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95000"/>
              </a:schemeClr>
            </a:solidFill>
            <a:prstDash val="solid"/>
            <a:headEnd type="oval"/>
            <a:tailEnd type="triangle"/>
          </a:ln>
          <a:effectLst/>
        </p:spPr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3A4E3E48-8608-476E-A85F-61CF169515FA}"/>
              </a:ext>
            </a:extLst>
          </p:cNvPr>
          <p:cNvSpPr txBox="1"/>
          <p:nvPr/>
        </p:nvSpPr>
        <p:spPr>
          <a:xfrm>
            <a:off x="329829" y="272099"/>
            <a:ext cx="1240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2000" kern="0" dirty="0" err="1">
                <a:solidFill>
                  <a:srgbClr val="90E838"/>
                </a:solidFill>
              </a:rPr>
              <a:t>Efficiency</a:t>
            </a:r>
            <a:endParaRPr lang="fr-FR" sz="2000" kern="0" dirty="0">
              <a:solidFill>
                <a:srgbClr val="90E838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C6F61E-7564-40FD-B234-4870B688CDE6}"/>
              </a:ext>
            </a:extLst>
          </p:cNvPr>
          <p:cNvSpPr txBox="1"/>
          <p:nvPr/>
        </p:nvSpPr>
        <p:spPr>
          <a:xfrm>
            <a:off x="5065283" y="3497335"/>
            <a:ext cx="61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r-FR" sz="1800" kern="0" dirty="0">
                <a:solidFill>
                  <a:srgbClr val="E63312"/>
                </a:solidFill>
              </a:rPr>
              <a:t>Risk</a:t>
            </a:r>
            <a:endParaRPr lang="fr-FR" sz="1400" kern="0" dirty="0">
              <a:solidFill>
                <a:srgbClr val="E63312"/>
              </a:solidFill>
            </a:endParaRP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E81BE21C-8DFA-4781-AAA2-D6E62BC2059C}"/>
              </a:ext>
            </a:extLst>
          </p:cNvPr>
          <p:cNvSpPr/>
          <p:nvPr/>
        </p:nvSpPr>
        <p:spPr>
          <a:xfrm flipH="1">
            <a:off x="970109" y="994388"/>
            <a:ext cx="3693360" cy="2737574"/>
          </a:xfrm>
          <a:custGeom>
            <a:avLst/>
            <a:gdLst>
              <a:gd name="connsiteX0" fmla="*/ 0 w 4924323"/>
              <a:gd name="connsiteY0" fmla="*/ 0 h 3649982"/>
              <a:gd name="connsiteX1" fmla="*/ 4924323 w 4924323"/>
              <a:gd name="connsiteY1" fmla="*/ 0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56410 h 3706392"/>
              <a:gd name="connsiteX1" fmla="*/ 2650906 w 4924323"/>
              <a:gd name="connsiteY1" fmla="*/ 1599984 h 3706392"/>
              <a:gd name="connsiteX2" fmla="*/ 4924323 w 4924323"/>
              <a:gd name="connsiteY2" fmla="*/ 3706392 h 3706392"/>
              <a:gd name="connsiteX3" fmla="*/ 0 w 4924323"/>
              <a:gd name="connsiteY3" fmla="*/ 3706392 h 3706392"/>
              <a:gd name="connsiteX4" fmla="*/ 0 w 4924323"/>
              <a:gd name="connsiteY4" fmla="*/ 56410 h 3706392"/>
              <a:gd name="connsiteX0" fmla="*/ 0 w 4924323"/>
              <a:gd name="connsiteY0" fmla="*/ 63809 h 3713791"/>
              <a:gd name="connsiteX1" fmla="*/ 2650906 w 4924323"/>
              <a:gd name="connsiteY1" fmla="*/ 1607383 h 3713791"/>
              <a:gd name="connsiteX2" fmla="*/ 4924323 w 4924323"/>
              <a:gd name="connsiteY2" fmla="*/ 3713791 h 3713791"/>
              <a:gd name="connsiteX3" fmla="*/ 0 w 4924323"/>
              <a:gd name="connsiteY3" fmla="*/ 3713791 h 3713791"/>
              <a:gd name="connsiteX4" fmla="*/ 0 w 4924323"/>
              <a:gd name="connsiteY4" fmla="*/ 63809 h 3713791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4323" h="3649982">
                <a:moveTo>
                  <a:pt x="0" y="0"/>
                </a:moveTo>
                <a:cubicBezTo>
                  <a:pt x="1138104" y="143883"/>
                  <a:pt x="2498040" y="438964"/>
                  <a:pt x="3263302" y="1115736"/>
                </a:cubicBezTo>
                <a:cubicBezTo>
                  <a:pt x="3962385" y="1733982"/>
                  <a:pt x="4585967" y="2671009"/>
                  <a:pt x="4924323" y="3649982"/>
                </a:cubicBezTo>
                <a:lnTo>
                  <a:pt x="0" y="364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defRPr/>
            </a:pPr>
            <a:endParaRPr lang="fr-FR" sz="1400" kern="0" dirty="0">
              <a:solidFill>
                <a:prstClr val="white"/>
              </a:solidFill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8D091AD-A09C-4612-9437-A04AC1909E09}"/>
              </a:ext>
            </a:extLst>
          </p:cNvPr>
          <p:cNvSpPr/>
          <p:nvPr/>
        </p:nvSpPr>
        <p:spPr>
          <a:xfrm flipH="1">
            <a:off x="1785034" y="1598424"/>
            <a:ext cx="2878435" cy="2133539"/>
          </a:xfrm>
          <a:custGeom>
            <a:avLst/>
            <a:gdLst>
              <a:gd name="connsiteX0" fmla="*/ 0 w 4924323"/>
              <a:gd name="connsiteY0" fmla="*/ 0 h 3649982"/>
              <a:gd name="connsiteX1" fmla="*/ 4924323 w 4924323"/>
              <a:gd name="connsiteY1" fmla="*/ 0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56410 h 3706392"/>
              <a:gd name="connsiteX1" fmla="*/ 2650906 w 4924323"/>
              <a:gd name="connsiteY1" fmla="*/ 1599984 h 3706392"/>
              <a:gd name="connsiteX2" fmla="*/ 4924323 w 4924323"/>
              <a:gd name="connsiteY2" fmla="*/ 3706392 h 3706392"/>
              <a:gd name="connsiteX3" fmla="*/ 0 w 4924323"/>
              <a:gd name="connsiteY3" fmla="*/ 3706392 h 3706392"/>
              <a:gd name="connsiteX4" fmla="*/ 0 w 4924323"/>
              <a:gd name="connsiteY4" fmla="*/ 56410 h 3706392"/>
              <a:gd name="connsiteX0" fmla="*/ 0 w 4924323"/>
              <a:gd name="connsiteY0" fmla="*/ 63809 h 3713791"/>
              <a:gd name="connsiteX1" fmla="*/ 2650906 w 4924323"/>
              <a:gd name="connsiteY1" fmla="*/ 1607383 h 3713791"/>
              <a:gd name="connsiteX2" fmla="*/ 4924323 w 4924323"/>
              <a:gd name="connsiteY2" fmla="*/ 3713791 h 3713791"/>
              <a:gd name="connsiteX3" fmla="*/ 0 w 4924323"/>
              <a:gd name="connsiteY3" fmla="*/ 3713791 h 3713791"/>
              <a:gd name="connsiteX4" fmla="*/ 0 w 4924323"/>
              <a:gd name="connsiteY4" fmla="*/ 63809 h 3713791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4323" h="3649982">
                <a:moveTo>
                  <a:pt x="0" y="0"/>
                </a:moveTo>
                <a:cubicBezTo>
                  <a:pt x="1138104" y="143883"/>
                  <a:pt x="2498040" y="438964"/>
                  <a:pt x="3263302" y="1115736"/>
                </a:cubicBezTo>
                <a:cubicBezTo>
                  <a:pt x="3962385" y="1733982"/>
                  <a:pt x="4585967" y="2671009"/>
                  <a:pt x="4924323" y="3649982"/>
                </a:cubicBezTo>
                <a:lnTo>
                  <a:pt x="0" y="364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defRPr/>
            </a:pPr>
            <a:endParaRPr lang="fr-FR" sz="1400" kern="0" dirty="0">
              <a:solidFill>
                <a:prstClr val="white"/>
              </a:solidFill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21B3FBB8-7EF3-4401-B185-7830EF0816E0}"/>
              </a:ext>
            </a:extLst>
          </p:cNvPr>
          <p:cNvSpPr/>
          <p:nvPr/>
        </p:nvSpPr>
        <p:spPr>
          <a:xfrm flipH="1">
            <a:off x="2718770" y="2290522"/>
            <a:ext cx="1944698" cy="1441440"/>
          </a:xfrm>
          <a:custGeom>
            <a:avLst/>
            <a:gdLst>
              <a:gd name="connsiteX0" fmla="*/ 0 w 4924323"/>
              <a:gd name="connsiteY0" fmla="*/ 0 h 3649982"/>
              <a:gd name="connsiteX1" fmla="*/ 4924323 w 4924323"/>
              <a:gd name="connsiteY1" fmla="*/ 0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56410 h 3706392"/>
              <a:gd name="connsiteX1" fmla="*/ 2650906 w 4924323"/>
              <a:gd name="connsiteY1" fmla="*/ 1599984 h 3706392"/>
              <a:gd name="connsiteX2" fmla="*/ 4924323 w 4924323"/>
              <a:gd name="connsiteY2" fmla="*/ 3706392 h 3706392"/>
              <a:gd name="connsiteX3" fmla="*/ 0 w 4924323"/>
              <a:gd name="connsiteY3" fmla="*/ 3706392 h 3706392"/>
              <a:gd name="connsiteX4" fmla="*/ 0 w 4924323"/>
              <a:gd name="connsiteY4" fmla="*/ 56410 h 3706392"/>
              <a:gd name="connsiteX0" fmla="*/ 0 w 4924323"/>
              <a:gd name="connsiteY0" fmla="*/ 63809 h 3713791"/>
              <a:gd name="connsiteX1" fmla="*/ 2650906 w 4924323"/>
              <a:gd name="connsiteY1" fmla="*/ 1607383 h 3713791"/>
              <a:gd name="connsiteX2" fmla="*/ 4924323 w 4924323"/>
              <a:gd name="connsiteY2" fmla="*/ 3713791 h 3713791"/>
              <a:gd name="connsiteX3" fmla="*/ 0 w 4924323"/>
              <a:gd name="connsiteY3" fmla="*/ 3713791 h 3713791"/>
              <a:gd name="connsiteX4" fmla="*/ 0 w 4924323"/>
              <a:gd name="connsiteY4" fmla="*/ 63809 h 3713791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4323" h="3649982">
                <a:moveTo>
                  <a:pt x="0" y="0"/>
                </a:moveTo>
                <a:cubicBezTo>
                  <a:pt x="1138104" y="143883"/>
                  <a:pt x="2498040" y="438964"/>
                  <a:pt x="3263302" y="1115736"/>
                </a:cubicBezTo>
                <a:cubicBezTo>
                  <a:pt x="3962385" y="1733982"/>
                  <a:pt x="4585967" y="2671009"/>
                  <a:pt x="4924323" y="3649982"/>
                </a:cubicBezTo>
                <a:lnTo>
                  <a:pt x="0" y="364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defRPr/>
            </a:pPr>
            <a:endParaRPr lang="fr-FR" sz="1400" kern="0" dirty="0">
              <a:solidFill>
                <a:prstClr val="white"/>
              </a:solidFill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B567E382-841D-4ADA-9359-737AB259F13D}"/>
              </a:ext>
            </a:extLst>
          </p:cNvPr>
          <p:cNvSpPr/>
          <p:nvPr/>
        </p:nvSpPr>
        <p:spPr>
          <a:xfrm flipH="1">
            <a:off x="3530932" y="2869397"/>
            <a:ext cx="1132539" cy="862565"/>
          </a:xfrm>
          <a:custGeom>
            <a:avLst/>
            <a:gdLst>
              <a:gd name="connsiteX0" fmla="*/ 0 w 4924323"/>
              <a:gd name="connsiteY0" fmla="*/ 0 h 3649982"/>
              <a:gd name="connsiteX1" fmla="*/ 4924323 w 4924323"/>
              <a:gd name="connsiteY1" fmla="*/ 0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56410 h 3706392"/>
              <a:gd name="connsiteX1" fmla="*/ 2650906 w 4924323"/>
              <a:gd name="connsiteY1" fmla="*/ 1599984 h 3706392"/>
              <a:gd name="connsiteX2" fmla="*/ 4924323 w 4924323"/>
              <a:gd name="connsiteY2" fmla="*/ 3706392 h 3706392"/>
              <a:gd name="connsiteX3" fmla="*/ 0 w 4924323"/>
              <a:gd name="connsiteY3" fmla="*/ 3706392 h 3706392"/>
              <a:gd name="connsiteX4" fmla="*/ 0 w 4924323"/>
              <a:gd name="connsiteY4" fmla="*/ 56410 h 3706392"/>
              <a:gd name="connsiteX0" fmla="*/ 0 w 4924323"/>
              <a:gd name="connsiteY0" fmla="*/ 63809 h 3713791"/>
              <a:gd name="connsiteX1" fmla="*/ 2650906 w 4924323"/>
              <a:gd name="connsiteY1" fmla="*/ 1607383 h 3713791"/>
              <a:gd name="connsiteX2" fmla="*/ 4924323 w 4924323"/>
              <a:gd name="connsiteY2" fmla="*/ 3713791 h 3713791"/>
              <a:gd name="connsiteX3" fmla="*/ 0 w 4924323"/>
              <a:gd name="connsiteY3" fmla="*/ 3713791 h 3713791"/>
              <a:gd name="connsiteX4" fmla="*/ 0 w 4924323"/>
              <a:gd name="connsiteY4" fmla="*/ 63809 h 3713791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4323" h="3649982">
                <a:moveTo>
                  <a:pt x="0" y="0"/>
                </a:moveTo>
                <a:cubicBezTo>
                  <a:pt x="1138104" y="143883"/>
                  <a:pt x="2498040" y="438964"/>
                  <a:pt x="3263302" y="1115736"/>
                </a:cubicBezTo>
                <a:cubicBezTo>
                  <a:pt x="3962385" y="1733982"/>
                  <a:pt x="4585967" y="2671009"/>
                  <a:pt x="4924323" y="3649982"/>
                </a:cubicBezTo>
                <a:lnTo>
                  <a:pt x="0" y="364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defRPr/>
            </a:pPr>
            <a:endParaRPr lang="fr-FR" sz="1400" kern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82509789-2E8C-4C3A-965F-3DE0E4E98C65}"/>
              </a:ext>
            </a:extLst>
          </p:cNvPr>
          <p:cNvSpPr/>
          <p:nvPr/>
        </p:nvSpPr>
        <p:spPr>
          <a:xfrm flipH="1">
            <a:off x="970108" y="994389"/>
            <a:ext cx="3693361" cy="2737572"/>
          </a:xfrm>
          <a:custGeom>
            <a:avLst/>
            <a:gdLst>
              <a:gd name="connsiteX0" fmla="*/ 0 w 4924323"/>
              <a:gd name="connsiteY0" fmla="*/ 0 h 3649982"/>
              <a:gd name="connsiteX1" fmla="*/ 4924323 w 4924323"/>
              <a:gd name="connsiteY1" fmla="*/ 0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56410 h 3706392"/>
              <a:gd name="connsiteX1" fmla="*/ 2650906 w 4924323"/>
              <a:gd name="connsiteY1" fmla="*/ 1599984 h 3706392"/>
              <a:gd name="connsiteX2" fmla="*/ 4924323 w 4924323"/>
              <a:gd name="connsiteY2" fmla="*/ 3706392 h 3706392"/>
              <a:gd name="connsiteX3" fmla="*/ 0 w 4924323"/>
              <a:gd name="connsiteY3" fmla="*/ 3706392 h 3706392"/>
              <a:gd name="connsiteX4" fmla="*/ 0 w 4924323"/>
              <a:gd name="connsiteY4" fmla="*/ 56410 h 3706392"/>
              <a:gd name="connsiteX0" fmla="*/ 0 w 4924323"/>
              <a:gd name="connsiteY0" fmla="*/ 63809 h 3713791"/>
              <a:gd name="connsiteX1" fmla="*/ 2650906 w 4924323"/>
              <a:gd name="connsiteY1" fmla="*/ 1607383 h 3713791"/>
              <a:gd name="connsiteX2" fmla="*/ 4924323 w 4924323"/>
              <a:gd name="connsiteY2" fmla="*/ 3713791 h 3713791"/>
              <a:gd name="connsiteX3" fmla="*/ 0 w 4924323"/>
              <a:gd name="connsiteY3" fmla="*/ 3713791 h 3713791"/>
              <a:gd name="connsiteX4" fmla="*/ 0 w 4924323"/>
              <a:gd name="connsiteY4" fmla="*/ 63809 h 3713791"/>
              <a:gd name="connsiteX0" fmla="*/ 0 w 4924323"/>
              <a:gd name="connsiteY0" fmla="*/ 0 h 3649982"/>
              <a:gd name="connsiteX1" fmla="*/ 2650906 w 4924323"/>
              <a:gd name="connsiteY1" fmla="*/ 1543574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305247 w 4924323"/>
              <a:gd name="connsiteY1" fmla="*/ 1333849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3649982 h 3649982"/>
              <a:gd name="connsiteX4" fmla="*/ 0 w 4924323"/>
              <a:gd name="connsiteY4" fmla="*/ 0 h 3649982"/>
              <a:gd name="connsiteX0" fmla="*/ 0 w 4924323"/>
              <a:gd name="connsiteY0" fmla="*/ 0 h 3649982"/>
              <a:gd name="connsiteX1" fmla="*/ 3263302 w 4924323"/>
              <a:gd name="connsiteY1" fmla="*/ 1115736 h 3649982"/>
              <a:gd name="connsiteX2" fmla="*/ 4924323 w 4924323"/>
              <a:gd name="connsiteY2" fmla="*/ 3649982 h 3649982"/>
              <a:gd name="connsiteX3" fmla="*/ 0 w 4924323"/>
              <a:gd name="connsiteY3" fmla="*/ 0 h 3649982"/>
              <a:gd name="connsiteX0" fmla="*/ 4924323 w 5015763"/>
              <a:gd name="connsiteY0" fmla="*/ 3649982 h 3741422"/>
              <a:gd name="connsiteX1" fmla="*/ 0 w 5015763"/>
              <a:gd name="connsiteY1" fmla="*/ 0 h 3741422"/>
              <a:gd name="connsiteX2" fmla="*/ 3263302 w 5015763"/>
              <a:gd name="connsiteY2" fmla="*/ 1115736 h 3741422"/>
              <a:gd name="connsiteX3" fmla="*/ 5015763 w 5015763"/>
              <a:gd name="connsiteY3" fmla="*/ 3741422 h 3741422"/>
              <a:gd name="connsiteX0" fmla="*/ 0 w 5015763"/>
              <a:gd name="connsiteY0" fmla="*/ 0 h 3741422"/>
              <a:gd name="connsiteX1" fmla="*/ 3263302 w 5015763"/>
              <a:gd name="connsiteY1" fmla="*/ 1115736 h 3741422"/>
              <a:gd name="connsiteX2" fmla="*/ 5015763 w 5015763"/>
              <a:gd name="connsiteY2" fmla="*/ 3741422 h 374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763" h="3741422">
                <a:moveTo>
                  <a:pt x="0" y="0"/>
                </a:moveTo>
                <a:cubicBezTo>
                  <a:pt x="1138104" y="143883"/>
                  <a:pt x="2498040" y="438964"/>
                  <a:pt x="3263302" y="1115736"/>
                </a:cubicBezTo>
                <a:cubicBezTo>
                  <a:pt x="3962385" y="1733982"/>
                  <a:pt x="4585967" y="2671009"/>
                  <a:pt x="5015763" y="3741422"/>
                </a:cubicBezTo>
              </a:path>
            </a:pathLst>
          </a:custGeom>
          <a:noFill/>
          <a:ln w="508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defRPr/>
            </a:pPr>
            <a:endParaRPr lang="fr-FR" sz="1400" kern="0" dirty="0">
              <a:solidFill>
                <a:prstClr val="white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87660A8-D559-4236-9FB4-58A0F0EF283C}"/>
              </a:ext>
            </a:extLst>
          </p:cNvPr>
          <p:cNvCxnSpPr>
            <a:cxnSpLocks/>
          </p:cNvCxnSpPr>
          <p:nvPr/>
        </p:nvCxnSpPr>
        <p:spPr>
          <a:xfrm flipV="1">
            <a:off x="1921854" y="1463718"/>
            <a:ext cx="606787" cy="53656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6D4DA2D-9F4D-45D5-8B63-94ADCA63F73D}"/>
                  </a:ext>
                </a:extLst>
              </p:cNvPr>
              <p:cNvSpPr txBox="1"/>
              <p:nvPr/>
            </p:nvSpPr>
            <p:spPr>
              <a:xfrm>
                <a:off x="1805658" y="1420764"/>
                <a:ext cx="606787" cy="2388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/>
                          </m:ctrlPr>
                        </m:sSupPr>
                        <m:e>
                          <m:r>
                            <a:rPr lang="fr-FR" i="1"/>
                            <m:t>𝜋</m:t>
                          </m:r>
                        </m:e>
                        <m:sup>
                          <m:r>
                            <a:rPr lang="fr-FR" i="1"/>
                            <m:t>⋆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6D4DA2D-9F4D-45D5-8B63-94ADCA63F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658" y="1420764"/>
                <a:ext cx="606787" cy="238848"/>
              </a:xfrm>
              <a:prstGeom prst="rect">
                <a:avLst/>
              </a:prstGeom>
              <a:blipFill>
                <a:blip r:embed="rId2"/>
                <a:stretch>
                  <a:fillRect b="-358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A4FA2866-4A78-4029-9E0A-14D06F4AC9EA}"/>
              </a:ext>
            </a:extLst>
          </p:cNvPr>
          <p:cNvSpPr/>
          <p:nvPr/>
        </p:nvSpPr>
        <p:spPr>
          <a:xfrm>
            <a:off x="885775" y="3197947"/>
            <a:ext cx="1197270" cy="66872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fr-FR" sz="1400" kern="0" dirty="0" err="1"/>
              <a:t>Cautious</a:t>
            </a:r>
            <a:endParaRPr lang="fr-FR" sz="1400" kern="0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529F508-DAF9-46E4-B8C7-28E53AFCC435}"/>
              </a:ext>
            </a:extLst>
          </p:cNvPr>
          <p:cNvSpPr/>
          <p:nvPr/>
        </p:nvSpPr>
        <p:spPr>
          <a:xfrm>
            <a:off x="3530932" y="990768"/>
            <a:ext cx="1323442" cy="668720"/>
          </a:xfrm>
          <a:prstGeom prst="ellipse">
            <a:avLst/>
          </a:prstGeom>
          <a:solidFill>
            <a:srgbClr val="E63312">
              <a:lumMod val="60000"/>
              <a:lumOff val="4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algn="ctr" defTabSz="914400"/>
            <a:r>
              <a:rPr lang="fr-FR" sz="1400" kern="0" dirty="0"/>
              <a:t>Agressive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8ED9467-65ED-420E-9680-9B1143981B82}"/>
              </a:ext>
            </a:extLst>
          </p:cNvPr>
          <p:cNvSpPr txBox="1"/>
          <p:nvPr/>
        </p:nvSpPr>
        <p:spPr>
          <a:xfrm>
            <a:off x="213760" y="2034689"/>
            <a:ext cx="115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fr-FR" sz="1600" kern="0" dirty="0" err="1"/>
              <a:t>robust</a:t>
            </a:r>
            <a:br>
              <a:rPr lang="fr-FR" sz="1600" kern="0" dirty="0"/>
            </a:br>
            <a:r>
              <a:rPr lang="fr-FR" sz="1600" kern="0" dirty="0" err="1"/>
              <a:t>approach</a:t>
            </a:r>
            <a:endParaRPr lang="fr-FR" sz="1600" kern="0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B8C665C-AFBE-4AAB-88AA-358F36AF6C4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90343" y="2619464"/>
            <a:ext cx="271691" cy="63382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8465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8</Words>
  <Application>Microsoft Office PowerPoint</Application>
  <PresentationFormat>Personnalisé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Leurent</dc:creator>
  <cp:lastModifiedBy>Edouard Leurent</cp:lastModifiedBy>
  <cp:revision>3</cp:revision>
  <dcterms:created xsi:type="dcterms:W3CDTF">2020-10-09T12:42:43Z</dcterms:created>
  <dcterms:modified xsi:type="dcterms:W3CDTF">2020-10-09T12:59:47Z</dcterms:modified>
</cp:coreProperties>
</file>