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8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CBFE777-7CE9-4475-BC84-5EF37C02FB82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ornea5/Final-Project.git" TargetMode="External"/><Relationship Id="rId2" Type="http://schemas.openxmlformats.org/officeDocument/2006/relationships/hyperlink" Target="https://www.kaggle.com/code/ahmedklabi/heart-disease-pred/dat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</a:t>
            </a:r>
            <a:r>
              <a:rPr lang="en-AU" sz="2400" b="1" dirty="0" smtClean="0"/>
              <a:t>: </a:t>
            </a:r>
            <a:r>
              <a:rPr lang="en-AU" sz="2400" dirty="0" smtClean="0"/>
              <a:t>Create an app to analyse, predict diseases status &amp; generate a customised online report with health </a:t>
            </a:r>
            <a:r>
              <a:rPr lang="en-AU" sz="2400" dirty="0" smtClean="0"/>
              <a:t>indicator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Dataset: </a:t>
            </a:r>
            <a:r>
              <a:rPr lang="en-AU" sz="2400" dirty="0" smtClean="0"/>
              <a:t>heart_disease.csv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Source: </a:t>
            </a:r>
            <a:r>
              <a:rPr lang="en-AU" sz="2400" dirty="0" err="1" smtClean="0"/>
              <a:t>Kaggle</a:t>
            </a:r>
            <a:r>
              <a:rPr lang="en-AU" sz="2400" dirty="0" smtClean="0"/>
              <a:t> </a:t>
            </a:r>
            <a:r>
              <a:rPr lang="en-AU" dirty="0" smtClean="0">
                <a:hlinkClick r:id="rId2"/>
              </a:rPr>
              <a:t>https://www.kaggle.com/code/ahmedklabi/heart-disease-pred/data</a:t>
            </a:r>
            <a:endParaRPr lang="en-AU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Team Members: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Kevin Nguyen (KN</a:t>
            </a:r>
            <a:r>
              <a:rPr lang="en-AU" sz="2400" dirty="0" smtClean="0"/>
              <a:t>)</a:t>
            </a:r>
            <a:endParaRPr lang="en-AU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Project repo</a:t>
            </a:r>
            <a:r>
              <a:rPr lang="en-AU" sz="2400" dirty="0" smtClean="0"/>
              <a:t>: </a:t>
            </a:r>
            <a:r>
              <a:rPr lang="en-US" dirty="0" smtClean="0">
                <a:hlinkClick r:id="rId3"/>
              </a:rPr>
              <a:t>https://github.com/DCornea5/Final-Project.git</a:t>
            </a:r>
            <a:endParaRPr lang="en-A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Project- </a:t>
            </a:r>
            <a:r>
              <a:rPr lang="en-AU" sz="4400" b="1" dirty="0" smtClean="0">
                <a:solidFill>
                  <a:srgbClr val="00B0F0"/>
                </a:solidFill>
              </a:rPr>
              <a:t>Health Indicator App 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High Level Requirements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&amp; select dataset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plan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</a:t>
            </a:r>
            <a:r>
              <a:rPr lang="en-AU" dirty="0"/>
              <a:t>p</a:t>
            </a:r>
            <a:r>
              <a:rPr lang="en-AU" dirty="0" smtClean="0"/>
              <a:t>roject repo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App development: Break down key components and assign the lead for each component: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Data preparation and machine learning models: KN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Data visualisations: DC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Web site creation: AH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Test </a:t>
            </a:r>
            <a:r>
              <a:rPr lang="en-AU" dirty="0" smtClean="0"/>
              <a:t>&amp; Deployment: </a:t>
            </a:r>
            <a:endParaRPr lang="en-AU" dirty="0" smtClean="0"/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Unit test – perform during application development stage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System test (with db connection) – on local machine with all built components 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End-to-end test/ dress rehearsal – on cloud platform</a:t>
            </a:r>
          </a:p>
          <a:p>
            <a:pPr>
              <a:buFont typeface="Wingdings" pitchFamily="2" charset="2"/>
              <a:buChar char="q"/>
            </a:pPr>
            <a:r>
              <a:rPr lang="en-AU" dirty="0"/>
              <a:t> </a:t>
            </a:r>
            <a:r>
              <a:rPr lang="en-AU" dirty="0" smtClean="0"/>
              <a:t>On-going task allocations: self-manage, support other team members as 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Project docs, reports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/>
              <a:t> </a:t>
            </a:r>
            <a:r>
              <a:rPr lang="en-AU" dirty="0" smtClean="0"/>
              <a:t>Presentation pack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980728"/>
          <a:ext cx="8928992" cy="4862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7180"/>
                <a:gridCol w="5414243"/>
                <a:gridCol w="984408"/>
                <a:gridCol w="914091"/>
                <a:gridCol w="101907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Task</a:t>
                      </a:r>
                      <a:r>
                        <a:rPr lang="en-AU" sz="1200" baseline="0" dirty="0" smtClean="0"/>
                        <a:t> 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Assignee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Due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46728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AU" sz="1100" strike="sngStrike" dirty="0" smtClean="0"/>
                        <a:t>Select</a:t>
                      </a:r>
                      <a:r>
                        <a:rPr lang="en-AU" sz="1100" strike="sngStrike" baseline="0" dirty="0" smtClean="0"/>
                        <a:t> project topic &amp; dataset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AU" sz="1100" strike="sngStrike" baseline="0" dirty="0" smtClean="0"/>
                        <a:t>Agree key deliverables, dependencies and next activity due date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AU" sz="1100" strike="sngStrike" baseline="0" dirty="0" smtClean="0"/>
                        <a:t>Additional dataset can be obtained as required</a:t>
                      </a:r>
                      <a:endParaRPr lang="en-US" sz="11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strike="sngStrike" dirty="0" smtClean="0"/>
                        <a:t>All</a:t>
                      </a:r>
                      <a:endParaRPr lang="en-US" sz="11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strike="sngStrike" dirty="0" smtClean="0"/>
                        <a:t>12/4/2022</a:t>
                      </a:r>
                      <a:endParaRPr lang="en-US" sz="11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strike="sngStrike" dirty="0" smtClean="0"/>
                        <a:t>Completed</a:t>
                      </a:r>
                      <a:endParaRPr lang="en-US" sz="1100" strike="sngStrike" dirty="0"/>
                    </a:p>
                  </a:txBody>
                  <a:tcPr/>
                </a:tc>
              </a:tr>
              <a:tr h="9646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u="sng" dirty="0" smtClean="0"/>
                        <a:t>Data</a:t>
                      </a:r>
                      <a:r>
                        <a:rPr lang="en-AU" sz="1100" b="1" u="sng" baseline="0" dirty="0" smtClean="0"/>
                        <a:t> </a:t>
                      </a:r>
                      <a:r>
                        <a:rPr lang="en-AU" sz="1100" b="1" u="sng" baseline="0" dirty="0" smtClean="0"/>
                        <a:t>Preparation:</a:t>
                      </a:r>
                      <a:endParaRPr lang="en-AU" sz="1100" b="1" u="sng" baseline="0" dirty="0" smtClean="0"/>
                    </a:p>
                    <a:p>
                      <a:r>
                        <a:rPr lang="en-AU" sz="1100" u="none" baseline="0" dirty="0" smtClean="0"/>
                        <a:t>Technique/library: Python, </a:t>
                      </a:r>
                      <a:r>
                        <a:rPr lang="en-AU" sz="1100" u="none" baseline="0" dirty="0" err="1" smtClean="0"/>
                        <a:t>PySpark</a:t>
                      </a:r>
                      <a:r>
                        <a:rPr lang="en-AU" sz="1100" u="none" baseline="0" dirty="0" smtClean="0"/>
                        <a:t>, Pandas, </a:t>
                      </a:r>
                      <a:r>
                        <a:rPr lang="en-AU" sz="1100" u="none" baseline="0" dirty="0" err="1" smtClean="0"/>
                        <a:t>Sklearn</a:t>
                      </a:r>
                      <a:r>
                        <a:rPr lang="en-AU" sz="1100" u="none" baseline="0" dirty="0" smtClean="0"/>
                        <a:t>, </a:t>
                      </a:r>
                      <a:r>
                        <a:rPr lang="en-AU" sz="1100" u="none" baseline="0" dirty="0" err="1" smtClean="0"/>
                        <a:t>tensorflow</a:t>
                      </a:r>
                      <a:r>
                        <a:rPr lang="en-AU" sz="1100" u="none" baseline="0" dirty="0" smtClean="0"/>
                        <a:t>, etc…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Analyse &amp; clean dataset: determine the relevancy of the data fields by applying various algorithms &amp; </a:t>
                      </a:r>
                      <a:r>
                        <a:rPr lang="en-AU" sz="1100" baseline="0" dirty="0" smtClean="0"/>
                        <a:t>techniques</a:t>
                      </a:r>
                      <a:endParaRPr lang="en-AU" sz="1100" baseline="0" dirty="0" smtClean="0"/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Prepare data for visualisations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KN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15/4/2022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Not Started</a:t>
                      </a:r>
                      <a:endParaRPr lang="en-US" sz="1100" dirty="0"/>
                    </a:p>
                  </a:txBody>
                  <a:tcPr/>
                </a:tc>
              </a:tr>
              <a:tr h="77686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u="sng" baseline="0" dirty="0" smtClean="0"/>
                        <a:t>Machine Learning:</a:t>
                      </a:r>
                    </a:p>
                    <a:p>
                      <a:r>
                        <a:rPr lang="en-AU" sz="1100" u="none" baseline="0" dirty="0" smtClean="0"/>
                        <a:t>Technique/library: Python, </a:t>
                      </a:r>
                      <a:r>
                        <a:rPr lang="en-AU" sz="1100" u="none" baseline="0" dirty="0" err="1" smtClean="0"/>
                        <a:t>PySpark</a:t>
                      </a:r>
                      <a:r>
                        <a:rPr lang="en-AU" sz="1100" u="none" baseline="0" dirty="0" smtClean="0"/>
                        <a:t>, Pandas, </a:t>
                      </a:r>
                      <a:r>
                        <a:rPr lang="en-AU" sz="1100" u="none" baseline="0" dirty="0" err="1" smtClean="0"/>
                        <a:t>Sklearn</a:t>
                      </a:r>
                      <a:r>
                        <a:rPr lang="en-AU" sz="1100" u="none" baseline="0" dirty="0" smtClean="0"/>
                        <a:t>, </a:t>
                      </a:r>
                      <a:r>
                        <a:rPr lang="en-AU" sz="1100" u="none" baseline="0" dirty="0" err="1" smtClean="0"/>
                        <a:t>tensorflow</a:t>
                      </a:r>
                      <a:r>
                        <a:rPr lang="en-AU" sz="1100" u="none" baseline="0" dirty="0" smtClean="0"/>
                        <a:t>, etc…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Build ML model: create, train, test, save and re-load the model with new data by applying </a:t>
                      </a:r>
                      <a:r>
                        <a:rPr lang="en-AU" sz="1100" baseline="0" dirty="0" err="1" smtClean="0"/>
                        <a:t>Scikit</a:t>
                      </a:r>
                      <a:r>
                        <a:rPr lang="en-AU" sz="1100" baseline="0" dirty="0" smtClean="0"/>
                        <a:t>-Learn and/or another ML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KN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TBC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u="sng" dirty="0" smtClean="0"/>
                        <a:t>Data</a:t>
                      </a:r>
                      <a:r>
                        <a:rPr lang="en-AU" sz="1100" b="1" u="sng" baseline="0" dirty="0" smtClean="0"/>
                        <a:t> Visualisations: </a:t>
                      </a:r>
                    </a:p>
                    <a:p>
                      <a:r>
                        <a:rPr lang="en-AU" sz="1100" u="none" baseline="0" dirty="0" smtClean="0"/>
                        <a:t>Technique/library: Python, </a:t>
                      </a:r>
                      <a:r>
                        <a:rPr lang="en-AU" sz="1100" u="none" baseline="0" dirty="0" err="1" smtClean="0"/>
                        <a:t>Matplotly</a:t>
                      </a:r>
                      <a:r>
                        <a:rPr lang="en-AU" sz="1100" u="none" baseline="0" dirty="0" smtClean="0"/>
                        <a:t>, dimple.js, D3, etc…</a:t>
                      </a:r>
                      <a:endParaRPr lang="en-AU" sz="1100" u="sng" baseline="0" dirty="0" smtClean="0"/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Produce various visuals based on the cleaned dataset that completed by KN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DC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TBC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750168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u="sng" dirty="0" smtClean="0"/>
                        <a:t>Web</a:t>
                      </a:r>
                      <a:r>
                        <a:rPr lang="en-AU" sz="1100" b="1" u="sng" baseline="0" dirty="0" smtClean="0"/>
                        <a:t> design:</a:t>
                      </a:r>
                      <a:endParaRPr lang="en-AU" sz="1100" b="1" u="none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u="none" baseline="0" dirty="0" smtClean="0"/>
                        <a:t>Technique/library:  Python flask, HTML, CSS, </a:t>
                      </a:r>
                      <a:r>
                        <a:rPr lang="en-AU" sz="1100" u="none" baseline="0" dirty="0" err="1" smtClean="0"/>
                        <a:t>Javascript</a:t>
                      </a:r>
                      <a:r>
                        <a:rPr lang="en-AU" sz="1100" u="none" baseline="0" dirty="0" smtClean="0"/>
                        <a:t>, etc…</a:t>
                      </a:r>
                      <a:endParaRPr lang="en-AU" sz="1100" u="sng" baseline="0" dirty="0" smtClean="0"/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Create high level design of the app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 Create app website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TBC</a:t>
                      </a:r>
                      <a:endParaRPr lang="en-US" sz="1100" dirty="0" smtClean="0"/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4098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Build database &amp; host on cloud: </a:t>
                      </a:r>
                      <a:r>
                        <a:rPr lang="en-AU" sz="1100" dirty="0" err="1" smtClean="0"/>
                        <a:t>Posgressql</a:t>
                      </a:r>
                      <a:r>
                        <a:rPr lang="en-AU" sz="1100" dirty="0" smtClean="0"/>
                        <a:t>,</a:t>
                      </a:r>
                      <a:r>
                        <a:rPr lang="en-AU" sz="1100" baseline="0" dirty="0" smtClean="0"/>
                        <a:t> </a:t>
                      </a:r>
                      <a:r>
                        <a:rPr lang="en-AU" sz="1100" baseline="0" dirty="0" err="1" smtClean="0"/>
                        <a:t>sqllite</a:t>
                      </a:r>
                      <a:r>
                        <a:rPr lang="en-AU" sz="1100" baseline="0" dirty="0" smtClean="0"/>
                        <a:t>, etc…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TBD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TBD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85965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Cloud</a:t>
                      </a:r>
                      <a:r>
                        <a:rPr lang="en-AU" sz="1100" baseline="0" dirty="0" smtClean="0"/>
                        <a:t> platform deployment: </a:t>
                      </a:r>
                      <a:r>
                        <a:rPr lang="en-AU" sz="1100" baseline="0" dirty="0" err="1" smtClean="0"/>
                        <a:t>Heroku</a:t>
                      </a:r>
                      <a:r>
                        <a:rPr lang="en-AU" sz="1100" baseline="0" dirty="0" smtClean="0"/>
                        <a:t>, Azure, etc…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TBD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TBD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Status Report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980728"/>
          <a:ext cx="8928992" cy="2403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180"/>
                <a:gridCol w="5414243"/>
                <a:gridCol w="984408"/>
                <a:gridCol w="914091"/>
                <a:gridCol w="101907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Item</a:t>
                      </a:r>
                      <a:r>
                        <a:rPr lang="en-AU" sz="1200" baseline="0" dirty="0" smtClean="0"/>
                        <a:t>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Assignee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Due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Task 2, 3, &amp; 4 has dependency</a:t>
                      </a:r>
                      <a:r>
                        <a:rPr lang="en-AU" sz="1100" baseline="0" dirty="0" smtClean="0"/>
                        <a:t> on task 1 “</a:t>
                      </a:r>
                      <a:r>
                        <a:rPr lang="en-AU" sz="1100" dirty="0" smtClean="0"/>
                        <a:t>Data preparation”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KN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12/4/2022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Open</a:t>
                      </a:r>
                      <a:endParaRPr lang="en-US" sz="11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</a:tr>
              <a:tr h="3870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</a:t>
            </a:r>
            <a:r>
              <a:rPr lang="en-AU" sz="3200" b="1" dirty="0" smtClean="0">
                <a:solidFill>
                  <a:srgbClr val="00B0F0"/>
                </a:solidFill>
              </a:rPr>
              <a:t>Dependencies, Issues &amp; Constraints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750</TotalTime>
  <Words>432</Words>
  <Application>Microsoft Office PowerPoint</Application>
  <PresentationFormat>On-screen Show (4:3)</PresentationFormat>
  <Paragraphs>88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77</cp:revision>
  <dcterms:created xsi:type="dcterms:W3CDTF">2022-04-12T02:18:38Z</dcterms:created>
  <dcterms:modified xsi:type="dcterms:W3CDTF">2022-04-13T08:25:27Z</dcterms:modified>
</cp:coreProperties>
</file>