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5D24-8B35-4FA3-97BB-CAA4F14DAE3F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4EDD-88D6-400B-AA8D-4749764C4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4077072"/>
            <a:ext cx="850301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DAK </a:t>
            </a:r>
            <a:r>
              <a:rPr lang="en-US" dirty="0" smtClean="0">
                <a:solidFill>
                  <a:schemeClr val="bg1"/>
                </a:solidFill>
              </a:rPr>
              <a:t>App </a:t>
            </a:r>
            <a:r>
              <a:rPr lang="en-US" dirty="0" smtClean="0">
                <a:solidFill>
                  <a:schemeClr val="bg1"/>
                </a:solidFill>
              </a:rPr>
              <a:t>– Introduction.</a:t>
            </a:r>
          </a:p>
          <a:p>
            <a:pPr algn="ctr"/>
            <a:r>
              <a:rPr lang="en-AU" dirty="0" smtClean="0">
                <a:solidFill>
                  <a:schemeClr val="bg1"/>
                </a:solidFill>
              </a:rPr>
              <a:t>User Selections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9712" y="1628800"/>
            <a:ext cx="216024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Optical illusion </a:t>
            </a:r>
            <a:r>
              <a:rPr lang="en-US" sz="1400" dirty="0" smtClean="0"/>
              <a:t>images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44008" y="1628800"/>
            <a:ext cx="216024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Quiz </a:t>
            </a:r>
            <a:r>
              <a:rPr lang="en-US" sz="1400" dirty="0" smtClean="0"/>
              <a:t>Q&amp;A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67544" y="4941168"/>
            <a:ext cx="1368152" cy="110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AK my BMI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(calculator)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3728" y="4941168"/>
            <a:ext cx="1368152" cy="110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DAK Stroke (prediction)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1920" y="4941168"/>
            <a:ext cx="1368152" cy="110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DAK Stress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(p</a:t>
            </a:r>
            <a:r>
              <a:rPr lang="en-US" sz="1400" dirty="0" smtClean="0">
                <a:solidFill>
                  <a:schemeClr val="bg1"/>
                </a:solidFill>
              </a:rPr>
              <a:t>rediction)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2320" y="4941168"/>
            <a:ext cx="1368152" cy="110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DAK Travel Insurance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(p</a:t>
            </a:r>
            <a:r>
              <a:rPr lang="en-US" sz="1400" dirty="0" smtClean="0">
                <a:solidFill>
                  <a:schemeClr val="bg1"/>
                </a:solidFill>
              </a:rPr>
              <a:t>rediction)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52120" y="4941168"/>
            <a:ext cx="1368152" cy="110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DAK Body Performance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(p</a:t>
            </a:r>
            <a:r>
              <a:rPr lang="en-US" sz="1400" dirty="0" smtClean="0">
                <a:solidFill>
                  <a:schemeClr val="bg1"/>
                </a:solidFill>
              </a:rPr>
              <a:t>rediction)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525344"/>
            <a:ext cx="9144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Table – click column/s heading for sorting </a:t>
            </a:r>
            <a:r>
              <a:rPr lang="en-US" sz="1200" dirty="0" err="1" smtClean="0">
                <a:solidFill>
                  <a:schemeClr val="tx1">
                    <a:tint val="75000"/>
                  </a:schemeClr>
                </a:solidFill>
              </a:rPr>
              <a:t>asc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/des; search function (single/multi fields): </a:t>
            </a:r>
            <a:r>
              <a:rPr lang="en-US" sz="1200" i="1" dirty="0" smtClean="0">
                <a:solidFill>
                  <a:srgbClr val="00B050"/>
                </a:solidFill>
              </a:rPr>
              <a:t>use python/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, html , d3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Page_2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DAK Stroke Prediction</a:t>
            </a:r>
            <a:endParaRPr lang="en-US" dirty="0"/>
          </a:p>
          <a:p>
            <a:pPr algn="ctr"/>
            <a:r>
              <a:rPr lang="en-AU" dirty="0" smtClean="0"/>
              <a:t>+ Visuals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4"/>
            <a:ext cx="9144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Table – click column/s heading for sorting </a:t>
            </a:r>
            <a:r>
              <a:rPr lang="en-US" sz="1200" dirty="0" err="1" smtClean="0">
                <a:solidFill>
                  <a:schemeClr val="tx1">
                    <a:tint val="75000"/>
                  </a:schemeClr>
                </a:solidFill>
              </a:rPr>
              <a:t>asc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/des; search function (single/multi fields): </a:t>
            </a:r>
            <a:r>
              <a:rPr lang="en-US" sz="1200" i="1" dirty="0" smtClean="0">
                <a:solidFill>
                  <a:srgbClr val="00B050"/>
                </a:solidFill>
              </a:rPr>
              <a:t>use python/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, html , d3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Page_3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DAK Stress Prediction</a:t>
            </a:r>
          </a:p>
          <a:p>
            <a:pPr algn="ctr"/>
            <a:r>
              <a:rPr lang="en-AU" dirty="0" smtClean="0"/>
              <a:t>+ Visuals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4"/>
            <a:ext cx="9144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Table – click column/s heading for sorting </a:t>
            </a:r>
            <a:r>
              <a:rPr lang="en-US" sz="1200" dirty="0" err="1" smtClean="0">
                <a:solidFill>
                  <a:schemeClr val="tx1">
                    <a:tint val="75000"/>
                  </a:schemeClr>
                </a:solidFill>
              </a:rPr>
              <a:t>asc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/des; search function (single/multi fields): </a:t>
            </a:r>
            <a:r>
              <a:rPr lang="en-US" sz="1200" i="1" dirty="0" smtClean="0">
                <a:solidFill>
                  <a:srgbClr val="00B050"/>
                </a:solidFill>
              </a:rPr>
              <a:t>use python/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, html , d3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Page_4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section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DAK Body Performance</a:t>
            </a:r>
          </a:p>
          <a:p>
            <a:pPr algn="ctr"/>
            <a:r>
              <a:rPr lang="en-AU" dirty="0" smtClean="0"/>
              <a:t>+ Visuals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4"/>
            <a:ext cx="9144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Table – click column/s heading for sorting </a:t>
            </a:r>
            <a:r>
              <a:rPr lang="en-US" sz="1200" dirty="0" err="1" smtClean="0">
                <a:solidFill>
                  <a:schemeClr val="tx1">
                    <a:tint val="75000"/>
                  </a:schemeClr>
                </a:solidFill>
              </a:rPr>
              <a:t>asc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/des; search function (single/multi fields): </a:t>
            </a:r>
            <a:r>
              <a:rPr lang="en-US" sz="1200" i="1" dirty="0" smtClean="0">
                <a:solidFill>
                  <a:srgbClr val="00B050"/>
                </a:solidFill>
              </a:rPr>
              <a:t>use python/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, html , d3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Page_5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DAK Travel Insurance</a:t>
            </a:r>
          </a:p>
          <a:p>
            <a:pPr algn="ctr"/>
            <a:r>
              <a:rPr lang="en-AU" dirty="0" smtClean="0"/>
              <a:t>+ Visuals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4"/>
            <a:ext cx="9144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Table – click column/s heading for sorting </a:t>
            </a:r>
            <a:r>
              <a:rPr lang="en-US" sz="1200" dirty="0" err="1" smtClean="0">
                <a:solidFill>
                  <a:schemeClr val="tx1">
                    <a:tint val="75000"/>
                  </a:schemeClr>
                </a:solidFill>
              </a:rPr>
              <a:t>asc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/des; search function (single/multi fields): </a:t>
            </a:r>
            <a:r>
              <a:rPr lang="en-US" sz="1200" i="1" dirty="0" smtClean="0">
                <a:solidFill>
                  <a:srgbClr val="00B050"/>
                </a:solidFill>
              </a:rPr>
              <a:t>use python/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, html , d3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41"/>
            <a:ext cx="9144000" cy="76470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err="1" smtClean="0"/>
              <a:t>Page_n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0"/>
            <a:ext cx="9144000" cy="2880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800" dirty="0" smtClean="0">
                <a:solidFill>
                  <a:srgbClr val="00B050"/>
                </a:solidFill>
              </a:rPr>
              <a:t>[A]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 / Main Menu Bar (appears on every page):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html/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4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 items are the list of URLs of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0" y="1268760"/>
            <a:ext cx="9144000" cy="51845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1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1670918"/>
            <a:ext cx="8791050" cy="4206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ABOUT US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46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[B]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 Heading: </a:t>
            </a:r>
            <a:r>
              <a:rPr lang="en-US" sz="1200" dirty="0" smtClean="0">
                <a:solidFill>
                  <a:srgbClr val="00B050"/>
                </a:solidFill>
              </a:rPr>
              <a:t>use </a:t>
            </a:r>
            <a:r>
              <a:rPr lang="en-US" sz="1200" i="1" dirty="0" smtClean="0">
                <a:solidFill>
                  <a:srgbClr val="00B050"/>
                </a:solidFill>
              </a:rPr>
              <a:t>html/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4"/>
            <a:ext cx="9144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rgbClr val="00B050"/>
                </a:solidFill>
              </a:rPr>
              <a:t>[C]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Table – click column/s heading for sorting </a:t>
            </a:r>
            <a:r>
              <a:rPr lang="en-US" sz="1200" dirty="0" err="1" smtClean="0">
                <a:solidFill>
                  <a:schemeClr val="tx1">
                    <a:tint val="75000"/>
                  </a:schemeClr>
                </a:solidFill>
              </a:rPr>
              <a:t>asc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/des; search function (single/multi fields): </a:t>
            </a:r>
            <a:r>
              <a:rPr lang="en-US" sz="1200" i="1" dirty="0" smtClean="0">
                <a:solidFill>
                  <a:srgbClr val="00B050"/>
                </a:solidFill>
              </a:rPr>
              <a:t>use python/</a:t>
            </a:r>
            <a:r>
              <a:rPr lang="en-US" sz="1200" i="1" dirty="0" err="1" smtClean="0">
                <a:solidFill>
                  <a:srgbClr val="00B050"/>
                </a:solidFill>
              </a:rPr>
              <a:t>js</a:t>
            </a:r>
            <a:r>
              <a:rPr lang="en-US" sz="1200" i="1" dirty="0" smtClean="0">
                <a:solidFill>
                  <a:srgbClr val="00B050"/>
                </a:solidFill>
              </a:rPr>
              <a:t>, </a:t>
            </a:r>
            <a:r>
              <a:rPr lang="en-US" sz="1200" i="1" dirty="0" err="1" smtClean="0">
                <a:solidFill>
                  <a:srgbClr val="00B050"/>
                </a:solidFill>
              </a:rPr>
              <a:t>css</a:t>
            </a:r>
            <a:r>
              <a:rPr lang="en-US" sz="1200" i="1" dirty="0" smtClean="0">
                <a:solidFill>
                  <a:srgbClr val="00B050"/>
                </a:solidFill>
              </a:rPr>
              <a:t>, html , d3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435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Landing Page</vt:lpstr>
      <vt:lpstr>Page_2</vt:lpstr>
      <vt:lpstr>Page_3</vt:lpstr>
      <vt:lpstr>Page_4</vt:lpstr>
      <vt:lpstr>Page_5</vt:lpstr>
      <vt:lpstr>Page_n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World’s Billionaires</dc:title>
  <dc:creator>Anh Huong</dc:creator>
  <cp:lastModifiedBy>Anh Huong</cp:lastModifiedBy>
  <cp:revision>38</cp:revision>
  <dcterms:created xsi:type="dcterms:W3CDTF">2022-03-11T02:45:58Z</dcterms:created>
  <dcterms:modified xsi:type="dcterms:W3CDTF">2022-04-19T06:47:01Z</dcterms:modified>
</cp:coreProperties>
</file>