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00" y="-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CBFE777-7CE9-4475-BC84-5EF37C02FB8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B6FF350-8414-46C5-9AFB-0E6B0D6C8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CBFE777-7CE9-4475-BC84-5EF37C02FB8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B6FF350-8414-46C5-9AFB-0E6B0D6C8D9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B6FF350-8414-46C5-9AFB-0E6B0D6C8D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CBFE777-7CE9-4475-BC84-5EF37C02FB8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B6FF350-8414-46C5-9AFB-0E6B0D6C8D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CBFE777-7CE9-4475-BC84-5EF37C02FB8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B6FF350-8414-46C5-9AFB-0E6B0D6C8D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CBFE777-7CE9-4475-BC84-5EF37C02FB8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6FF350-8414-46C5-9AFB-0E6B0D6C8D9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hmedklabi/heart-disease-pred/dat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628801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Dataset: </a:t>
            </a:r>
            <a:r>
              <a:rPr lang="en-AU" sz="2400" dirty="0" smtClean="0"/>
              <a:t>heart_disease.csv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Source: </a:t>
            </a:r>
            <a:r>
              <a:rPr lang="en-AU" sz="2400" dirty="0" err="1" smtClean="0"/>
              <a:t>Kaggle</a:t>
            </a:r>
            <a:r>
              <a:rPr lang="en-AU" sz="2400" dirty="0" smtClean="0"/>
              <a:t> </a:t>
            </a:r>
            <a:r>
              <a:rPr lang="en-AU" sz="2400" dirty="0" smtClean="0">
                <a:hlinkClick r:id="rId2"/>
              </a:rPr>
              <a:t>https://www.kaggle.com/code/ahmedklabi/heart-disease-pred/data</a:t>
            </a:r>
            <a:endParaRPr lang="en-AU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Team Members: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Daniela Cornea (DC)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Anh Huong (AH)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Kevin Nguyen (KN)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Scope: </a:t>
            </a:r>
            <a:r>
              <a:rPr lang="en-AU" sz="2400" dirty="0" smtClean="0"/>
              <a:t>Create an app to analyse, predict diseases status &amp; generate a customised online report with health indicator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Project- </a:t>
            </a:r>
            <a:r>
              <a:rPr lang="en-AU" sz="4400" dirty="0" smtClean="0"/>
              <a:t>Health Indicator App</a:t>
            </a:r>
            <a:r>
              <a:rPr lang="en-AU" sz="4400" b="1" dirty="0" smtClean="0">
                <a:solidFill>
                  <a:srgbClr val="FF0000"/>
                </a:solidFill>
              </a:rPr>
              <a:t> 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70497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00B0F0"/>
                </a:solidFill>
              </a:rPr>
              <a:t>Project High Level Requirements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484784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AU" dirty="0" smtClean="0"/>
              <a:t> Research project topic &amp; select dataset</a:t>
            </a:r>
          </a:p>
          <a:p>
            <a:pPr>
              <a:buFont typeface="Wingdings" pitchFamily="2" charset="2"/>
              <a:buChar char="ü"/>
            </a:pPr>
            <a:r>
              <a:rPr lang="en-AU" dirty="0"/>
              <a:t> </a:t>
            </a:r>
            <a:r>
              <a:rPr lang="en-AU" dirty="0" smtClean="0"/>
              <a:t>Create project plan</a:t>
            </a:r>
          </a:p>
          <a:p>
            <a:pPr>
              <a:buFont typeface="Wingdings" pitchFamily="2" charset="2"/>
              <a:buChar char="q"/>
            </a:pPr>
            <a:r>
              <a:rPr lang="en-AU" dirty="0"/>
              <a:t> </a:t>
            </a:r>
            <a:r>
              <a:rPr lang="en-AU" dirty="0" smtClean="0"/>
              <a:t>Create </a:t>
            </a:r>
            <a:r>
              <a:rPr lang="en-AU" dirty="0"/>
              <a:t>p</a:t>
            </a:r>
            <a:r>
              <a:rPr lang="en-AU" dirty="0" smtClean="0"/>
              <a:t>roject repo</a:t>
            </a:r>
          </a:p>
          <a:p>
            <a:pPr>
              <a:buFont typeface="Wingdings" pitchFamily="2" charset="2"/>
              <a:buChar char="ü"/>
            </a:pPr>
            <a:r>
              <a:rPr lang="en-AU" dirty="0"/>
              <a:t> </a:t>
            </a:r>
            <a:r>
              <a:rPr lang="en-AU" dirty="0" smtClean="0"/>
              <a:t>App development: Break down key components and assign the lead for each component: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Data preparation and machine learning models: KN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Data visualisations: DC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Web site creation: AH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Test phase: 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Unit test – perform during application development stage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System test (with db connection) – on local machine with all built components 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End-to-end test/ dress rehearsal – on cloud platform</a:t>
            </a:r>
          </a:p>
          <a:p>
            <a:pPr>
              <a:buFont typeface="Courier New" pitchFamily="49" charset="0"/>
              <a:buChar char="o"/>
            </a:pPr>
            <a:r>
              <a:rPr lang="en-AU" dirty="0"/>
              <a:t> </a:t>
            </a:r>
            <a:r>
              <a:rPr lang="en-AU" dirty="0" smtClean="0"/>
              <a:t>On-going task allocations: self-manage, support other team members as required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Documentations: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 Project docs, reports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Presentation pack</a:t>
            </a:r>
            <a:endParaRPr lang="en-A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552" y="548680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Project Plan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2132856"/>
          <a:ext cx="9144000" cy="446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60"/>
                <a:gridCol w="5544617"/>
                <a:gridCol w="1008112"/>
                <a:gridCol w="1080120"/>
                <a:gridCol w="899591"/>
              </a:tblGrid>
              <a:tr h="540829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Task</a:t>
                      </a:r>
                      <a:r>
                        <a:rPr lang="en-AU" sz="1400" baseline="0" dirty="0" smtClean="0"/>
                        <a:t> 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Descriptions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Assignee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Due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</a:tr>
              <a:tr h="1431608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u="sng" dirty="0" smtClean="0"/>
                        <a:t>Data</a:t>
                      </a:r>
                      <a:r>
                        <a:rPr lang="en-AU" sz="1200" b="1" u="sng" baseline="0" dirty="0" smtClean="0"/>
                        <a:t> Preparation &amp; Machine Learning:</a:t>
                      </a:r>
                    </a:p>
                    <a:p>
                      <a:r>
                        <a:rPr lang="en-AU" sz="1200" u="none" baseline="0" dirty="0" smtClean="0"/>
                        <a:t>Technique/library: Python, </a:t>
                      </a:r>
                      <a:r>
                        <a:rPr lang="en-AU" sz="1200" u="none" baseline="0" dirty="0" err="1" smtClean="0"/>
                        <a:t>PySpark</a:t>
                      </a:r>
                      <a:r>
                        <a:rPr lang="en-AU" sz="1200" u="none" baseline="0" dirty="0" smtClean="0"/>
                        <a:t>, Pandas, </a:t>
                      </a:r>
                      <a:r>
                        <a:rPr lang="en-AU" sz="1200" u="none" baseline="0" dirty="0" err="1" smtClean="0"/>
                        <a:t>Sklearn</a:t>
                      </a:r>
                      <a:r>
                        <a:rPr lang="en-AU" sz="1200" u="none" baseline="0" dirty="0" smtClean="0"/>
                        <a:t>, </a:t>
                      </a:r>
                      <a:r>
                        <a:rPr lang="en-AU" sz="1200" u="none" baseline="0" dirty="0" err="1" smtClean="0"/>
                        <a:t>tensorflow</a:t>
                      </a:r>
                      <a:r>
                        <a:rPr lang="en-AU" sz="1200" u="none" baseline="0" dirty="0" smtClean="0"/>
                        <a:t>, etc…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200" baseline="0" dirty="0" smtClean="0"/>
                        <a:t> Analyse &amp; clean dataset: determine the relevancy of the data fields by applying various algorithms &amp; techniques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200" baseline="0" dirty="0" smtClean="0"/>
                        <a:t> Build ML model: create, train, test, save and re-load the model with new data by applying </a:t>
                      </a:r>
                      <a:r>
                        <a:rPr lang="en-AU" sz="1200" baseline="0" dirty="0" err="1" smtClean="0"/>
                        <a:t>Scikit</a:t>
                      </a:r>
                      <a:r>
                        <a:rPr lang="en-AU" sz="1200" baseline="0" dirty="0" smtClean="0"/>
                        <a:t>-Learn and/or another ML library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200" baseline="0" dirty="0" smtClean="0"/>
                        <a:t> Prepare data for visualisations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KN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15/4/2022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Not Started</a:t>
                      </a:r>
                      <a:endParaRPr lang="en-US" sz="1200" dirty="0"/>
                    </a:p>
                  </a:txBody>
                  <a:tcPr/>
                </a:tc>
              </a:tr>
              <a:tr h="858965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u="sng" dirty="0" smtClean="0"/>
                        <a:t>Data</a:t>
                      </a:r>
                      <a:r>
                        <a:rPr lang="en-AU" sz="1200" b="1" u="sng" baseline="0" dirty="0" smtClean="0"/>
                        <a:t> Visualisations: </a:t>
                      </a:r>
                    </a:p>
                    <a:p>
                      <a:r>
                        <a:rPr lang="en-AU" sz="1200" u="none" baseline="0" dirty="0" smtClean="0"/>
                        <a:t>Technique/library: </a:t>
                      </a:r>
                      <a:r>
                        <a:rPr lang="en-AU" sz="1200" u="none" baseline="0" dirty="0" smtClean="0"/>
                        <a:t>Python, </a:t>
                      </a:r>
                      <a:r>
                        <a:rPr lang="en-AU" sz="1200" u="none" baseline="0" dirty="0" err="1" smtClean="0"/>
                        <a:t>Matplotly</a:t>
                      </a:r>
                      <a:r>
                        <a:rPr lang="en-AU" sz="1200" u="none" baseline="0" dirty="0" smtClean="0"/>
                        <a:t>, dimple.js, D3, etc…</a:t>
                      </a:r>
                      <a:endParaRPr lang="en-AU" sz="1200" u="sng" baseline="0" dirty="0" smtClean="0"/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200" baseline="0" dirty="0" smtClean="0"/>
                        <a:t> Produce various visuals based on the cleaned dataset that completed by KN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TBC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58965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u="sng" dirty="0" smtClean="0"/>
                        <a:t>Web</a:t>
                      </a:r>
                      <a:r>
                        <a:rPr lang="en-AU" sz="1200" b="1" u="sng" baseline="0" dirty="0" smtClean="0"/>
                        <a:t> design:</a:t>
                      </a:r>
                      <a:endParaRPr lang="en-AU" sz="1200" b="0" u="non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u="none" baseline="0" dirty="0" smtClean="0"/>
                        <a:t>Technique/library:  Python flask, HTML, CSS, </a:t>
                      </a:r>
                      <a:r>
                        <a:rPr lang="en-AU" sz="1200" u="none" baseline="0" dirty="0" err="1" smtClean="0"/>
                        <a:t>Javascript</a:t>
                      </a:r>
                      <a:r>
                        <a:rPr lang="en-AU" sz="1200" u="none" baseline="0" dirty="0" smtClean="0"/>
                        <a:t>, etc…</a:t>
                      </a:r>
                      <a:endParaRPr lang="en-AU" sz="1200" b="1" u="sng" baseline="0" dirty="0" smtClean="0"/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200" baseline="0" dirty="0" smtClean="0"/>
                        <a:t> Create high level design of the app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200" baseline="0" dirty="0" smtClean="0"/>
                        <a:t> Create app website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TBC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387064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Build database &amp; host on cloud: </a:t>
                      </a:r>
                      <a:r>
                        <a:rPr lang="en-AU" sz="1200" dirty="0" err="1" smtClean="0"/>
                        <a:t>Posgressql</a:t>
                      </a:r>
                      <a:r>
                        <a:rPr lang="en-AU" sz="1200" dirty="0" smtClean="0"/>
                        <a:t>,</a:t>
                      </a:r>
                      <a:r>
                        <a:rPr lang="en-AU" sz="1200" baseline="0" dirty="0" smtClean="0"/>
                        <a:t> </a:t>
                      </a:r>
                      <a:r>
                        <a:rPr lang="en-AU" sz="1200" baseline="0" dirty="0" err="1" smtClean="0"/>
                        <a:t>sqllite</a:t>
                      </a:r>
                      <a:r>
                        <a:rPr lang="en-AU" sz="1200" baseline="0" dirty="0" smtClean="0"/>
                        <a:t>, etc…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TBD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TBD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387064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Cloud</a:t>
                      </a:r>
                      <a:r>
                        <a:rPr lang="en-AU" sz="1200" baseline="0" dirty="0" smtClean="0"/>
                        <a:t> platform deployment: </a:t>
                      </a:r>
                      <a:r>
                        <a:rPr lang="en-AU" sz="1200" baseline="0" dirty="0" err="1" smtClean="0"/>
                        <a:t>Heroku</a:t>
                      </a:r>
                      <a:r>
                        <a:rPr lang="en-AU" sz="1200" baseline="0" dirty="0" smtClean="0"/>
                        <a:t>, Azure, etc…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TBD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TBD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00B0F0"/>
                </a:solidFill>
              </a:rPr>
              <a:t>Project Status Report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836712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Date: 12/4/2022. </a:t>
            </a:r>
            <a:r>
              <a:rPr lang="en-AU" dirty="0" smtClean="0"/>
              <a:t>Attendees: DC, KN, AH via zoom</a:t>
            </a:r>
            <a:endParaRPr lang="en-AU" sz="1400" dirty="0" smtClean="0"/>
          </a:p>
          <a:p>
            <a:pPr>
              <a:buFont typeface="Arial" pitchFamily="34" charset="0"/>
              <a:buChar char="•"/>
            </a:pPr>
            <a:r>
              <a:rPr lang="en-AU" sz="1400" dirty="0"/>
              <a:t> </a:t>
            </a:r>
            <a:r>
              <a:rPr lang="en-AU" sz="1400" dirty="0" smtClean="0"/>
              <a:t>Agreed &amp; selected dataset</a:t>
            </a:r>
          </a:p>
          <a:p>
            <a:pPr>
              <a:buFont typeface="Arial" pitchFamily="34" charset="0"/>
              <a:buChar char="•"/>
            </a:pPr>
            <a:r>
              <a:rPr lang="en-AU" sz="1400" dirty="0"/>
              <a:t> </a:t>
            </a:r>
            <a:r>
              <a:rPr lang="en-AU" sz="1400" dirty="0" smtClean="0"/>
              <a:t>Agreed key components &amp; due dates</a:t>
            </a:r>
          </a:p>
          <a:p>
            <a:pPr>
              <a:buFont typeface="Arial" pitchFamily="34" charset="0"/>
              <a:buChar char="•"/>
            </a:pPr>
            <a:r>
              <a:rPr lang="en-AU" sz="1400" dirty="0"/>
              <a:t> </a:t>
            </a:r>
            <a:r>
              <a:rPr lang="en-AU" sz="1400" dirty="0" smtClean="0"/>
              <a:t>Additional dataset can be considered if required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728</TotalTime>
  <Words>380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Goldfish_92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 Huong</dc:creator>
  <cp:lastModifiedBy>Anh Huong</cp:lastModifiedBy>
  <cp:revision>73</cp:revision>
  <dcterms:created xsi:type="dcterms:W3CDTF">2022-04-12T02:18:38Z</dcterms:created>
  <dcterms:modified xsi:type="dcterms:W3CDTF">2022-04-12T14:26:42Z</dcterms:modified>
</cp:coreProperties>
</file>