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3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10E"/>
    <a:srgbClr val="AC8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F8DA2-049B-EC46-9F7E-4E13C39E7815}" v="79" dt="2020-06-02T20:43:20.360"/>
    <p1510:client id="{8096C2A6-4FB5-448F-8A9C-B4735AF7BB5C}" v="7" dt="2020-06-02T20:48:0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0" autoAdjust="0"/>
    <p:restoredTop sz="94679"/>
  </p:normalViewPr>
  <p:slideViewPr>
    <p:cSldViewPr snapToGrid="0">
      <p:cViewPr varScale="1">
        <p:scale>
          <a:sx n="158" d="100"/>
          <a:sy n="158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ima Lucia Solano Blanco" userId="8ff4d46d-d35d-4c23-bd44-99bb73a28002" providerId="ADAL" clId="{8096C2A6-4FB5-448F-8A9C-B4735AF7BB5C}"/>
    <pc:docChg chg="modSld sldOrd">
      <pc:chgData name="Alfaima Lucia Solano Blanco" userId="8ff4d46d-d35d-4c23-bd44-99bb73a28002" providerId="ADAL" clId="{8096C2A6-4FB5-448F-8A9C-B4735AF7BB5C}" dt="2020-06-02T20:48:02.260" v="5"/>
      <pc:docMkLst>
        <pc:docMk/>
      </pc:docMkLst>
      <pc:sldChg chg="modSp mod ord">
        <pc:chgData name="Alfaima Lucia Solano Blanco" userId="8ff4d46d-d35d-4c23-bd44-99bb73a28002" providerId="ADAL" clId="{8096C2A6-4FB5-448F-8A9C-B4735AF7BB5C}" dt="2020-06-02T20:48:02.260" v="5"/>
        <pc:sldMkLst>
          <pc:docMk/>
          <pc:sldMk cId="1977210727" sldId="273"/>
        </pc:sldMkLst>
        <pc:spChg chg="mod">
          <ac:chgData name="Alfaima Lucia Solano Blanco" userId="8ff4d46d-d35d-4c23-bd44-99bb73a28002" providerId="ADAL" clId="{8096C2A6-4FB5-448F-8A9C-B4735AF7BB5C}" dt="2020-06-02T20:43:57.866" v="3" actId="1036"/>
          <ac:spMkLst>
            <pc:docMk/>
            <pc:sldMk cId="1977210727" sldId="273"/>
            <ac:spMk id="161" creationId="{541865B9-443B-1047-92F7-36E1A1E7A58C}"/>
          </ac:spMkLst>
        </pc:spChg>
      </pc:sldChg>
    </pc:docChg>
  </pc:docChgLst>
  <pc:docChgLst>
    <pc:chgData name="David  Corredor Montenegro" userId="8ba6318c-fdbf-46b3-9344-4c1b430d8798" providerId="ADAL" clId="{BFECF3D8-BF73-DB46-9627-F015237DF16E}"/>
    <pc:docChg chg="modSld">
      <pc:chgData name="David  Corredor Montenegro" userId="8ba6318c-fdbf-46b3-9344-4c1b430d8798" providerId="ADAL" clId="{BFECF3D8-BF73-DB46-9627-F015237DF16E}" dt="2020-04-09T16:59:27.774" v="2" actId="164"/>
      <pc:docMkLst>
        <pc:docMk/>
      </pc:docMkLst>
      <pc:sldChg chg="addSp modSp modAnim">
        <pc:chgData name="David  Corredor Montenegro" userId="8ba6318c-fdbf-46b3-9344-4c1b430d8798" providerId="ADAL" clId="{BFECF3D8-BF73-DB46-9627-F015237DF16E}" dt="2020-04-09T16:00:51.619" v="0" actId="164"/>
        <pc:sldMkLst>
          <pc:docMk/>
          <pc:sldMk cId="1594078333" sldId="267"/>
        </pc:sldMkLst>
        <pc:spChg chg="mod">
          <ac:chgData name="David  Corredor Montenegro" userId="8ba6318c-fdbf-46b3-9344-4c1b430d8798" providerId="ADAL" clId="{BFECF3D8-BF73-DB46-9627-F015237DF16E}" dt="2020-04-09T16:00:51.619" v="0" actId="164"/>
          <ac:spMkLst>
            <pc:docMk/>
            <pc:sldMk cId="1594078333" sldId="267"/>
            <ac:spMk id="20" creationId="{FD3FDE81-CDB2-8D47-9A2D-CD9CFC0DD51C}"/>
          </ac:spMkLst>
        </pc:spChg>
        <pc:spChg chg="mod">
          <ac:chgData name="David  Corredor Montenegro" userId="8ba6318c-fdbf-46b3-9344-4c1b430d8798" providerId="ADAL" clId="{BFECF3D8-BF73-DB46-9627-F015237DF16E}" dt="2020-04-09T16:00:51.619" v="0" actId="164"/>
          <ac:spMkLst>
            <pc:docMk/>
            <pc:sldMk cId="1594078333" sldId="267"/>
            <ac:spMk id="33" creationId="{AF448FDF-699A-E34D-9642-84A15F013A3A}"/>
          </ac:spMkLst>
        </pc:spChg>
        <pc:grpChg chg="add mod">
          <ac:chgData name="David  Corredor Montenegro" userId="8ba6318c-fdbf-46b3-9344-4c1b430d8798" providerId="ADAL" clId="{BFECF3D8-BF73-DB46-9627-F015237DF16E}" dt="2020-04-09T16:00:51.619" v="0" actId="164"/>
          <ac:grpSpMkLst>
            <pc:docMk/>
            <pc:sldMk cId="1594078333" sldId="267"/>
            <ac:grpSpMk id="3" creationId="{CDAF8D2D-C8AB-7E46-8F06-1CDE72E4606C}"/>
          </ac:grpSpMkLst>
        </pc:grp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" creationId="{0898D9E1-E9B1-0446-A324-21A9B85A82A9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0" creationId="{A4370593-7069-D644-A4BB-DB8179C2E676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3" creationId="{CD4C669D-70A8-D74F-8B61-80DC88ED814F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5" creationId="{247A9590-2747-C445-AE72-1B1908D53118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6" creationId="{DEC63CC8-F883-A54A-8662-C8746630AB66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7" creationId="{AC209DD9-2D27-A14A-82BE-3B1052CA0E7F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9" creationId="{78D04811-61DF-8E4D-945F-4070160B2DFB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3" creationId="{1D995BBB-9135-0841-B53A-28927A2D67B2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4" creationId="{3C14FB22-44E7-EA4A-9442-17646F7F47E3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5" creationId="{DC174BAE-A0E6-F747-84F1-D230D2368F89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6" creationId="{D5F2CD1A-FD17-B04C-8445-FA1EABBE5FFF}"/>
          </ac:picMkLst>
        </pc:pic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" creationId="{9ECCF2FE-1F2A-974F-87EF-CC8DEC114D6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25" creationId="{8959E007-EA90-9C4D-B6E9-9FA20899A8A4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29" creationId="{6C37F62A-5BEE-504A-B202-2E1D0ED4EFC5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0" creationId="{88D1C2DD-98FA-2443-BC0C-FD7C8E170231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2" creationId="{C14DAFE1-FAFA-F346-8CF6-36E7F73EAF8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4" creationId="{6080607A-5D8A-3049-8212-DCDAB7F2C72B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5" creationId="{C918FD7A-9DDC-6441-914A-41F005AF34D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6" creationId="{324FEFA8-9B95-4948-8829-AFB8535FA78C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7" creationId="{6FD89522-3620-184A-8ACB-A3E58BEEC09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8" creationId="{5CB79C98-9831-C545-9F23-C4AD002D6865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0" creationId="{67D9804C-AC13-CE4A-9A56-BD5EB3FD424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1" creationId="{7B0EACDE-BD0A-BF48-8980-C61B9C6B2DC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7" creationId="{D837FC78-11C8-5644-A27D-7E82C1C5DBA2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8" creationId="{4E29CE8F-015C-034E-BBC2-71CD3813FA6A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9" creationId="{0AFE6419-6F63-B145-84FD-48F69ACE7387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0" creationId="{30B0D74F-C31D-AF41-B3E7-9EE6A38D5A3B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1" creationId="{F9AC824B-6104-8F47-9A41-397111B51DD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2" creationId="{E09EAAD5-57B8-FE4F-B2C2-2900DD63EA0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3" creationId="{41DF44B6-5FB9-A04F-83B4-8BFCC5783F25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4" creationId="{65BB44F5-245D-A44C-8885-C72536A3A93D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8" creationId="{1E6719EB-FD51-8846-A8BC-39E982522B2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60" creationId="{570FED1A-8C46-CC43-B4C4-C7E1EB5CB6E6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64" creationId="{96CA91A0-96F8-374D-A93F-24185EF1058D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67" creationId="{3AE54ACF-492E-914C-AF32-15504DF361AD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71" creationId="{8505A577-8F67-9F44-A78B-B4F538A612FE}"/>
          </ac:cxnSpMkLst>
        </pc:cxnChg>
      </pc:sldChg>
      <pc:sldChg chg="addSp modSp modAnim">
        <pc:chgData name="David  Corredor Montenegro" userId="8ba6318c-fdbf-46b3-9344-4c1b430d8798" providerId="ADAL" clId="{BFECF3D8-BF73-DB46-9627-F015237DF16E}" dt="2020-04-09T16:59:27.774" v="2" actId="164"/>
        <pc:sldMkLst>
          <pc:docMk/>
          <pc:sldMk cId="2264140894" sldId="270"/>
        </pc:sldMkLst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16" creationId="{3F168AA9-3404-C14B-ABE4-8E4EC8D56E5A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23" creationId="{E3E6730A-50A0-C94E-AEE9-51506E1E9B3B}"/>
          </ac:spMkLst>
        </pc:spChg>
        <pc:spChg chg="mod">
          <ac:chgData name="David  Corredor Montenegro" userId="8ba6318c-fdbf-46b3-9344-4c1b430d8798" providerId="ADAL" clId="{BFECF3D8-BF73-DB46-9627-F015237DF16E}" dt="2020-04-09T16:59:17.231" v="1" actId="1076"/>
          <ac:spMkLst>
            <pc:docMk/>
            <pc:sldMk cId="2264140894" sldId="270"/>
            <ac:spMk id="26" creationId="{F830D568-030D-BF4E-A9F0-D9AA4824B015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78" creationId="{76BE7DFB-04CE-EC4D-9999-54F3C37A03FD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161" creationId="{541865B9-443B-1047-92F7-36E1A1E7A58C}"/>
          </ac:spMkLst>
        </pc:spChg>
        <pc:grpChg chg="add mod">
          <ac:chgData name="David  Corredor Montenegro" userId="8ba6318c-fdbf-46b3-9344-4c1b430d8798" providerId="ADAL" clId="{BFECF3D8-BF73-DB46-9627-F015237DF16E}" dt="2020-04-09T16:59:27.774" v="2" actId="164"/>
          <ac:grpSpMkLst>
            <pc:docMk/>
            <pc:sldMk cId="2264140894" sldId="270"/>
            <ac:grpSpMk id="2" creationId="{52EFF062-9CFB-6341-B8CB-CEBB63F457E9}"/>
          </ac:grpSpMkLst>
        </pc:grpChg>
        <pc:grpChg chg="mod">
          <ac:chgData name="David  Corredor Montenegro" userId="8ba6318c-fdbf-46b3-9344-4c1b430d8798" providerId="ADAL" clId="{BFECF3D8-BF73-DB46-9627-F015237DF16E}" dt="2020-04-09T16:59:27.774" v="2" actId="164"/>
          <ac:grpSpMkLst>
            <pc:docMk/>
            <pc:sldMk cId="2264140894" sldId="270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BFECF3D8-BF73-DB46-9627-F015237DF16E}" dt="2020-04-09T16:59:27.774" v="2" actId="164"/>
          <ac:grpSpMkLst>
            <pc:docMk/>
            <pc:sldMk cId="2264140894" sldId="270"/>
            <ac:grpSpMk id="22" creationId="{3DD4C42D-67CE-1A4A-93F2-E172CD1E9231}"/>
          </ac:grpSpMkLst>
        </pc:grpChg>
        <pc:picChg chg="mod">
          <ac:chgData name="David  Corredor Montenegro" userId="8ba6318c-fdbf-46b3-9344-4c1b430d8798" providerId="ADAL" clId="{BFECF3D8-BF73-DB46-9627-F015237DF16E}" dt="2020-04-09T16:59:27.774" v="2" actId="164"/>
          <ac:picMkLst>
            <pc:docMk/>
            <pc:sldMk cId="2264140894" sldId="270"/>
            <ac:picMk id="15" creationId="{026BAB53-5537-EB4F-9480-A4C45ABBB7D9}"/>
          </ac:picMkLst>
        </pc:pic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8" creationId="{56CC06CD-7206-CB4E-9EFA-12A2A6EEEBE5}"/>
          </ac:cxnSpMkLst>
        </pc:cxn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12" creationId="{04CA34B5-60E4-8145-BD87-473A4355BEF3}"/>
          </ac:cxnSpMkLst>
        </pc:cxn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27" creationId="{6E28AF1D-E360-C947-849A-5D54AE820ECF}"/>
          </ac:cxnSpMkLst>
        </pc:cxn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163" creationId="{C85444DB-5102-7643-9C18-71873020B5B9}"/>
          </ac:cxnSpMkLst>
        </pc:cxnChg>
      </pc:sldChg>
    </pc:docChg>
  </pc:docChgLst>
  <pc:docChgLst>
    <pc:chgData name="David  Corredor Montenegro" userId="8ba6318c-fdbf-46b3-9344-4c1b430d8798" providerId="ADAL" clId="{267B5FE2-15C7-C14E-8308-EFF95FA020C6}"/>
    <pc:docChg chg="undo custSel addSld modSld">
      <pc:chgData name="David  Corredor Montenegro" userId="8ba6318c-fdbf-46b3-9344-4c1b430d8798" providerId="ADAL" clId="{267B5FE2-15C7-C14E-8308-EFF95FA020C6}" dt="2020-03-09T19:11:32.682" v="623"/>
      <pc:docMkLst>
        <pc:docMk/>
      </pc:docMkLst>
      <pc:sldChg chg="addSp delSp modSp add modAnim">
        <pc:chgData name="David  Corredor Montenegro" userId="8ba6318c-fdbf-46b3-9344-4c1b430d8798" providerId="ADAL" clId="{267B5FE2-15C7-C14E-8308-EFF95FA020C6}" dt="2020-03-03T12:38:07.914" v="192"/>
        <pc:sldMkLst>
          <pc:docMk/>
          <pc:sldMk cId="1429384826" sldId="256"/>
        </pc:sldMkLst>
        <pc:spChg chg="mod">
          <ac:chgData name="David  Corredor Montenegro" userId="8ba6318c-fdbf-46b3-9344-4c1b430d8798" providerId="ADAL" clId="{267B5FE2-15C7-C14E-8308-EFF95FA020C6}" dt="2020-03-03T10:43:47.654" v="11" actId="207"/>
          <ac:spMkLst>
            <pc:docMk/>
            <pc:sldMk cId="1429384826" sldId="256"/>
            <ac:spMk id="9" creationId="{1B793FF4-F9DD-914B-BD00-90119618F23E}"/>
          </ac:spMkLst>
        </pc:spChg>
        <pc:spChg chg="mod">
          <ac:chgData name="David  Corredor Montenegro" userId="8ba6318c-fdbf-46b3-9344-4c1b430d8798" providerId="ADAL" clId="{267B5FE2-15C7-C14E-8308-EFF95FA020C6}" dt="2020-03-03T10:44:01.530" v="12" actId="207"/>
          <ac:spMkLst>
            <pc:docMk/>
            <pc:sldMk cId="1429384826" sldId="256"/>
            <ac:spMk id="10" creationId="{1AD2992C-1B22-4F4B-A859-33A3D9913C8D}"/>
          </ac:spMkLst>
        </pc:spChg>
        <pc:spChg chg="mod">
          <ac:chgData name="David  Corredor Montenegro" userId="8ba6318c-fdbf-46b3-9344-4c1b430d8798" providerId="ADAL" clId="{267B5FE2-15C7-C14E-8308-EFF95FA020C6}" dt="2020-03-03T10:46:11.643" v="47" actId="20577"/>
          <ac:spMkLst>
            <pc:docMk/>
            <pc:sldMk cId="1429384826" sldId="256"/>
            <ac:spMk id="12" creationId="{B4EA6D8E-8BA1-CD43-89A2-FB976593C9A7}"/>
          </ac:spMkLst>
        </pc:spChg>
        <pc:grpChg chg="add mod">
          <ac:chgData name="David  Corredor Montenegro" userId="8ba6318c-fdbf-46b3-9344-4c1b430d8798" providerId="ADAL" clId="{267B5FE2-15C7-C14E-8308-EFF95FA020C6}" dt="2020-03-03T10:47:06.768" v="48" actId="164"/>
          <ac:grpSpMkLst>
            <pc:docMk/>
            <pc:sldMk cId="1429384826" sldId="256"/>
            <ac:grpSpMk id="8" creationId="{D08BDA93-4958-B541-AB0D-ACC8362863DD}"/>
          </ac:grpSpMkLst>
        </pc:grpChg>
        <pc:grpChg chg="add mod">
          <ac:chgData name="David  Corredor Montenegro" userId="8ba6318c-fdbf-46b3-9344-4c1b430d8798" providerId="ADAL" clId="{267B5FE2-15C7-C14E-8308-EFF95FA020C6}" dt="2020-03-03T10:47:06.768" v="48" actId="164"/>
          <ac:grpSpMkLst>
            <pc:docMk/>
            <pc:sldMk cId="1429384826" sldId="256"/>
            <ac:grpSpMk id="18" creationId="{E1293056-34D9-8D42-9A57-E09991C92545}"/>
          </ac:grpSpMkLst>
        </pc:grpChg>
        <pc:picChg chg="add">
          <ac:chgData name="David  Corredor Montenegro" userId="8ba6318c-fdbf-46b3-9344-4c1b430d8798" providerId="ADAL" clId="{267B5FE2-15C7-C14E-8308-EFF95FA020C6}" dt="2020-03-03T10:38:08.487" v="1"/>
          <ac:picMkLst>
            <pc:docMk/>
            <pc:sldMk cId="1429384826" sldId="256"/>
            <ac:picMk id="4" creationId="{0898D9E1-E9B1-0446-A324-21A9B85A82A9}"/>
          </ac:picMkLst>
        </pc:picChg>
        <pc:picChg chg="add del mod">
          <ac:chgData name="David  Corredor Montenegro" userId="8ba6318c-fdbf-46b3-9344-4c1b430d8798" providerId="ADAL" clId="{267B5FE2-15C7-C14E-8308-EFF95FA020C6}" dt="2020-03-03T10:40:30.184" v="5" actId="478"/>
          <ac:picMkLst>
            <pc:docMk/>
            <pc:sldMk cId="1429384826" sldId="256"/>
            <ac:picMk id="5" creationId="{5887438E-5E00-9E48-997F-327A64C62072}"/>
          </ac:picMkLst>
        </pc:picChg>
        <pc:picChg chg="add del">
          <ac:chgData name="David  Corredor Montenegro" userId="8ba6318c-fdbf-46b3-9344-4c1b430d8798" providerId="ADAL" clId="{267B5FE2-15C7-C14E-8308-EFF95FA020C6}" dt="2020-03-03T10:42:19.847" v="6"/>
          <ac:picMkLst>
            <pc:docMk/>
            <pc:sldMk cId="1429384826" sldId="256"/>
            <ac:picMk id="6" creationId="{7E4724F2-C7E6-6848-9EDE-C7701F392381}"/>
          </ac:picMkLst>
        </pc:picChg>
        <pc:picChg chg="add">
          <ac:chgData name="David  Corredor Montenegro" userId="8ba6318c-fdbf-46b3-9344-4c1b430d8798" providerId="ADAL" clId="{267B5FE2-15C7-C14E-8308-EFF95FA020C6}" dt="2020-03-03T10:42:21.924" v="7"/>
          <ac:picMkLst>
            <pc:docMk/>
            <pc:sldMk cId="1429384826" sldId="256"/>
            <ac:picMk id="7" creationId="{048F8819-C382-8942-B1DB-3994217F79DA}"/>
          </ac:picMkLst>
        </pc:picChg>
        <pc:cxnChg chg="add mod">
          <ac:chgData name="David  Corredor Montenegro" userId="8ba6318c-fdbf-46b3-9344-4c1b430d8798" providerId="ADAL" clId="{267B5FE2-15C7-C14E-8308-EFF95FA020C6}" dt="2020-03-03T10:47:06.768" v="48" actId="164"/>
          <ac:cxnSpMkLst>
            <pc:docMk/>
            <pc:sldMk cId="1429384826" sldId="256"/>
            <ac:cxnSpMk id="14" creationId="{63A1F564-1C67-5646-B70C-40321099E34F}"/>
          </ac:cxnSpMkLst>
        </pc:cxnChg>
      </pc:sldChg>
      <pc:sldChg chg="add">
        <pc:chgData name="David  Corredor Montenegro" userId="8ba6318c-fdbf-46b3-9344-4c1b430d8798" providerId="ADAL" clId="{267B5FE2-15C7-C14E-8308-EFF95FA020C6}" dt="2020-03-03T10:42:23.668" v="8"/>
        <pc:sldMkLst>
          <pc:docMk/>
          <pc:sldMk cId="854772460" sldId="257"/>
        </pc:sldMkLst>
      </pc:sldChg>
      <pc:sldChg chg="addSp modSp add modAnim">
        <pc:chgData name="David  Corredor Montenegro" userId="8ba6318c-fdbf-46b3-9344-4c1b430d8798" providerId="ADAL" clId="{267B5FE2-15C7-C14E-8308-EFF95FA020C6}" dt="2020-03-03T12:38:04.693" v="191"/>
        <pc:sldMkLst>
          <pc:docMk/>
          <pc:sldMk cId="3433152003" sldId="258"/>
        </pc:sldMkLst>
        <pc:spChg chg="add mod">
          <ac:chgData name="David  Corredor Montenegro" userId="8ba6318c-fdbf-46b3-9344-4c1b430d8798" providerId="ADAL" clId="{267B5FE2-15C7-C14E-8308-EFF95FA020C6}" dt="2020-03-03T10:50:10.895" v="73" actId="20577"/>
          <ac:spMkLst>
            <pc:docMk/>
            <pc:sldMk cId="3433152003" sldId="258"/>
            <ac:spMk id="2" creationId="{CAE111C4-8C79-7B48-99B9-9C32A4B96407}"/>
          </ac:spMkLst>
        </pc:spChg>
        <pc:picChg chg="add mod">
          <ac:chgData name="David  Corredor Montenegro" userId="8ba6318c-fdbf-46b3-9344-4c1b430d8798" providerId="ADAL" clId="{267B5FE2-15C7-C14E-8308-EFF95FA020C6}" dt="2020-03-03T10:48:28.807" v="51"/>
          <ac:picMkLst>
            <pc:docMk/>
            <pc:sldMk cId="3433152003" sldId="258"/>
            <ac:picMk id="10" creationId="{A4370593-7069-D644-A4BB-DB8179C2E676}"/>
          </ac:picMkLst>
        </pc:picChg>
        <pc:picChg chg="add">
          <ac:chgData name="David  Corredor Montenegro" userId="8ba6318c-fdbf-46b3-9344-4c1b430d8798" providerId="ADAL" clId="{267B5FE2-15C7-C14E-8308-EFF95FA020C6}" dt="2020-03-03T10:48:37.207" v="52"/>
          <ac:picMkLst>
            <pc:docMk/>
            <pc:sldMk cId="3433152003" sldId="258"/>
            <ac:picMk id="13" creationId="{CD4C669D-70A8-D74F-8B61-80DC88ED814F}"/>
          </ac:picMkLst>
        </pc:picChg>
        <pc:picChg chg="add">
          <ac:chgData name="David  Corredor Montenegro" userId="8ba6318c-fdbf-46b3-9344-4c1b430d8798" providerId="ADAL" clId="{267B5FE2-15C7-C14E-8308-EFF95FA020C6}" dt="2020-03-03T10:48:47.677" v="53"/>
          <ac:picMkLst>
            <pc:docMk/>
            <pc:sldMk cId="3433152003" sldId="258"/>
            <ac:picMk id="15" creationId="{247A9590-2747-C445-AE72-1B1908D53118}"/>
          </ac:picMkLst>
        </pc:picChg>
        <pc:picChg chg="add">
          <ac:chgData name="David  Corredor Montenegro" userId="8ba6318c-fdbf-46b3-9344-4c1b430d8798" providerId="ADAL" clId="{267B5FE2-15C7-C14E-8308-EFF95FA020C6}" dt="2020-03-03T10:48:53.243" v="54"/>
          <ac:picMkLst>
            <pc:docMk/>
            <pc:sldMk cId="3433152003" sldId="258"/>
            <ac:picMk id="16" creationId="{DEC63CC8-F883-A54A-8662-C8746630AB66}"/>
          </ac:picMkLst>
        </pc:picChg>
        <pc:picChg chg="add">
          <ac:chgData name="David  Corredor Montenegro" userId="8ba6318c-fdbf-46b3-9344-4c1b430d8798" providerId="ADAL" clId="{267B5FE2-15C7-C14E-8308-EFF95FA020C6}" dt="2020-03-03T10:48:56.664" v="55"/>
          <ac:picMkLst>
            <pc:docMk/>
            <pc:sldMk cId="3433152003" sldId="258"/>
            <ac:picMk id="17" creationId="{AC209DD9-2D27-A14A-82BE-3B1052CA0E7F}"/>
          </ac:picMkLst>
        </pc:picChg>
        <pc:picChg chg="add">
          <ac:chgData name="David  Corredor Montenegro" userId="8ba6318c-fdbf-46b3-9344-4c1b430d8798" providerId="ADAL" clId="{267B5FE2-15C7-C14E-8308-EFF95FA020C6}" dt="2020-03-03T10:49:07.017" v="56"/>
          <ac:picMkLst>
            <pc:docMk/>
            <pc:sldMk cId="3433152003" sldId="258"/>
            <ac:picMk id="19" creationId="{78D04811-61DF-8E4D-945F-4070160B2DFB}"/>
          </ac:picMkLst>
        </pc:picChg>
      </pc:sldChg>
      <pc:sldChg chg="modSp add modAnim">
        <pc:chgData name="David  Corredor Montenegro" userId="8ba6318c-fdbf-46b3-9344-4c1b430d8798" providerId="ADAL" clId="{267B5FE2-15C7-C14E-8308-EFF95FA020C6}" dt="2020-03-03T12:38:01.942" v="190"/>
        <pc:sldMkLst>
          <pc:docMk/>
          <pc:sldMk cId="2286807960" sldId="259"/>
        </pc:sldMkLst>
        <pc:spChg chg="mod">
          <ac:chgData name="David  Corredor Montenegro" userId="8ba6318c-fdbf-46b3-9344-4c1b430d8798" providerId="ADAL" clId="{267B5FE2-15C7-C14E-8308-EFF95FA020C6}" dt="2020-03-03T10:50:53.279" v="76" actId="20577"/>
          <ac:spMkLst>
            <pc:docMk/>
            <pc:sldMk cId="2286807960" sldId="259"/>
            <ac:spMk id="2" creationId="{CAE111C4-8C79-7B48-99B9-9C32A4B96407}"/>
          </ac:spMkLst>
        </pc:spChg>
      </pc:sldChg>
      <pc:sldChg chg="modSp add modAnim">
        <pc:chgData name="David  Corredor Montenegro" userId="8ba6318c-fdbf-46b3-9344-4c1b430d8798" providerId="ADAL" clId="{267B5FE2-15C7-C14E-8308-EFF95FA020C6}" dt="2020-03-03T12:37:58.919" v="189"/>
        <pc:sldMkLst>
          <pc:docMk/>
          <pc:sldMk cId="925104991" sldId="260"/>
        </pc:sldMkLst>
        <pc:spChg chg="mod">
          <ac:chgData name="David  Corredor Montenegro" userId="8ba6318c-fdbf-46b3-9344-4c1b430d8798" providerId="ADAL" clId="{267B5FE2-15C7-C14E-8308-EFF95FA020C6}" dt="2020-03-03T10:51:08.660" v="81" actId="20577"/>
          <ac:spMkLst>
            <pc:docMk/>
            <pc:sldMk cId="925104991" sldId="260"/>
            <ac:spMk id="2" creationId="{CAE111C4-8C79-7B48-99B9-9C32A4B96407}"/>
          </ac:spMkLst>
        </pc:spChg>
      </pc:sldChg>
      <pc:sldChg chg="addSp modSp add modAnim">
        <pc:chgData name="David  Corredor Montenegro" userId="8ba6318c-fdbf-46b3-9344-4c1b430d8798" providerId="ADAL" clId="{267B5FE2-15C7-C14E-8308-EFF95FA020C6}" dt="2020-03-03T12:59:32.384" v="262"/>
        <pc:sldMkLst>
          <pc:docMk/>
          <pc:sldMk cId="229780753" sldId="261"/>
        </pc:sldMkLst>
        <pc:spChg chg="mod">
          <ac:chgData name="David  Corredor Montenegro" userId="8ba6318c-fdbf-46b3-9344-4c1b430d8798" providerId="ADAL" clId="{267B5FE2-15C7-C14E-8308-EFF95FA020C6}" dt="2020-03-03T10:52:15.430" v="86" actId="20577"/>
          <ac:spMkLst>
            <pc:docMk/>
            <pc:sldMk cId="229780753" sldId="261"/>
            <ac:spMk id="2" creationId="{CAE111C4-8C79-7B48-99B9-9C32A4B96407}"/>
          </ac:spMkLst>
        </pc:spChg>
        <pc:spChg chg="add">
          <ac:chgData name="David  Corredor Montenegro" userId="8ba6318c-fdbf-46b3-9344-4c1b430d8798" providerId="ADAL" clId="{267B5FE2-15C7-C14E-8308-EFF95FA020C6}" dt="2020-03-03T10:55:04.245" v="116"/>
          <ac:spMkLst>
            <pc:docMk/>
            <pc:sldMk cId="229780753" sldId="261"/>
            <ac:spMk id="3" creationId="{1C91D019-FA43-3E4E-A1E5-753564799C73}"/>
          </ac:spMkLst>
        </pc:spChg>
        <pc:spChg chg="add mod">
          <ac:chgData name="David  Corredor Montenegro" userId="8ba6318c-fdbf-46b3-9344-4c1b430d8798" providerId="ADAL" clId="{267B5FE2-15C7-C14E-8308-EFF95FA020C6}" dt="2020-03-03T10:54:58.086" v="115" actId="20577"/>
          <ac:spMkLst>
            <pc:docMk/>
            <pc:sldMk cId="229780753" sldId="261"/>
            <ac:spMk id="20" creationId="{B89DD3E9-DA8E-6647-8492-48EA999828C6}"/>
          </ac:spMkLst>
        </pc:spChg>
        <pc:spChg chg="add">
          <ac:chgData name="David  Corredor Montenegro" userId="8ba6318c-fdbf-46b3-9344-4c1b430d8798" providerId="ADAL" clId="{267B5FE2-15C7-C14E-8308-EFF95FA020C6}" dt="2020-03-03T12:59:32.384" v="262"/>
          <ac:spMkLst>
            <pc:docMk/>
            <pc:sldMk cId="229780753" sldId="261"/>
            <ac:spMk id="21" creationId="{302E3C9B-5314-2741-A0E8-2A95AA390A9E}"/>
          </ac:spMkLst>
        </pc:spChg>
      </pc:sldChg>
      <pc:sldChg chg="addSp modSp add modAnim">
        <pc:chgData name="David  Corredor Montenegro" userId="8ba6318c-fdbf-46b3-9344-4c1b430d8798" providerId="ADAL" clId="{267B5FE2-15C7-C14E-8308-EFF95FA020C6}" dt="2020-03-03T13:00:03.248" v="263"/>
        <pc:sldMkLst>
          <pc:docMk/>
          <pc:sldMk cId="1502347866" sldId="262"/>
        </pc:sldMkLst>
        <pc:spChg chg="add mod">
          <ac:chgData name="David  Corredor Montenegro" userId="8ba6318c-fdbf-46b3-9344-4c1b430d8798" providerId="ADAL" clId="{267B5FE2-15C7-C14E-8308-EFF95FA020C6}" dt="2020-03-03T10:55:50.238" v="121" actId="207"/>
          <ac:spMkLst>
            <pc:docMk/>
            <pc:sldMk cId="1502347866" sldId="262"/>
            <ac:spMk id="3" creationId="{1C08204D-2DE3-904D-B214-0C284F4F555C}"/>
          </ac:spMkLst>
        </pc:spChg>
        <pc:spChg chg="add mod">
          <ac:chgData name="David  Corredor Montenegro" userId="8ba6318c-fdbf-46b3-9344-4c1b430d8798" providerId="ADAL" clId="{267B5FE2-15C7-C14E-8308-EFF95FA020C6}" dt="2020-03-03T10:59:28.576" v="125" actId="207"/>
          <ac:spMkLst>
            <pc:docMk/>
            <pc:sldMk cId="1502347866" sldId="262"/>
            <ac:spMk id="5" creationId="{330DC861-B64C-1048-A801-0917B3119DC6}"/>
          </ac:spMkLst>
        </pc:spChg>
        <pc:spChg chg="add">
          <ac:chgData name="David  Corredor Montenegro" userId="8ba6318c-fdbf-46b3-9344-4c1b430d8798" providerId="ADAL" clId="{267B5FE2-15C7-C14E-8308-EFF95FA020C6}" dt="2020-03-03T10:56:02.675" v="122"/>
          <ac:spMkLst>
            <pc:docMk/>
            <pc:sldMk cId="1502347866" sldId="262"/>
            <ac:spMk id="13" creationId="{4E37D4F2-C1A7-0B46-9706-147A79F6D69B}"/>
          </ac:spMkLst>
        </pc:spChg>
        <pc:spChg chg="add">
          <ac:chgData name="David  Corredor Montenegro" userId="8ba6318c-fdbf-46b3-9344-4c1b430d8798" providerId="ADAL" clId="{267B5FE2-15C7-C14E-8308-EFF95FA020C6}" dt="2020-03-03T10:56:09.252" v="123"/>
          <ac:spMkLst>
            <pc:docMk/>
            <pc:sldMk cId="1502347866" sldId="262"/>
            <ac:spMk id="15" creationId="{09EC8693-BE60-3642-82DC-3862224339B4}"/>
          </ac:spMkLst>
        </pc:spChg>
        <pc:spChg chg="add">
          <ac:chgData name="David  Corredor Montenegro" userId="8ba6318c-fdbf-46b3-9344-4c1b430d8798" providerId="ADAL" clId="{267B5FE2-15C7-C14E-8308-EFF95FA020C6}" dt="2020-03-03T10:59:39.019" v="126"/>
          <ac:spMkLst>
            <pc:docMk/>
            <pc:sldMk cId="1502347866" sldId="262"/>
            <ac:spMk id="16" creationId="{E9BBD362-71DE-B641-862C-B521B96753EC}"/>
          </ac:spMkLst>
        </pc:spChg>
        <pc:spChg chg="add">
          <ac:chgData name="David  Corredor Montenegro" userId="8ba6318c-fdbf-46b3-9344-4c1b430d8798" providerId="ADAL" clId="{267B5FE2-15C7-C14E-8308-EFF95FA020C6}" dt="2020-03-03T10:59:43.900" v="127"/>
          <ac:spMkLst>
            <pc:docMk/>
            <pc:sldMk cId="1502347866" sldId="262"/>
            <ac:spMk id="17" creationId="{B172BDD8-9776-B74A-9697-C0E9E3B54E2C}"/>
          </ac:spMkLst>
        </pc:spChg>
        <pc:spChg chg="mod">
          <ac:chgData name="David  Corredor Montenegro" userId="8ba6318c-fdbf-46b3-9344-4c1b430d8798" providerId="ADAL" clId="{267B5FE2-15C7-C14E-8308-EFF95FA020C6}" dt="2020-03-03T10:55:33.373" v="119" actId="207"/>
          <ac:spMkLst>
            <pc:docMk/>
            <pc:sldMk cId="1502347866" sldId="262"/>
            <ac:spMk id="20" creationId="{B89DD3E9-DA8E-6647-8492-48EA999828C6}"/>
          </ac:spMkLst>
        </pc:spChg>
        <pc:spChg chg="add">
          <ac:chgData name="David  Corredor Montenegro" userId="8ba6318c-fdbf-46b3-9344-4c1b430d8798" providerId="ADAL" clId="{267B5FE2-15C7-C14E-8308-EFF95FA020C6}" dt="2020-03-03T12:44:00.217" v="211"/>
          <ac:spMkLst>
            <pc:docMk/>
            <pc:sldMk cId="1502347866" sldId="262"/>
            <ac:spMk id="21" creationId="{3EEC25D4-63DD-A341-ADBA-4873C649AB25}"/>
          </ac:spMkLst>
        </pc:spChg>
        <pc:spChg chg="add">
          <ac:chgData name="David  Corredor Montenegro" userId="8ba6318c-fdbf-46b3-9344-4c1b430d8798" providerId="ADAL" clId="{267B5FE2-15C7-C14E-8308-EFF95FA020C6}" dt="2020-03-03T13:00:03.248" v="263"/>
          <ac:spMkLst>
            <pc:docMk/>
            <pc:sldMk cId="1502347866" sldId="262"/>
            <ac:spMk id="22" creationId="{52EDC516-5F74-C44E-9CDE-CBFF6BB9D25E}"/>
          </ac:spMkLst>
        </pc:spChg>
        <pc:picChg chg="add">
          <ac:chgData name="David  Corredor Montenegro" userId="8ba6318c-fdbf-46b3-9344-4c1b430d8798" providerId="ADAL" clId="{267B5FE2-15C7-C14E-8308-EFF95FA020C6}" dt="2020-03-03T12:43:49.172" v="210"/>
          <ac:picMkLst>
            <pc:docMk/>
            <pc:sldMk cId="1502347866" sldId="262"/>
            <ac:picMk id="19" creationId="{886F9F4B-D411-B247-A59E-9B6E78F1541C}"/>
          </ac:picMkLst>
        </pc:picChg>
      </pc:sldChg>
      <pc:sldChg chg="addSp modSp add modAnim">
        <pc:chgData name="David  Corredor Montenegro" userId="8ba6318c-fdbf-46b3-9344-4c1b430d8798" providerId="ADAL" clId="{267B5FE2-15C7-C14E-8308-EFF95FA020C6}" dt="2020-03-03T13:00:08.580" v="264"/>
        <pc:sldMkLst>
          <pc:docMk/>
          <pc:sldMk cId="3419293295" sldId="263"/>
        </pc:sldMkLst>
        <pc:spChg chg="mod">
          <ac:chgData name="David  Corredor Montenegro" userId="8ba6318c-fdbf-46b3-9344-4c1b430d8798" providerId="ADAL" clId="{267B5FE2-15C7-C14E-8308-EFF95FA020C6}" dt="2020-03-03T12:05:36.298" v="131" actId="207"/>
          <ac:spMkLst>
            <pc:docMk/>
            <pc:sldMk cId="3419293295" sldId="263"/>
            <ac:spMk id="20" creationId="{B89DD3E9-DA8E-6647-8492-48EA999828C6}"/>
          </ac:spMkLst>
        </pc:spChg>
        <pc:spChg chg="add">
          <ac:chgData name="David  Corredor Montenegro" userId="8ba6318c-fdbf-46b3-9344-4c1b430d8798" providerId="ADAL" clId="{267B5FE2-15C7-C14E-8308-EFF95FA020C6}" dt="2020-03-03T13:00:08.580" v="264"/>
          <ac:spMkLst>
            <pc:docMk/>
            <pc:sldMk cId="3419293295" sldId="263"/>
            <ac:spMk id="24" creationId="{10ECD8A5-C742-ED4C-8B6C-053A4717C8DE}"/>
          </ac:spMkLst>
        </pc:spChg>
        <pc:picChg chg="add mod">
          <ac:chgData name="David  Corredor Montenegro" userId="8ba6318c-fdbf-46b3-9344-4c1b430d8798" providerId="ADAL" clId="{267B5FE2-15C7-C14E-8308-EFF95FA020C6}" dt="2020-03-03T12:03:42.641" v="130"/>
          <ac:picMkLst>
            <pc:docMk/>
            <pc:sldMk cId="3419293295" sldId="263"/>
            <ac:picMk id="3" creationId="{204D9072-1C8E-4F4E-ABAC-A41ADB693F71}"/>
          </ac:picMkLst>
        </pc:picChg>
        <pc:picChg chg="add">
          <ac:chgData name="David  Corredor Montenegro" userId="8ba6318c-fdbf-46b3-9344-4c1b430d8798" providerId="ADAL" clId="{267B5FE2-15C7-C14E-8308-EFF95FA020C6}" dt="2020-03-03T12:05:43.129" v="132"/>
          <ac:picMkLst>
            <pc:docMk/>
            <pc:sldMk cId="3419293295" sldId="263"/>
            <ac:picMk id="15" creationId="{6A695394-6D06-584E-9049-AC5E0E55A4DD}"/>
          </ac:picMkLst>
        </pc:picChg>
        <pc:picChg chg="add">
          <ac:chgData name="David  Corredor Montenegro" userId="8ba6318c-fdbf-46b3-9344-4c1b430d8798" providerId="ADAL" clId="{267B5FE2-15C7-C14E-8308-EFF95FA020C6}" dt="2020-03-03T12:05:48.385" v="133"/>
          <ac:picMkLst>
            <pc:docMk/>
            <pc:sldMk cId="3419293295" sldId="263"/>
            <ac:picMk id="19" creationId="{09C47C63-A8DD-7149-A6EA-048676EC7A4E}"/>
          </ac:picMkLst>
        </pc:picChg>
        <pc:picChg chg="add">
          <ac:chgData name="David  Corredor Montenegro" userId="8ba6318c-fdbf-46b3-9344-4c1b430d8798" providerId="ADAL" clId="{267B5FE2-15C7-C14E-8308-EFF95FA020C6}" dt="2020-03-03T12:44:20.358" v="212"/>
          <ac:picMkLst>
            <pc:docMk/>
            <pc:sldMk cId="3419293295" sldId="263"/>
            <ac:picMk id="21" creationId="{33EF1759-04F3-7040-90FC-DAE4776FE09C}"/>
          </ac:picMkLst>
        </pc:picChg>
        <pc:picChg chg="add">
          <ac:chgData name="David  Corredor Montenegro" userId="8ba6318c-fdbf-46b3-9344-4c1b430d8798" providerId="ADAL" clId="{267B5FE2-15C7-C14E-8308-EFF95FA020C6}" dt="2020-03-03T12:44:20.358" v="212"/>
          <ac:picMkLst>
            <pc:docMk/>
            <pc:sldMk cId="3419293295" sldId="263"/>
            <ac:picMk id="22" creationId="{451A8008-DC85-A54C-955C-431E750D0629}"/>
          </ac:picMkLst>
        </pc:picChg>
        <pc:picChg chg="add">
          <ac:chgData name="David  Corredor Montenegro" userId="8ba6318c-fdbf-46b3-9344-4c1b430d8798" providerId="ADAL" clId="{267B5FE2-15C7-C14E-8308-EFF95FA020C6}" dt="2020-03-03T12:44:20.358" v="212"/>
          <ac:picMkLst>
            <pc:docMk/>
            <pc:sldMk cId="3419293295" sldId="263"/>
            <ac:picMk id="23" creationId="{60D7F253-89EE-3145-AF9B-B060C998FDAC}"/>
          </ac:picMkLst>
        </pc:picChg>
      </pc:sldChg>
      <pc:sldChg chg="addSp modSp add modAnim">
        <pc:chgData name="David  Corredor Montenegro" userId="8ba6318c-fdbf-46b3-9344-4c1b430d8798" providerId="ADAL" clId="{267B5FE2-15C7-C14E-8308-EFF95FA020C6}" dt="2020-03-03T13:00:27.816" v="265"/>
        <pc:sldMkLst>
          <pc:docMk/>
          <pc:sldMk cId="1195212323" sldId="264"/>
        </pc:sldMkLst>
        <pc:spChg chg="mod">
          <ac:chgData name="David  Corredor Montenegro" userId="8ba6318c-fdbf-46b3-9344-4c1b430d8798" providerId="ADAL" clId="{267B5FE2-15C7-C14E-8308-EFF95FA020C6}" dt="2020-03-03T12:07:34.832" v="138" actId="20577"/>
          <ac:spMkLst>
            <pc:docMk/>
            <pc:sldMk cId="1195212323" sldId="264"/>
            <ac:spMk id="2" creationId="{CAE111C4-8C79-7B48-99B9-9C32A4B96407}"/>
          </ac:spMkLst>
        </pc:spChg>
        <pc:spChg chg="add">
          <ac:chgData name="David  Corredor Montenegro" userId="8ba6318c-fdbf-46b3-9344-4c1b430d8798" providerId="ADAL" clId="{267B5FE2-15C7-C14E-8308-EFF95FA020C6}" dt="2020-03-03T12:41:36.973" v="199"/>
          <ac:spMkLst>
            <pc:docMk/>
            <pc:sldMk cId="1195212323" sldId="264"/>
            <ac:spMk id="23" creationId="{AC7DD5AC-B9CF-784F-98D8-DC401C472277}"/>
          </ac:spMkLst>
        </pc:spChg>
        <pc:spChg chg="add">
          <ac:chgData name="David  Corredor Montenegro" userId="8ba6318c-fdbf-46b3-9344-4c1b430d8798" providerId="ADAL" clId="{267B5FE2-15C7-C14E-8308-EFF95FA020C6}" dt="2020-03-03T13:00:27.816" v="265"/>
          <ac:spMkLst>
            <pc:docMk/>
            <pc:sldMk cId="1195212323" sldId="264"/>
            <ac:spMk id="29" creationId="{62AEA1D4-DAF3-DC49-B480-3FD5E3809CF9}"/>
          </ac:spMkLst>
        </pc:spChg>
        <pc:picChg chg="add">
          <ac:chgData name="David  Corredor Montenegro" userId="8ba6318c-fdbf-46b3-9344-4c1b430d8798" providerId="ADAL" clId="{267B5FE2-15C7-C14E-8308-EFF95FA020C6}" dt="2020-03-03T12:26:25.565" v="139"/>
          <ac:picMkLst>
            <pc:docMk/>
            <pc:sldMk cId="1195212323" sldId="264"/>
            <ac:picMk id="21" creationId="{84CAC9FA-328B-EE4A-8D35-CD61D6EE6307}"/>
          </ac:picMkLst>
        </pc:picChg>
        <pc:picChg chg="add">
          <ac:chgData name="David  Corredor Montenegro" userId="8ba6318c-fdbf-46b3-9344-4c1b430d8798" providerId="ADAL" clId="{267B5FE2-15C7-C14E-8308-EFF95FA020C6}" dt="2020-03-03T12:26:29.812" v="140"/>
          <ac:picMkLst>
            <pc:docMk/>
            <pc:sldMk cId="1195212323" sldId="264"/>
            <ac:picMk id="22" creationId="{25469DE7-0079-9B44-8FE3-290D68C28F32}"/>
          </ac:picMkLst>
        </pc:picChg>
        <pc:picChg chg="add">
          <ac:chgData name="David  Corredor Montenegro" userId="8ba6318c-fdbf-46b3-9344-4c1b430d8798" providerId="ADAL" clId="{267B5FE2-15C7-C14E-8308-EFF95FA020C6}" dt="2020-03-03T12:41:36.973" v="199"/>
          <ac:picMkLst>
            <pc:docMk/>
            <pc:sldMk cId="1195212323" sldId="264"/>
            <ac:picMk id="24" creationId="{EA9FCC8A-0C65-2E4D-8DF8-CEE93015DAEE}"/>
          </ac:picMkLst>
        </pc:picChg>
        <pc:picChg chg="add">
          <ac:chgData name="David  Corredor Montenegro" userId="8ba6318c-fdbf-46b3-9344-4c1b430d8798" providerId="ADAL" clId="{267B5FE2-15C7-C14E-8308-EFF95FA020C6}" dt="2020-03-03T12:41:45.061" v="200"/>
          <ac:picMkLst>
            <pc:docMk/>
            <pc:sldMk cId="1195212323" sldId="264"/>
            <ac:picMk id="25" creationId="{1208FC67-CA7C-B64C-8541-5CE53A1405AB}"/>
          </ac:picMkLst>
        </pc:picChg>
        <pc:picChg chg="add">
          <ac:chgData name="David  Corredor Montenegro" userId="8ba6318c-fdbf-46b3-9344-4c1b430d8798" providerId="ADAL" clId="{267B5FE2-15C7-C14E-8308-EFF95FA020C6}" dt="2020-03-03T12:45:06.049" v="213"/>
          <ac:picMkLst>
            <pc:docMk/>
            <pc:sldMk cId="1195212323" sldId="264"/>
            <ac:picMk id="26" creationId="{718DEF6E-B91C-8146-B6DB-BDE9B8578F8E}"/>
          </ac:picMkLst>
        </pc:picChg>
        <pc:picChg chg="add">
          <ac:chgData name="David  Corredor Montenegro" userId="8ba6318c-fdbf-46b3-9344-4c1b430d8798" providerId="ADAL" clId="{267B5FE2-15C7-C14E-8308-EFF95FA020C6}" dt="2020-03-03T12:45:06.049" v="213"/>
          <ac:picMkLst>
            <pc:docMk/>
            <pc:sldMk cId="1195212323" sldId="264"/>
            <ac:picMk id="27" creationId="{707D8A32-B6FC-AD4A-9883-95B32603174A}"/>
          </ac:picMkLst>
        </pc:picChg>
        <pc:picChg chg="add">
          <ac:chgData name="David  Corredor Montenegro" userId="8ba6318c-fdbf-46b3-9344-4c1b430d8798" providerId="ADAL" clId="{267B5FE2-15C7-C14E-8308-EFF95FA020C6}" dt="2020-03-03T12:45:06.049" v="213"/>
          <ac:picMkLst>
            <pc:docMk/>
            <pc:sldMk cId="1195212323" sldId="264"/>
            <ac:picMk id="28" creationId="{2DEC3CBE-56DE-FC4F-99CC-E0F368C86D33}"/>
          </ac:picMkLst>
        </pc:picChg>
      </pc:sldChg>
      <pc:sldChg chg="addSp delSp modSp add modAnim">
        <pc:chgData name="David  Corredor Montenegro" userId="8ba6318c-fdbf-46b3-9344-4c1b430d8798" providerId="ADAL" clId="{267B5FE2-15C7-C14E-8308-EFF95FA020C6}" dt="2020-03-09T18:35:02.996" v="513" actId="164"/>
        <pc:sldMkLst>
          <pc:docMk/>
          <pc:sldMk cId="1670895545" sldId="265"/>
        </pc:sldMkLst>
        <pc:spChg chg="mod">
          <ac:chgData name="David  Corredor Montenegro" userId="8ba6318c-fdbf-46b3-9344-4c1b430d8798" providerId="ADAL" clId="{267B5FE2-15C7-C14E-8308-EFF95FA020C6}" dt="2020-03-03T12:27:54.839" v="145" actId="20577"/>
          <ac:spMkLst>
            <pc:docMk/>
            <pc:sldMk cId="1670895545" sldId="265"/>
            <ac:spMk id="2" creationId="{CAE111C4-8C79-7B48-99B9-9C32A4B96407}"/>
          </ac:spMkLst>
        </pc:spChg>
        <pc:spChg chg="add mod">
          <ac:chgData name="David  Corredor Montenegro" userId="8ba6318c-fdbf-46b3-9344-4c1b430d8798" providerId="ADAL" clId="{267B5FE2-15C7-C14E-8308-EFF95FA020C6}" dt="2020-03-09T18:35:02.996" v="513" actId="164"/>
          <ac:spMkLst>
            <pc:docMk/>
            <pc:sldMk cId="1670895545" sldId="265"/>
            <ac:spMk id="20" creationId="{FD3FDE81-CDB2-8D47-9A2D-CD9CFC0DD51C}"/>
          </ac:spMkLst>
        </pc:spChg>
        <pc:spChg chg="add">
          <ac:chgData name="David  Corredor Montenegro" userId="8ba6318c-fdbf-46b3-9344-4c1b430d8798" providerId="ADAL" clId="{267B5FE2-15C7-C14E-8308-EFF95FA020C6}" dt="2020-03-03T12:27:00.627" v="142"/>
          <ac:spMkLst>
            <pc:docMk/>
            <pc:sldMk cId="1670895545" sldId="265"/>
            <ac:spMk id="21" creationId="{D40C025E-53B2-EB47-A9D4-950D4DEA473C}"/>
          </ac:spMkLst>
        </pc:spChg>
        <pc:spChg chg="add">
          <ac:chgData name="David  Corredor Montenegro" userId="8ba6318c-fdbf-46b3-9344-4c1b430d8798" providerId="ADAL" clId="{267B5FE2-15C7-C14E-8308-EFF95FA020C6}" dt="2020-03-03T12:27:00.627" v="142"/>
          <ac:spMkLst>
            <pc:docMk/>
            <pc:sldMk cId="1670895545" sldId="265"/>
            <ac:spMk id="22" creationId="{583C2169-41BA-094B-AC51-7B925AC46110}"/>
          </ac:spMkLst>
        </pc:spChg>
        <pc:spChg chg="add">
          <ac:chgData name="David  Corredor Montenegro" userId="8ba6318c-fdbf-46b3-9344-4c1b430d8798" providerId="ADAL" clId="{267B5FE2-15C7-C14E-8308-EFF95FA020C6}" dt="2020-03-03T12:27:52.520" v="143"/>
          <ac:spMkLst>
            <pc:docMk/>
            <pc:sldMk cId="1670895545" sldId="265"/>
            <ac:spMk id="26" creationId="{F830D568-030D-BF4E-A9F0-D9AA4824B015}"/>
          </ac:spMkLst>
        </pc:spChg>
        <pc:spChg chg="add del">
          <ac:chgData name="David  Corredor Montenegro" userId="8ba6318c-fdbf-46b3-9344-4c1b430d8798" providerId="ADAL" clId="{267B5FE2-15C7-C14E-8308-EFF95FA020C6}" dt="2020-03-03T12:42:02.920" v="202"/>
          <ac:spMkLst>
            <pc:docMk/>
            <pc:sldMk cId="1670895545" sldId="265"/>
            <ac:spMk id="30" creationId="{B4DF82E7-CB03-4C42-B2B6-198ABD72CD28}"/>
          </ac:spMkLst>
        </pc:spChg>
        <pc:spChg chg="add mod">
          <ac:chgData name="David  Corredor Montenegro" userId="8ba6318c-fdbf-46b3-9344-4c1b430d8798" providerId="ADAL" clId="{267B5FE2-15C7-C14E-8308-EFF95FA020C6}" dt="2020-03-09T18:35:02.996" v="513" actId="164"/>
          <ac:spMkLst>
            <pc:docMk/>
            <pc:sldMk cId="1670895545" sldId="265"/>
            <ac:spMk id="33" creationId="{AF448FDF-699A-E34D-9642-84A15F013A3A}"/>
          </ac:spMkLst>
        </pc:spChg>
        <pc:grpChg chg="add mod">
          <ac:chgData name="David  Corredor Montenegro" userId="8ba6318c-fdbf-46b3-9344-4c1b430d8798" providerId="ADAL" clId="{267B5FE2-15C7-C14E-8308-EFF95FA020C6}" dt="2020-03-09T18:35:02.996" v="513" actId="164"/>
          <ac:grpSpMkLst>
            <pc:docMk/>
            <pc:sldMk cId="1670895545" sldId="265"/>
            <ac:grpSpMk id="3" creationId="{18390006-0245-F84E-B6F2-269A791344F4}"/>
          </ac:grpSpMkLst>
        </pc:grpChg>
        <pc:picChg chg="add mod">
          <ac:chgData name="David  Corredor Montenegro" userId="8ba6318c-fdbf-46b3-9344-4c1b430d8798" providerId="ADAL" clId="{267B5FE2-15C7-C14E-8308-EFF95FA020C6}" dt="2020-03-03T12:35:43.389" v="171"/>
          <ac:picMkLst>
            <pc:docMk/>
            <pc:sldMk cId="1670895545" sldId="265"/>
            <ac:picMk id="3" creationId="{FD997016-AC80-0D44-AAF1-90F84794CDED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" creationId="{0898D9E1-E9B1-0446-A324-21A9B85A82A9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0" creationId="{A4370593-7069-D644-A4BB-DB8179C2E676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3" creationId="{CD4C669D-70A8-D74F-8B61-80DC88ED814F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5" creationId="{247A9590-2747-C445-AE72-1B1908D53118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6" creationId="{DEC63CC8-F883-A54A-8662-C8746630AB66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7" creationId="{AC209DD9-2D27-A14A-82BE-3B1052CA0E7F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9" creationId="{78D04811-61DF-8E4D-945F-4070160B2DFB}"/>
          </ac:picMkLst>
        </pc:picChg>
        <pc:picChg chg="add">
          <ac:chgData name="David  Corredor Montenegro" userId="8ba6318c-fdbf-46b3-9344-4c1b430d8798" providerId="ADAL" clId="{267B5FE2-15C7-C14E-8308-EFF95FA020C6}" dt="2020-03-03T12:27:00.627" v="142"/>
          <ac:picMkLst>
            <pc:docMk/>
            <pc:sldMk cId="1670895545" sldId="265"/>
            <ac:picMk id="23" creationId="{B57A1646-3E12-D04F-A7E5-C9E3F8DA180B}"/>
          </ac:picMkLst>
        </pc:picChg>
        <pc:picChg chg="add">
          <ac:chgData name="David  Corredor Montenegro" userId="8ba6318c-fdbf-46b3-9344-4c1b430d8798" providerId="ADAL" clId="{267B5FE2-15C7-C14E-8308-EFF95FA020C6}" dt="2020-03-03T12:27:00.627" v="142"/>
          <ac:picMkLst>
            <pc:docMk/>
            <pc:sldMk cId="1670895545" sldId="265"/>
            <ac:picMk id="24" creationId="{D3AE31BB-04DF-694C-A540-C28DD4E1FCA5}"/>
          </ac:picMkLst>
        </pc:picChg>
        <pc:picChg chg="add">
          <ac:chgData name="David  Corredor Montenegro" userId="8ba6318c-fdbf-46b3-9344-4c1b430d8798" providerId="ADAL" clId="{267B5FE2-15C7-C14E-8308-EFF95FA020C6}" dt="2020-03-03T12:27:00.627" v="142"/>
          <ac:picMkLst>
            <pc:docMk/>
            <pc:sldMk cId="1670895545" sldId="265"/>
            <ac:picMk id="25" creationId="{D4901A3E-150C-024C-9CFA-82390A42E7BC}"/>
          </ac:picMkLst>
        </pc:picChg>
        <pc:picChg chg="add">
          <ac:chgData name="David  Corredor Montenegro" userId="8ba6318c-fdbf-46b3-9344-4c1b430d8798" providerId="ADAL" clId="{267B5FE2-15C7-C14E-8308-EFF95FA020C6}" dt="2020-03-03T12:35:50.823" v="172"/>
          <ac:picMkLst>
            <pc:docMk/>
            <pc:sldMk cId="1670895545" sldId="265"/>
            <ac:picMk id="27" creationId="{211FF4A8-5219-F843-B24F-CD3EFAAB897C}"/>
          </ac:picMkLst>
        </pc:picChg>
        <pc:picChg chg="add">
          <ac:chgData name="David  Corredor Montenegro" userId="8ba6318c-fdbf-46b3-9344-4c1b430d8798" providerId="ADAL" clId="{267B5FE2-15C7-C14E-8308-EFF95FA020C6}" dt="2020-03-03T12:35:56.225" v="173"/>
          <ac:picMkLst>
            <pc:docMk/>
            <pc:sldMk cId="1670895545" sldId="265"/>
            <ac:picMk id="28" creationId="{9ACDFF55-CB75-4246-870B-4009EC733EF8}"/>
          </ac:picMkLst>
        </pc:picChg>
        <pc:picChg chg="add del">
          <ac:chgData name="David  Corredor Montenegro" userId="8ba6318c-fdbf-46b3-9344-4c1b430d8798" providerId="ADAL" clId="{267B5FE2-15C7-C14E-8308-EFF95FA020C6}" dt="2020-03-03T12:42:02.920" v="202"/>
          <ac:picMkLst>
            <pc:docMk/>
            <pc:sldMk cId="1670895545" sldId="265"/>
            <ac:picMk id="29" creationId="{CA272E85-C3FE-EA45-B42B-A45A9AA78231}"/>
          </ac:picMkLst>
        </pc:picChg>
        <pc:picChg chg="add del">
          <ac:chgData name="David  Corredor Montenegro" userId="8ba6318c-fdbf-46b3-9344-4c1b430d8798" providerId="ADAL" clId="{267B5FE2-15C7-C14E-8308-EFF95FA020C6}" dt="2020-03-03T12:42:02.920" v="202"/>
          <ac:picMkLst>
            <pc:docMk/>
            <pc:sldMk cId="1670895545" sldId="265"/>
            <ac:picMk id="31" creationId="{C890859D-8E3D-4B47-B3C7-BCD8CEDB5F08}"/>
          </ac:picMkLst>
        </pc:picChg>
        <pc:picChg chg="add">
          <ac:chgData name="David  Corredor Montenegro" userId="8ba6318c-fdbf-46b3-9344-4c1b430d8798" providerId="ADAL" clId="{267B5FE2-15C7-C14E-8308-EFF95FA020C6}" dt="2020-03-03T12:42:07.549" v="203"/>
          <ac:picMkLst>
            <pc:docMk/>
            <pc:sldMk cId="1670895545" sldId="265"/>
            <ac:picMk id="32" creationId="{4AA00411-F1B0-6948-9C91-D9FB5892ECAD}"/>
          </ac:picMkLst>
        </pc:picChg>
        <pc:picChg chg="add">
          <ac:chgData name="David  Corredor Montenegro" userId="8ba6318c-fdbf-46b3-9344-4c1b430d8798" providerId="ADAL" clId="{267B5FE2-15C7-C14E-8308-EFF95FA020C6}" dt="2020-03-03T12:42:07.549" v="203"/>
          <ac:picMkLst>
            <pc:docMk/>
            <pc:sldMk cId="1670895545" sldId="265"/>
            <ac:picMk id="34" creationId="{EA5B801B-DFD3-DE4F-BC43-7AD0FDFEF0D7}"/>
          </ac:picMkLst>
        </pc:picChg>
        <pc:picChg chg="add mod">
          <ac:chgData name="David  Corredor Montenegro" userId="8ba6318c-fdbf-46b3-9344-4c1b430d8798" providerId="ADAL" clId="{267B5FE2-15C7-C14E-8308-EFF95FA020C6}" dt="2020-03-03T12:43:11.258" v="209" actId="166"/>
          <ac:picMkLst>
            <pc:docMk/>
            <pc:sldMk cId="1670895545" sldId="265"/>
            <ac:picMk id="35" creationId="{8A598F44-544B-DA4B-B6D7-B1C21D67E072}"/>
          </ac:picMkLst>
        </pc:picChg>
        <pc:picChg chg="add mod">
          <ac:chgData name="David  Corredor Montenegro" userId="8ba6318c-fdbf-46b3-9344-4c1b430d8798" providerId="ADAL" clId="{267B5FE2-15C7-C14E-8308-EFF95FA020C6}" dt="2020-03-03T12:43:05.848" v="208" actId="171"/>
          <ac:picMkLst>
            <pc:docMk/>
            <pc:sldMk cId="1670895545" sldId="265"/>
            <ac:picMk id="36" creationId="{34CBBA4B-406C-9C48-A127-8BE7BEBFA124}"/>
          </ac:picMkLst>
        </pc:picChg>
        <pc:picChg chg="add del">
          <ac:chgData name="David  Corredor Montenegro" userId="8ba6318c-fdbf-46b3-9344-4c1b430d8798" providerId="ADAL" clId="{267B5FE2-15C7-C14E-8308-EFF95FA020C6}" dt="2020-03-03T12:45:15.998" v="215"/>
          <ac:picMkLst>
            <pc:docMk/>
            <pc:sldMk cId="1670895545" sldId="265"/>
            <ac:picMk id="37" creationId="{39E6CF6F-57DD-764B-BBAD-864B58461067}"/>
          </ac:picMkLst>
        </pc:picChg>
        <pc:picChg chg="add del">
          <ac:chgData name="David  Corredor Montenegro" userId="8ba6318c-fdbf-46b3-9344-4c1b430d8798" providerId="ADAL" clId="{267B5FE2-15C7-C14E-8308-EFF95FA020C6}" dt="2020-03-03T12:45:15.998" v="215"/>
          <ac:picMkLst>
            <pc:docMk/>
            <pc:sldMk cId="1670895545" sldId="265"/>
            <ac:picMk id="38" creationId="{2EC0F24F-CB68-6946-BC31-3DC98F324D86}"/>
          </ac:picMkLst>
        </pc:picChg>
        <pc:picChg chg="add del">
          <ac:chgData name="David  Corredor Montenegro" userId="8ba6318c-fdbf-46b3-9344-4c1b430d8798" providerId="ADAL" clId="{267B5FE2-15C7-C14E-8308-EFF95FA020C6}" dt="2020-03-03T12:45:15.998" v="215"/>
          <ac:picMkLst>
            <pc:docMk/>
            <pc:sldMk cId="1670895545" sldId="265"/>
            <ac:picMk id="39" creationId="{2D01F07B-4A58-EC4C-8214-B5AB0EEC62DE}"/>
          </ac:picMkLst>
        </pc:picChg>
        <pc:picChg chg="add">
          <ac:chgData name="David  Corredor Montenegro" userId="8ba6318c-fdbf-46b3-9344-4c1b430d8798" providerId="ADAL" clId="{267B5FE2-15C7-C14E-8308-EFF95FA020C6}" dt="2020-03-03T12:45:17.157" v="216"/>
          <ac:picMkLst>
            <pc:docMk/>
            <pc:sldMk cId="1670895545" sldId="265"/>
            <ac:picMk id="40" creationId="{6B683CC7-9BC4-0548-8534-DC9B73CCA68D}"/>
          </ac:picMkLst>
        </pc:picChg>
        <pc:picChg chg="add">
          <ac:chgData name="David  Corredor Montenegro" userId="8ba6318c-fdbf-46b3-9344-4c1b430d8798" providerId="ADAL" clId="{267B5FE2-15C7-C14E-8308-EFF95FA020C6}" dt="2020-03-03T12:45:17.157" v="216"/>
          <ac:picMkLst>
            <pc:docMk/>
            <pc:sldMk cId="1670895545" sldId="265"/>
            <ac:picMk id="41" creationId="{63155E19-E960-9948-8151-4316CFBE5B72}"/>
          </ac:picMkLst>
        </pc:picChg>
        <pc:picChg chg="add">
          <ac:chgData name="David  Corredor Montenegro" userId="8ba6318c-fdbf-46b3-9344-4c1b430d8798" providerId="ADAL" clId="{267B5FE2-15C7-C14E-8308-EFF95FA020C6}" dt="2020-03-03T12:45:17.157" v="216"/>
          <ac:picMkLst>
            <pc:docMk/>
            <pc:sldMk cId="1670895545" sldId="265"/>
            <ac:picMk id="42" creationId="{75BEE5B0-3E20-B04B-A03C-DC58358E06D9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3" creationId="{1D995BBB-9135-0841-B53A-28927A2D67B2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4" creationId="{3C14FB22-44E7-EA4A-9442-17646F7F47E3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5" creationId="{DC174BAE-A0E6-F747-84F1-D230D2368F89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6" creationId="{D5F2CD1A-FD17-B04C-8445-FA1EABBE5FFF}"/>
          </ac:picMkLst>
        </pc:picChg>
      </pc:sldChg>
      <pc:sldChg chg="addSp delSp modSp add modAnim">
        <pc:chgData name="David  Corredor Montenegro" userId="8ba6318c-fdbf-46b3-9344-4c1b430d8798" providerId="ADAL" clId="{267B5FE2-15C7-C14E-8308-EFF95FA020C6}" dt="2020-03-03T12:51:08.377" v="238"/>
        <pc:sldMkLst>
          <pc:docMk/>
          <pc:sldMk cId="3321244281" sldId="266"/>
        </pc:sldMkLst>
        <pc:cxnChg chg="add mod">
          <ac:chgData name="David  Corredor Montenegro" userId="8ba6318c-fdbf-46b3-9344-4c1b430d8798" providerId="ADAL" clId="{267B5FE2-15C7-C14E-8308-EFF95FA020C6}" dt="2020-03-03T12:47:49.134" v="224" actId="11529"/>
          <ac:cxnSpMkLst>
            <pc:docMk/>
            <pc:sldMk cId="3321244281" sldId="266"/>
            <ac:cxnSpMk id="5" creationId="{9ECCF2FE-1F2A-974F-87EF-CC8DEC114D69}"/>
          </ac:cxnSpMkLst>
        </pc:cxnChg>
        <pc:cxnChg chg="add">
          <ac:chgData name="David  Corredor Montenegro" userId="8ba6318c-fdbf-46b3-9344-4c1b430d8798" providerId="ADAL" clId="{267B5FE2-15C7-C14E-8308-EFF95FA020C6}" dt="2020-03-03T12:48:09.128" v="225"/>
          <ac:cxnSpMkLst>
            <pc:docMk/>
            <pc:sldMk cId="3321244281" sldId="266"/>
            <ac:cxnSpMk id="25" creationId="{8959E007-EA90-9C4D-B6E9-9FA20899A8A4}"/>
          </ac:cxnSpMkLst>
        </pc:cxnChg>
        <pc:cxnChg chg="add">
          <ac:chgData name="David  Corredor Montenegro" userId="8ba6318c-fdbf-46b3-9344-4c1b430d8798" providerId="ADAL" clId="{267B5FE2-15C7-C14E-8308-EFF95FA020C6}" dt="2020-03-03T12:48:28.002" v="226"/>
          <ac:cxnSpMkLst>
            <pc:docMk/>
            <pc:sldMk cId="3321244281" sldId="266"/>
            <ac:cxnSpMk id="29" creationId="{6C37F62A-5BEE-504A-B202-2E1D0ED4EFC5}"/>
          </ac:cxnSpMkLst>
        </pc:cxnChg>
        <pc:cxnChg chg="add">
          <ac:chgData name="David  Corredor Montenegro" userId="8ba6318c-fdbf-46b3-9344-4c1b430d8798" providerId="ADAL" clId="{267B5FE2-15C7-C14E-8308-EFF95FA020C6}" dt="2020-03-03T12:48:32.006" v="227"/>
          <ac:cxnSpMkLst>
            <pc:docMk/>
            <pc:sldMk cId="3321244281" sldId="266"/>
            <ac:cxnSpMk id="30" creationId="{88D1C2DD-98FA-2443-BC0C-FD7C8E170231}"/>
          </ac:cxnSpMkLst>
        </pc:cxnChg>
        <pc:cxnChg chg="add">
          <ac:chgData name="David  Corredor Montenegro" userId="8ba6318c-fdbf-46b3-9344-4c1b430d8798" providerId="ADAL" clId="{267B5FE2-15C7-C14E-8308-EFF95FA020C6}" dt="2020-03-03T12:48:41.221" v="228"/>
          <ac:cxnSpMkLst>
            <pc:docMk/>
            <pc:sldMk cId="3321244281" sldId="266"/>
            <ac:cxnSpMk id="32" creationId="{C14DAFE1-FAFA-F346-8CF6-36E7F73EAF8F}"/>
          </ac:cxnSpMkLst>
        </pc:cxnChg>
        <pc:cxnChg chg="add">
          <ac:chgData name="David  Corredor Montenegro" userId="8ba6318c-fdbf-46b3-9344-4c1b430d8798" providerId="ADAL" clId="{267B5FE2-15C7-C14E-8308-EFF95FA020C6}" dt="2020-03-03T12:48:48.296" v="229"/>
          <ac:cxnSpMkLst>
            <pc:docMk/>
            <pc:sldMk cId="3321244281" sldId="266"/>
            <ac:cxnSpMk id="34" creationId="{6080607A-5D8A-3049-8212-DCDAB7F2C72B}"/>
          </ac:cxnSpMkLst>
        </pc:cxnChg>
        <pc:cxnChg chg="add">
          <ac:chgData name="David  Corredor Montenegro" userId="8ba6318c-fdbf-46b3-9344-4c1b430d8798" providerId="ADAL" clId="{267B5FE2-15C7-C14E-8308-EFF95FA020C6}" dt="2020-03-03T12:48:57.804" v="230"/>
          <ac:cxnSpMkLst>
            <pc:docMk/>
            <pc:sldMk cId="3321244281" sldId="266"/>
            <ac:cxnSpMk id="35" creationId="{C918FD7A-9DDC-6441-914A-41F005AF34DF}"/>
          </ac:cxnSpMkLst>
        </pc:cxnChg>
        <pc:cxnChg chg="add">
          <ac:chgData name="David  Corredor Montenegro" userId="8ba6318c-fdbf-46b3-9344-4c1b430d8798" providerId="ADAL" clId="{267B5FE2-15C7-C14E-8308-EFF95FA020C6}" dt="2020-03-03T12:49:12.651" v="231"/>
          <ac:cxnSpMkLst>
            <pc:docMk/>
            <pc:sldMk cId="3321244281" sldId="266"/>
            <ac:cxnSpMk id="38" creationId="{5CB79C98-9831-C545-9F23-C4AD002D6865}"/>
          </ac:cxnSpMkLst>
        </pc:cxnChg>
        <pc:cxnChg chg="add">
          <ac:chgData name="David  Corredor Montenegro" userId="8ba6318c-fdbf-46b3-9344-4c1b430d8798" providerId="ADAL" clId="{267B5FE2-15C7-C14E-8308-EFF95FA020C6}" dt="2020-03-03T12:49:27.159" v="232"/>
          <ac:cxnSpMkLst>
            <pc:docMk/>
            <pc:sldMk cId="3321244281" sldId="266"/>
            <ac:cxnSpMk id="40" creationId="{67D9804C-AC13-CE4A-9A56-BD5EB3FD424F}"/>
          </ac:cxnSpMkLst>
        </pc:cxnChg>
        <pc:cxnChg chg="add del">
          <ac:chgData name="David  Corredor Montenegro" userId="8ba6318c-fdbf-46b3-9344-4c1b430d8798" providerId="ADAL" clId="{267B5FE2-15C7-C14E-8308-EFF95FA020C6}" dt="2020-03-03T12:49:49.859" v="234"/>
          <ac:cxnSpMkLst>
            <pc:docMk/>
            <pc:sldMk cId="3321244281" sldId="266"/>
            <ac:cxnSpMk id="42" creationId="{B7ADDC79-2586-E646-9151-2C3A8F261991}"/>
          </ac:cxnSpMkLst>
        </pc:cxnChg>
        <pc:cxnChg chg="add">
          <ac:chgData name="David  Corredor Montenegro" userId="8ba6318c-fdbf-46b3-9344-4c1b430d8798" providerId="ADAL" clId="{267B5FE2-15C7-C14E-8308-EFF95FA020C6}" dt="2020-03-03T12:50:03.343" v="235"/>
          <ac:cxnSpMkLst>
            <pc:docMk/>
            <pc:sldMk cId="3321244281" sldId="266"/>
            <ac:cxnSpMk id="47" creationId="{D837FC78-11C8-5644-A27D-7E82C1C5DBA2}"/>
          </ac:cxnSpMkLst>
        </pc:cxnChg>
        <pc:cxnChg chg="add">
          <ac:chgData name="David  Corredor Montenegro" userId="8ba6318c-fdbf-46b3-9344-4c1b430d8798" providerId="ADAL" clId="{267B5FE2-15C7-C14E-8308-EFF95FA020C6}" dt="2020-03-03T12:50:19.297" v="236"/>
          <ac:cxnSpMkLst>
            <pc:docMk/>
            <pc:sldMk cId="3321244281" sldId="266"/>
            <ac:cxnSpMk id="48" creationId="{4E29CE8F-015C-034E-BBC2-71CD3813FA6A}"/>
          </ac:cxnSpMkLst>
        </pc:cxnChg>
        <pc:cxnChg chg="add">
          <ac:chgData name="David  Corredor Montenegro" userId="8ba6318c-fdbf-46b3-9344-4c1b430d8798" providerId="ADAL" clId="{267B5FE2-15C7-C14E-8308-EFF95FA020C6}" dt="2020-03-03T12:50:27.919" v="237"/>
          <ac:cxnSpMkLst>
            <pc:docMk/>
            <pc:sldMk cId="3321244281" sldId="266"/>
            <ac:cxnSpMk id="51" creationId="{F9AC824B-6104-8F47-9A41-397111B51DDF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3T12:46:55.781" v="222"/>
        <pc:sldMkLst>
          <pc:docMk/>
          <pc:sldMk cId="3845582921" sldId="266"/>
        </pc:sldMkLst>
        <pc:spChg chg="add">
          <ac:chgData name="David  Corredor Montenegro" userId="8ba6318c-fdbf-46b3-9344-4c1b430d8798" providerId="ADAL" clId="{267B5FE2-15C7-C14E-8308-EFF95FA020C6}" dt="2020-03-03T12:45:48.188" v="218"/>
          <ac:spMkLst>
            <pc:docMk/>
            <pc:sldMk cId="3845582921" sldId="266"/>
            <ac:spMk id="41" creationId="{CEE243B3-AC10-3647-8FDC-8C82D22F3912}"/>
          </ac:spMkLst>
        </pc:spChg>
        <pc:spChg chg="add">
          <ac:chgData name="David  Corredor Montenegro" userId="8ba6318c-fdbf-46b3-9344-4c1b430d8798" providerId="ADAL" clId="{267B5FE2-15C7-C14E-8308-EFF95FA020C6}" dt="2020-03-03T12:45:48.188" v="218"/>
          <ac:spMkLst>
            <pc:docMk/>
            <pc:sldMk cId="3845582921" sldId="266"/>
            <ac:spMk id="42" creationId="{2492B9B6-E2D4-1E47-854C-5A8F0A1CFD98}"/>
          </ac:spMkLst>
        </pc:spChg>
        <pc:picChg chg="mod">
          <ac:chgData name="David  Corredor Montenegro" userId="8ba6318c-fdbf-46b3-9344-4c1b430d8798" providerId="ADAL" clId="{267B5FE2-15C7-C14E-8308-EFF95FA020C6}" dt="2020-03-03T12:31:22.095" v="153" actId="166"/>
          <ac:picMkLst>
            <pc:docMk/>
            <pc:sldMk cId="3845582921" sldId="266"/>
            <ac:picMk id="13" creationId="{CD4C669D-70A8-D74F-8B61-80DC88ED814F}"/>
          </ac:picMkLst>
        </pc:picChg>
        <pc:picChg chg="add del">
          <ac:chgData name="David  Corredor Montenegro" userId="8ba6318c-fdbf-46b3-9344-4c1b430d8798" providerId="ADAL" clId="{267B5FE2-15C7-C14E-8308-EFF95FA020C6}" dt="2020-03-03T12:36:11.943" v="175"/>
          <ac:picMkLst>
            <pc:docMk/>
            <pc:sldMk cId="3845582921" sldId="266"/>
            <ac:picMk id="37" creationId="{405F0606-DAF3-F745-B695-0131A4774E3B}"/>
          </ac:picMkLst>
        </pc:picChg>
        <pc:picChg chg="add">
          <ac:chgData name="David  Corredor Montenegro" userId="8ba6318c-fdbf-46b3-9344-4c1b430d8798" providerId="ADAL" clId="{267B5FE2-15C7-C14E-8308-EFF95FA020C6}" dt="2020-03-03T12:36:19.235" v="176"/>
          <ac:picMkLst>
            <pc:docMk/>
            <pc:sldMk cId="3845582921" sldId="266"/>
            <ac:picMk id="38" creationId="{94F314C8-D1E7-634D-A7C7-BB3D03675B4F}"/>
          </ac:picMkLst>
        </pc:picChg>
        <pc:picChg chg="add">
          <ac:chgData name="David  Corredor Montenegro" userId="8ba6318c-fdbf-46b3-9344-4c1b430d8798" providerId="ADAL" clId="{267B5FE2-15C7-C14E-8308-EFF95FA020C6}" dt="2020-03-03T12:36:19.235" v="176"/>
          <ac:picMkLst>
            <pc:docMk/>
            <pc:sldMk cId="3845582921" sldId="266"/>
            <ac:picMk id="39" creationId="{34775913-79D7-7746-9BBE-5C9C743AF0D4}"/>
          </ac:picMkLst>
        </pc:picChg>
        <pc:picChg chg="add">
          <ac:chgData name="David  Corredor Montenegro" userId="8ba6318c-fdbf-46b3-9344-4c1b430d8798" providerId="ADAL" clId="{267B5FE2-15C7-C14E-8308-EFF95FA020C6}" dt="2020-03-03T12:36:19.235" v="176"/>
          <ac:picMkLst>
            <pc:docMk/>
            <pc:sldMk cId="3845582921" sldId="266"/>
            <ac:picMk id="40" creationId="{D9DC9E76-EBE2-0D4F-87E4-1724EBD0ED16}"/>
          </ac:picMkLst>
        </pc:picChg>
        <pc:picChg chg="add">
          <ac:chgData name="David  Corredor Montenegro" userId="8ba6318c-fdbf-46b3-9344-4c1b430d8798" providerId="ADAL" clId="{267B5FE2-15C7-C14E-8308-EFF95FA020C6}" dt="2020-03-03T12:45:48.188" v="218"/>
          <ac:picMkLst>
            <pc:docMk/>
            <pc:sldMk cId="3845582921" sldId="266"/>
            <ac:picMk id="43" creationId="{0C6D65B5-9470-8B4B-BF2A-9EA21F0D7B2B}"/>
          </ac:picMkLst>
        </pc:picChg>
        <pc:picChg chg="add">
          <ac:chgData name="David  Corredor Montenegro" userId="8ba6318c-fdbf-46b3-9344-4c1b430d8798" providerId="ADAL" clId="{267B5FE2-15C7-C14E-8308-EFF95FA020C6}" dt="2020-03-03T12:45:48.188" v="218"/>
          <ac:picMkLst>
            <pc:docMk/>
            <pc:sldMk cId="3845582921" sldId="266"/>
            <ac:picMk id="44" creationId="{C20719E0-A40B-7B49-A40D-3E1F4235E238}"/>
          </ac:picMkLst>
        </pc:picChg>
        <pc:picChg chg="add">
          <ac:chgData name="David  Corredor Montenegro" userId="8ba6318c-fdbf-46b3-9344-4c1b430d8798" providerId="ADAL" clId="{267B5FE2-15C7-C14E-8308-EFF95FA020C6}" dt="2020-03-03T12:45:48.188" v="218"/>
          <ac:picMkLst>
            <pc:docMk/>
            <pc:sldMk cId="3845582921" sldId="266"/>
            <ac:picMk id="45" creationId="{0C46DA9C-7813-C349-8705-744EE89DDDD7}"/>
          </ac:picMkLst>
        </pc:picChg>
        <pc:picChg chg="add del">
          <ac:chgData name="David  Corredor Montenegro" userId="8ba6318c-fdbf-46b3-9344-4c1b430d8798" providerId="ADAL" clId="{267B5FE2-15C7-C14E-8308-EFF95FA020C6}" dt="2020-03-03T12:46:54.871" v="221"/>
          <ac:picMkLst>
            <pc:docMk/>
            <pc:sldMk cId="3845582921" sldId="266"/>
            <ac:picMk id="47" creationId="{F36E7BBA-95DF-C248-8A3B-5F26F1F802FD}"/>
          </ac:picMkLst>
        </pc:picChg>
        <pc:picChg chg="add">
          <ac:chgData name="David  Corredor Montenegro" userId="8ba6318c-fdbf-46b3-9344-4c1b430d8798" providerId="ADAL" clId="{267B5FE2-15C7-C14E-8308-EFF95FA020C6}" dt="2020-03-03T12:46:55.781" v="222"/>
          <ac:picMkLst>
            <pc:docMk/>
            <pc:sldMk cId="3845582921" sldId="266"/>
            <ac:picMk id="48" creationId="{3DD619E0-115D-914E-BA99-D405C56BECDA}"/>
          </ac:picMkLst>
        </pc:picChg>
        <pc:cxnChg chg="add mod">
          <ac:chgData name="David  Corredor Montenegro" userId="8ba6318c-fdbf-46b3-9344-4c1b430d8798" providerId="ADAL" clId="{267B5FE2-15C7-C14E-8308-EFF95FA020C6}" dt="2020-03-03T12:29:21.780" v="147" actId="11529"/>
          <ac:cxnSpMkLst>
            <pc:docMk/>
            <pc:sldMk cId="3845582921" sldId="266"/>
            <ac:cxnSpMk id="5" creationId="{F316449E-83A9-7E4B-B419-D1CA15795B57}"/>
          </ac:cxnSpMkLst>
        </pc:cxnChg>
        <pc:cxnChg chg="add">
          <ac:chgData name="David  Corredor Montenegro" userId="8ba6318c-fdbf-46b3-9344-4c1b430d8798" providerId="ADAL" clId="{267B5FE2-15C7-C14E-8308-EFF95FA020C6}" dt="2020-03-03T12:30:22.714" v="148"/>
          <ac:cxnSpMkLst>
            <pc:docMk/>
            <pc:sldMk cId="3845582921" sldId="266"/>
            <ac:cxnSpMk id="27" creationId="{1B1E9FD0-2340-DD4D-BC30-95D969BDD246}"/>
          </ac:cxnSpMkLst>
        </pc:cxnChg>
        <pc:cxnChg chg="add">
          <ac:chgData name="David  Corredor Montenegro" userId="8ba6318c-fdbf-46b3-9344-4c1b430d8798" providerId="ADAL" clId="{267B5FE2-15C7-C14E-8308-EFF95FA020C6}" dt="2020-03-03T12:30:39.415" v="149"/>
          <ac:cxnSpMkLst>
            <pc:docMk/>
            <pc:sldMk cId="3845582921" sldId="266"/>
            <ac:cxnSpMk id="28" creationId="{50A11B1E-812E-884D-93A0-003DD94CA94E}"/>
          </ac:cxnSpMkLst>
        </pc:cxnChg>
        <pc:cxnChg chg="add">
          <ac:chgData name="David  Corredor Montenegro" userId="8ba6318c-fdbf-46b3-9344-4c1b430d8798" providerId="ADAL" clId="{267B5FE2-15C7-C14E-8308-EFF95FA020C6}" dt="2020-03-03T12:30:55.140" v="150"/>
          <ac:cxnSpMkLst>
            <pc:docMk/>
            <pc:sldMk cId="3845582921" sldId="266"/>
            <ac:cxnSpMk id="30" creationId="{5BAAB7EE-151D-1241-8C28-1D839D4B61F1}"/>
          </ac:cxnSpMkLst>
        </pc:cxnChg>
        <pc:cxnChg chg="add">
          <ac:chgData name="David  Corredor Montenegro" userId="8ba6318c-fdbf-46b3-9344-4c1b430d8798" providerId="ADAL" clId="{267B5FE2-15C7-C14E-8308-EFF95FA020C6}" dt="2020-03-03T12:30:58.866" v="151"/>
          <ac:cxnSpMkLst>
            <pc:docMk/>
            <pc:sldMk cId="3845582921" sldId="266"/>
            <ac:cxnSpMk id="31" creationId="{64368797-CB51-1742-8D80-B35468233355}"/>
          </ac:cxnSpMkLst>
        </pc:cxnChg>
        <pc:cxnChg chg="add">
          <ac:chgData name="David  Corredor Montenegro" userId="8ba6318c-fdbf-46b3-9344-4c1b430d8798" providerId="ADAL" clId="{267B5FE2-15C7-C14E-8308-EFF95FA020C6}" dt="2020-03-03T12:31:05.062" v="152"/>
          <ac:cxnSpMkLst>
            <pc:docMk/>
            <pc:sldMk cId="3845582921" sldId="266"/>
            <ac:cxnSpMk id="33" creationId="{727854FA-7E89-7345-8F53-33F6E580795B}"/>
          </ac:cxnSpMkLst>
        </pc:cxnChg>
        <pc:cxnChg chg="add">
          <ac:chgData name="David  Corredor Montenegro" userId="8ba6318c-fdbf-46b3-9344-4c1b430d8798" providerId="ADAL" clId="{267B5FE2-15C7-C14E-8308-EFF95FA020C6}" dt="2020-03-03T12:31:33.412" v="154"/>
          <ac:cxnSpMkLst>
            <pc:docMk/>
            <pc:sldMk cId="3845582921" sldId="266"/>
            <ac:cxnSpMk id="35" creationId="{6E98B2E7-553B-A445-8793-BD247E9471E7}"/>
          </ac:cxnSpMkLst>
        </pc:cxnChg>
        <pc:cxnChg chg="add">
          <ac:chgData name="David  Corredor Montenegro" userId="8ba6318c-fdbf-46b3-9344-4c1b430d8798" providerId="ADAL" clId="{267B5FE2-15C7-C14E-8308-EFF95FA020C6}" dt="2020-03-03T12:31:38.513" v="155"/>
          <ac:cxnSpMkLst>
            <pc:docMk/>
            <pc:sldMk cId="3845582921" sldId="266"/>
            <ac:cxnSpMk id="36" creationId="{D918FFDE-540C-794C-B322-2E4224A22B42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9T19:11:32.682" v="623"/>
        <pc:sldMkLst>
          <pc:docMk/>
          <pc:sldMk cId="1594078333" sldId="267"/>
        </pc:sldMkLst>
        <pc:spChg chg="mod topLvl">
          <ac:chgData name="David  Corredor Montenegro" userId="8ba6318c-fdbf-46b3-9344-4c1b430d8798" providerId="ADAL" clId="{267B5FE2-15C7-C14E-8308-EFF95FA020C6}" dt="2020-03-03T13:07:12.950" v="282" actId="165"/>
          <ac:spMkLst>
            <pc:docMk/>
            <pc:sldMk cId="1594078333" sldId="267"/>
            <ac:spMk id="20" creationId="{FD3FDE81-CDB2-8D47-9A2D-CD9CFC0DD51C}"/>
          </ac:spMkLst>
        </pc:spChg>
        <pc:spChg chg="mod topLvl">
          <ac:chgData name="David  Corredor Montenegro" userId="8ba6318c-fdbf-46b3-9344-4c1b430d8798" providerId="ADAL" clId="{267B5FE2-15C7-C14E-8308-EFF95FA020C6}" dt="2020-03-03T13:07:12.950" v="282" actId="165"/>
          <ac:spMkLst>
            <pc:docMk/>
            <pc:sldMk cId="1594078333" sldId="267"/>
            <ac:spMk id="33" creationId="{AF448FDF-699A-E34D-9642-84A15F013A3A}"/>
          </ac:spMkLst>
        </pc:spChg>
        <pc:grpChg chg="add del mod">
          <ac:chgData name="David  Corredor Montenegro" userId="8ba6318c-fdbf-46b3-9344-4c1b430d8798" providerId="ADAL" clId="{267B5FE2-15C7-C14E-8308-EFF95FA020C6}" dt="2020-03-03T13:07:12.950" v="282" actId="165"/>
          <ac:grpSpMkLst>
            <pc:docMk/>
            <pc:sldMk cId="1594078333" sldId="267"/>
            <ac:grpSpMk id="74" creationId="{8D213238-F719-C749-8A93-F2F876AC193A}"/>
          </ac:grpSpMkLst>
        </pc:grp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" creationId="{0898D9E1-E9B1-0446-A324-21A9B85A82A9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0" creationId="{A4370593-7069-D644-A4BB-DB8179C2E676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3" creationId="{CD4C669D-70A8-D74F-8B61-80DC88ED814F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5" creationId="{247A9590-2747-C445-AE72-1B1908D53118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6" creationId="{DEC63CC8-F883-A54A-8662-C8746630AB66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7" creationId="{AC209DD9-2D27-A14A-82BE-3B1052CA0E7F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9" creationId="{78D04811-61DF-8E4D-945F-4070160B2DFB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3" creationId="{1D995BBB-9135-0841-B53A-28927A2D67B2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4" creationId="{3C14FB22-44E7-EA4A-9442-17646F7F47E3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5" creationId="{DC174BAE-A0E6-F747-84F1-D230D2368F89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6" creationId="{D5F2CD1A-FD17-B04C-8445-FA1EABBE5FFF}"/>
          </ac:picMkLst>
        </pc:pic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" creationId="{9ECCF2FE-1F2A-974F-87EF-CC8DEC114D69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25" creationId="{8959E007-EA90-9C4D-B6E9-9FA20899A8A4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29" creationId="{6C37F62A-5BEE-504A-B202-2E1D0ED4EFC5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0" creationId="{88D1C2DD-98FA-2443-BC0C-FD7C8E170231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2" creationId="{C14DAFE1-FAFA-F346-8CF6-36E7F73EAF8F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4" creationId="{6080607A-5D8A-3049-8212-DCDAB7F2C72B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5" creationId="{C918FD7A-9DDC-6441-914A-41F005AF34DF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6" creationId="{324FEFA8-9B95-4948-8829-AFB8535FA78C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7" creationId="{6FD89522-3620-184A-8ACB-A3E58BEEC09F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8" creationId="{5CB79C98-9831-C545-9F23-C4AD002D6865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0" creationId="{67D9804C-AC13-CE4A-9A56-BD5EB3FD424F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1" creationId="{7B0EACDE-BD0A-BF48-8980-C61B9C6B2DC9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7" creationId="{D837FC78-11C8-5644-A27D-7E82C1C5DBA2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8" creationId="{4E29CE8F-015C-034E-BBC2-71CD3813FA6A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9" creationId="{0AFE6419-6F63-B145-84FD-48F69ACE7387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0" creationId="{30B0D74F-C31D-AF41-B3E7-9EE6A38D5A3B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1" creationId="{F9AC824B-6104-8F47-9A41-397111B51DDF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2" creationId="{E09EAAD5-57B8-FE4F-B2C2-2900DD63EA09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3" creationId="{41DF44B6-5FB9-A04F-83B4-8BFCC5783F25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4" creationId="{65BB44F5-245D-A44C-8885-C72536A3A93D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8" creationId="{1E6719EB-FD51-8846-A8BC-39E982522B29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60" creationId="{570FED1A-8C46-CC43-B4C4-C7E1EB5CB6E6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64" creationId="{96CA91A0-96F8-374D-A93F-24185EF1058D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67" creationId="{3AE54ACF-492E-914C-AF32-15504DF361AD}"/>
          </ac:cxnSpMkLst>
        </pc:cxnChg>
        <pc:cxnChg chg="add">
          <ac:chgData name="David  Corredor Montenegro" userId="8ba6318c-fdbf-46b3-9344-4c1b430d8798" providerId="ADAL" clId="{267B5FE2-15C7-C14E-8308-EFF95FA020C6}" dt="2020-03-03T12:54:39.933" v="255"/>
          <ac:cxnSpMkLst>
            <pc:docMk/>
            <pc:sldMk cId="1594078333" sldId="267"/>
            <ac:cxnSpMk id="69" creationId="{9A5E23B3-709C-AC40-99AE-5B8BA53F3AF8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71" creationId="{8505A577-8F67-9F44-A78B-B4F538A612FE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3T12:40:29.263" v="198"/>
        <pc:sldMkLst>
          <pc:docMk/>
          <pc:sldMk cId="2019311012" sldId="267"/>
        </pc:sldMkLst>
        <pc:picChg chg="mod">
          <ac:chgData name="David  Corredor Montenegro" userId="8ba6318c-fdbf-46b3-9344-4c1b430d8798" providerId="ADAL" clId="{267B5FE2-15C7-C14E-8308-EFF95FA020C6}" dt="2020-03-03T12:34:14.680" v="166" actId="166"/>
          <ac:picMkLst>
            <pc:docMk/>
            <pc:sldMk cId="2019311012" sldId="267"/>
            <ac:picMk id="19" creationId="{78D04811-61DF-8E4D-945F-4070160B2DFB}"/>
          </ac:picMkLst>
        </pc:picChg>
        <pc:picChg chg="add">
          <ac:chgData name="David  Corredor Montenegro" userId="8ba6318c-fdbf-46b3-9344-4c1b430d8798" providerId="ADAL" clId="{267B5FE2-15C7-C14E-8308-EFF95FA020C6}" dt="2020-03-03T12:36:27.122" v="177"/>
          <ac:picMkLst>
            <pc:docMk/>
            <pc:sldMk cId="2019311012" sldId="267"/>
            <ac:picMk id="46" creationId="{0B6C2CE1-37F9-AB47-A8DB-519B6F66CCAD}"/>
          </ac:picMkLst>
        </pc:picChg>
        <pc:picChg chg="add">
          <ac:chgData name="David  Corredor Montenegro" userId="8ba6318c-fdbf-46b3-9344-4c1b430d8798" providerId="ADAL" clId="{267B5FE2-15C7-C14E-8308-EFF95FA020C6}" dt="2020-03-03T12:36:27.122" v="177"/>
          <ac:picMkLst>
            <pc:docMk/>
            <pc:sldMk cId="2019311012" sldId="267"/>
            <ac:picMk id="47" creationId="{AA019AF9-E8EE-874F-ACED-0944C7A803E9}"/>
          </ac:picMkLst>
        </pc:picChg>
        <pc:picChg chg="add">
          <ac:chgData name="David  Corredor Montenegro" userId="8ba6318c-fdbf-46b3-9344-4c1b430d8798" providerId="ADAL" clId="{267B5FE2-15C7-C14E-8308-EFF95FA020C6}" dt="2020-03-03T12:36:27.122" v="177"/>
          <ac:picMkLst>
            <pc:docMk/>
            <pc:sldMk cId="2019311012" sldId="267"/>
            <ac:picMk id="48" creationId="{6BD31B5A-A988-924A-9DC0-579318C32B56}"/>
          </ac:picMkLst>
        </pc:picChg>
        <pc:cxnChg chg="add">
          <ac:chgData name="David  Corredor Montenegro" userId="8ba6318c-fdbf-46b3-9344-4c1b430d8798" providerId="ADAL" clId="{267B5FE2-15C7-C14E-8308-EFF95FA020C6}" dt="2020-03-03T12:32:39.388" v="159"/>
          <ac:cxnSpMkLst>
            <pc:docMk/>
            <pc:sldMk cId="2019311012" sldId="267"/>
            <ac:cxnSpMk id="29" creationId="{E589F817-A546-2E4D-845F-8125F5139AAD}"/>
          </ac:cxnSpMkLst>
        </pc:cxnChg>
        <pc:cxnChg chg="add">
          <ac:chgData name="David  Corredor Montenegro" userId="8ba6318c-fdbf-46b3-9344-4c1b430d8798" providerId="ADAL" clId="{267B5FE2-15C7-C14E-8308-EFF95FA020C6}" dt="2020-03-03T12:33:02.965" v="160"/>
          <ac:cxnSpMkLst>
            <pc:docMk/>
            <pc:sldMk cId="2019311012" sldId="267"/>
            <ac:cxnSpMk id="34" creationId="{8DA747FD-76F0-C243-99D0-36943D63B13B}"/>
          </ac:cxnSpMkLst>
        </pc:cxnChg>
        <pc:cxnChg chg="add">
          <ac:chgData name="David  Corredor Montenegro" userId="8ba6318c-fdbf-46b3-9344-4c1b430d8798" providerId="ADAL" clId="{267B5FE2-15C7-C14E-8308-EFF95FA020C6}" dt="2020-03-03T12:33:10.846" v="161"/>
          <ac:cxnSpMkLst>
            <pc:docMk/>
            <pc:sldMk cId="2019311012" sldId="267"/>
            <ac:cxnSpMk id="35" creationId="{C8BB0D01-DA88-4C45-8953-455223CD33A0}"/>
          </ac:cxnSpMkLst>
        </pc:cxnChg>
        <pc:cxnChg chg="add">
          <ac:chgData name="David  Corredor Montenegro" userId="8ba6318c-fdbf-46b3-9344-4c1b430d8798" providerId="ADAL" clId="{267B5FE2-15C7-C14E-8308-EFF95FA020C6}" dt="2020-03-03T12:33:30.646" v="162"/>
          <ac:cxnSpMkLst>
            <pc:docMk/>
            <pc:sldMk cId="2019311012" sldId="267"/>
            <ac:cxnSpMk id="38" creationId="{B24023F7-C3E1-514F-98F5-111369C6620F}"/>
          </ac:cxnSpMkLst>
        </pc:cxnChg>
        <pc:cxnChg chg="add">
          <ac:chgData name="David  Corredor Montenegro" userId="8ba6318c-fdbf-46b3-9344-4c1b430d8798" providerId="ADAL" clId="{267B5FE2-15C7-C14E-8308-EFF95FA020C6}" dt="2020-03-03T12:33:45.777" v="163"/>
          <ac:cxnSpMkLst>
            <pc:docMk/>
            <pc:sldMk cId="2019311012" sldId="267"/>
            <ac:cxnSpMk id="40" creationId="{2BF6DDEE-F26B-9347-8A60-2202F428409E}"/>
          </ac:cxnSpMkLst>
        </pc:cxnChg>
        <pc:cxnChg chg="add">
          <ac:chgData name="David  Corredor Montenegro" userId="8ba6318c-fdbf-46b3-9344-4c1b430d8798" providerId="ADAL" clId="{267B5FE2-15C7-C14E-8308-EFF95FA020C6}" dt="2020-03-03T12:33:52.232" v="164"/>
          <ac:cxnSpMkLst>
            <pc:docMk/>
            <pc:sldMk cId="2019311012" sldId="267"/>
            <ac:cxnSpMk id="41" creationId="{D710FB48-F0FC-AA4A-BC61-718E5C4C20D9}"/>
          </ac:cxnSpMkLst>
        </pc:cxnChg>
        <pc:cxnChg chg="add">
          <ac:chgData name="David  Corredor Montenegro" userId="8ba6318c-fdbf-46b3-9344-4c1b430d8798" providerId="ADAL" clId="{267B5FE2-15C7-C14E-8308-EFF95FA020C6}" dt="2020-03-03T12:34:02.323" v="165"/>
          <ac:cxnSpMkLst>
            <pc:docMk/>
            <pc:sldMk cId="2019311012" sldId="267"/>
            <ac:cxnSpMk id="43" creationId="{65C931E6-A78A-164B-83E0-6F70E709B65C}"/>
          </ac:cxnSpMkLst>
        </pc:cxnChg>
        <pc:cxnChg chg="add del">
          <ac:chgData name="David  Corredor Montenegro" userId="8ba6318c-fdbf-46b3-9344-4c1b430d8798" providerId="ADAL" clId="{267B5FE2-15C7-C14E-8308-EFF95FA020C6}" dt="2020-03-03T12:34:29.302" v="168"/>
          <ac:cxnSpMkLst>
            <pc:docMk/>
            <pc:sldMk cId="2019311012" sldId="267"/>
            <ac:cxnSpMk id="45" creationId="{9F13099C-0EB3-8648-A26B-BD7B735CC782}"/>
          </ac:cxnSpMkLst>
        </pc:cxnChg>
      </pc:sldChg>
      <pc:sldChg chg="add">
        <pc:chgData name="David  Corredor Montenegro" userId="8ba6318c-fdbf-46b3-9344-4c1b430d8798" providerId="ADAL" clId="{267B5FE2-15C7-C14E-8308-EFF95FA020C6}" dt="2020-03-03T12:32:17.640" v="157"/>
        <pc:sldMkLst>
          <pc:docMk/>
          <pc:sldMk cId="4001521065" sldId="267"/>
        </pc:sldMkLst>
      </pc:sldChg>
      <pc:sldChg chg="add">
        <pc:chgData name="David  Corredor Montenegro" userId="8ba6318c-fdbf-46b3-9344-4c1b430d8798" providerId="ADAL" clId="{267B5FE2-15C7-C14E-8308-EFF95FA020C6}" dt="2020-03-03T12:31:42.213" v="156"/>
        <pc:sldMkLst>
          <pc:docMk/>
          <pc:sldMk cId="4172401650" sldId="267"/>
        </pc:sldMkLst>
      </pc:sldChg>
      <pc:sldChg chg="addSp add modAnim">
        <pc:chgData name="David  Corredor Montenegro" userId="8ba6318c-fdbf-46b3-9344-4c1b430d8798" providerId="ADAL" clId="{267B5FE2-15C7-C14E-8308-EFF95FA020C6}" dt="2020-03-03T12:39:37.697" v="196"/>
        <pc:sldMkLst>
          <pc:docMk/>
          <pc:sldMk cId="546673883" sldId="268"/>
        </pc:sldMkLst>
        <pc:picChg chg="add">
          <ac:chgData name="David  Corredor Montenegro" userId="8ba6318c-fdbf-46b3-9344-4c1b430d8798" providerId="ADAL" clId="{267B5FE2-15C7-C14E-8308-EFF95FA020C6}" dt="2020-03-03T12:36:31.936" v="178"/>
          <ac:picMkLst>
            <pc:docMk/>
            <pc:sldMk cId="546673883" sldId="268"/>
            <ac:picMk id="36" creationId="{B0340B3A-DB64-5D46-AF74-1C8AB78ADFCA}"/>
          </ac:picMkLst>
        </pc:picChg>
        <pc:picChg chg="add">
          <ac:chgData name="David  Corredor Montenegro" userId="8ba6318c-fdbf-46b3-9344-4c1b430d8798" providerId="ADAL" clId="{267B5FE2-15C7-C14E-8308-EFF95FA020C6}" dt="2020-03-03T12:36:31.936" v="178"/>
          <ac:picMkLst>
            <pc:docMk/>
            <pc:sldMk cId="546673883" sldId="268"/>
            <ac:picMk id="37" creationId="{9123A586-B95E-514F-9BC3-70AB82B9E731}"/>
          </ac:picMkLst>
        </pc:picChg>
        <pc:picChg chg="add">
          <ac:chgData name="David  Corredor Montenegro" userId="8ba6318c-fdbf-46b3-9344-4c1b430d8798" providerId="ADAL" clId="{267B5FE2-15C7-C14E-8308-EFF95FA020C6}" dt="2020-03-03T12:36:31.936" v="178"/>
          <ac:picMkLst>
            <pc:docMk/>
            <pc:sldMk cId="546673883" sldId="268"/>
            <ac:picMk id="39" creationId="{25F790AF-A13B-9042-A328-A4B95F044710}"/>
          </ac:picMkLst>
        </pc:picChg>
      </pc:sldChg>
      <pc:sldChg chg="add">
        <pc:chgData name="David  Corredor Montenegro" userId="8ba6318c-fdbf-46b3-9344-4c1b430d8798" providerId="ADAL" clId="{267B5FE2-15C7-C14E-8308-EFF95FA020C6}" dt="2020-03-03T12:56:39.461" v="261"/>
        <pc:sldMkLst>
          <pc:docMk/>
          <pc:sldMk cId="1257586443" sldId="268"/>
        </pc:sldMkLst>
      </pc:sldChg>
      <pc:sldChg chg="addSp delSp modSp add modAnim">
        <pc:chgData name="David  Corredor Montenegro" userId="8ba6318c-fdbf-46b3-9344-4c1b430d8798" providerId="ADAL" clId="{267B5FE2-15C7-C14E-8308-EFF95FA020C6}" dt="2020-03-03T13:29:52.343" v="480" actId="207"/>
        <pc:sldMkLst>
          <pc:docMk/>
          <pc:sldMk cId="2992624309" sldId="269"/>
        </pc:sldMkLst>
        <pc:spChg chg="add mod">
          <ac:chgData name="David  Corredor Montenegro" userId="8ba6318c-fdbf-46b3-9344-4c1b430d8798" providerId="ADAL" clId="{267B5FE2-15C7-C14E-8308-EFF95FA020C6}" dt="2020-03-03T13:06:04.078" v="277" actId="164"/>
          <ac:spMkLst>
            <pc:docMk/>
            <pc:sldMk cId="2992624309" sldId="269"/>
            <ac:spMk id="3" creationId="{974446ED-DF05-0649-8ECD-23EC1AF0A667}"/>
          </ac:spMkLst>
        </pc:spChg>
        <pc:spChg chg="add mod">
          <ac:chgData name="David  Corredor Montenegro" userId="8ba6318c-fdbf-46b3-9344-4c1b430d8798" providerId="ADAL" clId="{267B5FE2-15C7-C14E-8308-EFF95FA020C6}" dt="2020-03-03T13:14:43.954" v="352" actId="20577"/>
          <ac:spMkLst>
            <pc:docMk/>
            <pc:sldMk cId="2992624309" sldId="269"/>
            <ac:spMk id="23" creationId="{E3E6730A-50A0-C94E-AEE9-51506E1E9B3B}"/>
          </ac:spMkLst>
        </pc:spChg>
        <pc:spChg chg="mod">
          <ac:chgData name="David  Corredor Montenegro" userId="8ba6318c-fdbf-46b3-9344-4c1b430d8798" providerId="ADAL" clId="{267B5FE2-15C7-C14E-8308-EFF95FA020C6}" dt="2020-03-03T13:01:30.088" v="268"/>
          <ac:spMkLst>
            <pc:docMk/>
            <pc:sldMk cId="2992624309" sldId="269"/>
            <ac:spMk id="26" creationId="{F830D568-030D-BF4E-A9F0-D9AA4824B015}"/>
          </ac:spMkLst>
        </pc:spChg>
        <pc:spChg chg="add del">
          <ac:chgData name="David  Corredor Montenegro" userId="8ba6318c-fdbf-46b3-9344-4c1b430d8798" providerId="ADAL" clId="{267B5FE2-15C7-C14E-8308-EFF95FA020C6}" dt="2020-03-03T13:04:25.339" v="272"/>
          <ac:spMkLst>
            <pc:docMk/>
            <pc:sldMk cId="2992624309" sldId="269"/>
            <ac:spMk id="56" creationId="{B0BCE2BC-7D2A-1D48-AB84-6D4405CAECE8}"/>
          </ac:spMkLst>
        </pc:spChg>
        <pc:spChg chg="add del">
          <ac:chgData name="David  Corredor Montenegro" userId="8ba6318c-fdbf-46b3-9344-4c1b430d8798" providerId="ADAL" clId="{267B5FE2-15C7-C14E-8308-EFF95FA020C6}" dt="2020-03-03T13:04:25.339" v="272"/>
          <ac:spMkLst>
            <pc:docMk/>
            <pc:sldMk cId="2992624309" sldId="269"/>
            <ac:spMk id="57" creationId="{E1946F63-A714-EC4C-A4B2-BC75EE2EBDA9}"/>
          </ac:spMkLst>
        </pc:spChg>
        <pc:spChg chg="add del">
          <ac:chgData name="David  Corredor Montenegro" userId="8ba6318c-fdbf-46b3-9344-4c1b430d8798" providerId="ADAL" clId="{267B5FE2-15C7-C14E-8308-EFF95FA020C6}" dt="2020-03-03T13:04:32.132" v="274"/>
          <ac:spMkLst>
            <pc:docMk/>
            <pc:sldMk cId="2992624309" sldId="269"/>
            <ac:spMk id="65" creationId="{3DC9E97E-D089-9D44-A6CE-0FED787E7DA3}"/>
          </ac:spMkLst>
        </pc:spChg>
        <pc:spChg chg="add del">
          <ac:chgData name="David  Corredor Montenegro" userId="8ba6318c-fdbf-46b3-9344-4c1b430d8798" providerId="ADAL" clId="{267B5FE2-15C7-C14E-8308-EFF95FA020C6}" dt="2020-03-03T13:04:32.132" v="274"/>
          <ac:spMkLst>
            <pc:docMk/>
            <pc:sldMk cId="2992624309" sldId="269"/>
            <ac:spMk id="66" creationId="{FE7EBA66-2389-1E49-B4CC-99CA295342F1}"/>
          </ac:spMkLst>
        </pc:spChg>
        <pc:spChg chg="add mod">
          <ac:chgData name="David  Corredor Montenegro" userId="8ba6318c-fdbf-46b3-9344-4c1b430d8798" providerId="ADAL" clId="{267B5FE2-15C7-C14E-8308-EFF95FA020C6}" dt="2020-03-03T13:04:52.883" v="276" actId="164"/>
          <ac:spMkLst>
            <pc:docMk/>
            <pc:sldMk cId="2992624309" sldId="269"/>
            <ac:spMk id="73" creationId="{2B28CACC-C4C7-E34D-9C49-560DE8226F6A}"/>
          </ac:spMkLst>
        </pc:spChg>
        <pc:spChg chg="add mod">
          <ac:chgData name="David  Corredor Montenegro" userId="8ba6318c-fdbf-46b3-9344-4c1b430d8798" providerId="ADAL" clId="{267B5FE2-15C7-C14E-8308-EFF95FA020C6}" dt="2020-03-03T13:04:52.883" v="276" actId="164"/>
          <ac:spMkLst>
            <pc:docMk/>
            <pc:sldMk cId="2992624309" sldId="269"/>
            <ac:spMk id="74" creationId="{AA04F290-0197-2E42-8BBA-15B68BDF6E53}"/>
          </ac:spMkLst>
        </pc:spChg>
        <pc:spChg chg="add mod">
          <ac:chgData name="David  Corredor Montenegro" userId="8ba6318c-fdbf-46b3-9344-4c1b430d8798" providerId="ADAL" clId="{267B5FE2-15C7-C14E-8308-EFF95FA020C6}" dt="2020-03-03T13:09:32.816" v="289" actId="164"/>
          <ac:spMkLst>
            <pc:docMk/>
            <pc:sldMk cId="2992624309" sldId="269"/>
            <ac:spMk id="156" creationId="{DB94D249-F497-E04E-A860-80773FC28027}"/>
          </ac:spMkLst>
        </pc:spChg>
        <pc:spChg chg="add mod">
          <ac:chgData name="David  Corredor Montenegro" userId="8ba6318c-fdbf-46b3-9344-4c1b430d8798" providerId="ADAL" clId="{267B5FE2-15C7-C14E-8308-EFF95FA020C6}" dt="2020-03-03T13:11:26.737" v="296" actId="164"/>
          <ac:spMkLst>
            <pc:docMk/>
            <pc:sldMk cId="2992624309" sldId="269"/>
            <ac:spMk id="157" creationId="{4A2F08D8-6887-C24B-A7B2-3C8E6ED01E7E}"/>
          </ac:spMkLst>
        </pc:spChg>
        <pc:spChg chg="add mod">
          <ac:chgData name="David  Corredor Montenegro" userId="8ba6318c-fdbf-46b3-9344-4c1b430d8798" providerId="ADAL" clId="{267B5FE2-15C7-C14E-8308-EFF95FA020C6}" dt="2020-03-03T13:11:26.737" v="296" actId="164"/>
          <ac:spMkLst>
            <pc:docMk/>
            <pc:sldMk cId="2992624309" sldId="269"/>
            <ac:spMk id="158" creationId="{37B1599C-6E82-234E-B239-C467E13B896F}"/>
          </ac:spMkLst>
        </pc:spChg>
        <pc:spChg chg="add mod">
          <ac:chgData name="David  Corredor Montenegro" userId="8ba6318c-fdbf-46b3-9344-4c1b430d8798" providerId="ADAL" clId="{267B5FE2-15C7-C14E-8308-EFF95FA020C6}" dt="2020-03-03T13:11:26.737" v="296" actId="164"/>
          <ac:spMkLst>
            <pc:docMk/>
            <pc:sldMk cId="2992624309" sldId="269"/>
            <ac:spMk id="159" creationId="{E0975817-F0E1-254D-8945-F0E1B1C750C1}"/>
          </ac:spMkLst>
        </pc:spChg>
        <pc:spChg chg="add mod">
          <ac:chgData name="David  Corredor Montenegro" userId="8ba6318c-fdbf-46b3-9344-4c1b430d8798" providerId="ADAL" clId="{267B5FE2-15C7-C14E-8308-EFF95FA020C6}" dt="2020-03-03T13:28:05.543" v="473"/>
          <ac:spMkLst>
            <pc:docMk/>
            <pc:sldMk cId="2992624309" sldId="269"/>
            <ac:spMk id="160" creationId="{05AB1944-4988-664A-88BA-50B32D979876}"/>
          </ac:spMkLst>
        </pc:spChg>
        <pc:spChg chg="add mod">
          <ac:chgData name="David  Corredor Montenegro" userId="8ba6318c-fdbf-46b3-9344-4c1b430d8798" providerId="ADAL" clId="{267B5FE2-15C7-C14E-8308-EFF95FA020C6}" dt="2020-03-03T13:28:29.853" v="476"/>
          <ac:spMkLst>
            <pc:docMk/>
            <pc:sldMk cId="2992624309" sldId="269"/>
            <ac:spMk id="161" creationId="{541865B9-443B-1047-92F7-36E1A1E7A58C}"/>
          </ac:spMkLst>
        </pc:spChg>
        <pc:spChg chg="add mod">
          <ac:chgData name="David  Corredor Montenegro" userId="8ba6318c-fdbf-46b3-9344-4c1b430d8798" providerId="ADAL" clId="{267B5FE2-15C7-C14E-8308-EFF95FA020C6}" dt="2020-03-03T13:18:00.710" v="381" actId="114"/>
          <ac:spMkLst>
            <pc:docMk/>
            <pc:sldMk cId="2992624309" sldId="269"/>
            <ac:spMk id="164" creationId="{B32421A6-E8D4-0C41-B89A-E4CA29622243}"/>
          </ac:spMkLst>
        </pc:spChg>
        <pc:spChg chg="add mod">
          <ac:chgData name="David  Corredor Montenegro" userId="8ba6318c-fdbf-46b3-9344-4c1b430d8798" providerId="ADAL" clId="{267B5FE2-15C7-C14E-8308-EFF95FA020C6}" dt="2020-03-03T13:29:52.343" v="480" actId="207"/>
          <ac:spMkLst>
            <pc:docMk/>
            <pc:sldMk cId="2992624309" sldId="269"/>
            <ac:spMk id="165" creationId="{386936A2-2EAE-F748-904F-91D6142AC530}"/>
          </ac:spMkLst>
        </pc:spChg>
        <pc:spChg chg="add">
          <ac:chgData name="David  Corredor Montenegro" userId="8ba6318c-fdbf-46b3-9344-4c1b430d8798" providerId="ADAL" clId="{267B5FE2-15C7-C14E-8308-EFF95FA020C6}" dt="2020-03-03T13:19:28.029" v="421"/>
          <ac:spMkLst>
            <pc:docMk/>
            <pc:sldMk cId="2992624309" sldId="269"/>
            <ac:spMk id="166" creationId="{279E652F-621C-C74D-B69F-E804EAEA15D5}"/>
          </ac:spMkLst>
        </pc:spChg>
        <pc:grpChg chg="add mod">
          <ac:chgData name="David  Corredor Montenegro" userId="8ba6318c-fdbf-46b3-9344-4c1b430d8798" providerId="ADAL" clId="{267B5FE2-15C7-C14E-8308-EFF95FA020C6}" dt="2020-03-03T13:06:04.078" v="277" actId="164"/>
          <ac:grpSpMkLst>
            <pc:docMk/>
            <pc:sldMk cId="2992624309" sldId="269"/>
            <ac:grpSpMk id="6" creationId="{74E128E0-A471-0A46-B261-EC9AFCA8DE6C}"/>
          </ac:grpSpMkLst>
        </pc:grpChg>
        <pc:grpChg chg="add mod">
          <ac:chgData name="David  Corredor Montenegro" userId="8ba6318c-fdbf-46b3-9344-4c1b430d8798" providerId="ADAL" clId="{267B5FE2-15C7-C14E-8308-EFF95FA020C6}" dt="2020-03-03T13:06:04.078" v="277" actId="164"/>
          <ac:grpSpMkLst>
            <pc:docMk/>
            <pc:sldMk cId="2992624309" sldId="269"/>
            <ac:grpSpMk id="7" creationId="{A8951D7D-BF6A-354D-A269-B50C37D7E457}"/>
          </ac:grpSpMkLst>
        </pc:grpChg>
        <pc:grpChg chg="add mod">
          <ac:chgData name="David  Corredor Montenegro" userId="8ba6318c-fdbf-46b3-9344-4c1b430d8798" providerId="ADAL" clId="{267B5FE2-15C7-C14E-8308-EFF95FA020C6}" dt="2020-03-03T13:11:26.737" v="296" actId="164"/>
          <ac:grpSpMkLst>
            <pc:docMk/>
            <pc:sldMk cId="2992624309" sldId="269"/>
            <ac:grpSpMk id="21" creationId="{CC2C6451-582A-0048-97ED-FA433ACD6D4D}"/>
          </ac:grpSpMkLst>
        </pc:grpChg>
        <pc:grpChg chg="add mod">
          <ac:chgData name="David  Corredor Montenegro" userId="8ba6318c-fdbf-46b3-9344-4c1b430d8798" providerId="ADAL" clId="{267B5FE2-15C7-C14E-8308-EFF95FA020C6}" dt="2020-03-03T13:11:26.737" v="296" actId="164"/>
          <ac:grpSpMkLst>
            <pc:docMk/>
            <pc:sldMk cId="2992624309" sldId="269"/>
            <ac:grpSpMk id="22" creationId="{3DD4C42D-67CE-1A4A-93F2-E172CD1E9231}"/>
          </ac:grpSpMkLst>
        </pc:grpChg>
        <pc:grpChg chg="add del">
          <ac:chgData name="David  Corredor Montenegro" userId="8ba6318c-fdbf-46b3-9344-4c1b430d8798" providerId="ADAL" clId="{267B5FE2-15C7-C14E-8308-EFF95FA020C6}" dt="2020-03-03T13:07:00.787" v="280"/>
          <ac:grpSpMkLst>
            <pc:docMk/>
            <pc:sldMk cId="2992624309" sldId="269"/>
            <ac:grpSpMk id="78" creationId="{6A22D7B0-C4F4-2E4C-9EEA-BEDF38D9109F}"/>
          </ac:grpSpMkLst>
        </pc:grpChg>
        <pc:grpChg chg="add mod">
          <ac:chgData name="David  Corredor Montenegro" userId="8ba6318c-fdbf-46b3-9344-4c1b430d8798" providerId="ADAL" clId="{267B5FE2-15C7-C14E-8308-EFF95FA020C6}" dt="2020-03-03T13:09:32.816" v="289" actId="164"/>
          <ac:grpSpMkLst>
            <pc:docMk/>
            <pc:sldMk cId="2992624309" sldId="269"/>
            <ac:grpSpMk id="117" creationId="{E9897763-27FA-3F4F-8DFC-CBC2C494E31D}"/>
          </ac:grpSpMkLst>
        </pc:grp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55" creationId="{66955A1E-106C-1548-B48D-9BCE7D677484}"/>
          </ac:picMkLst>
        </pc:pic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59" creationId="{C12A1B03-81BD-C942-8056-6D2C47F61BBC}"/>
          </ac:picMkLst>
        </pc:pic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61" creationId="{AAD74C42-59C9-BA4F-8A55-00EEF6076597}"/>
          </ac:picMkLst>
        </pc:pic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62" creationId="{489A9189-FA40-A84A-BDA0-D76DC92F3018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63" creationId="{716EB6D7-9DA5-AD45-BC6D-8C18C3DA0C1D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68" creationId="{E426771B-3048-6F4B-8D44-9968FF7D9159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69" creationId="{D7EC4479-CBDA-284A-B375-B1BDB7F8CEF3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70" creationId="{E75C0CBF-EADF-A446-ACEF-E9DC81C178FE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2" creationId="{CB572C7A-C95A-C14A-A2CB-2C14FCA34421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5" creationId="{55457372-2F47-7B47-BFF2-7C94B3DE66F0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6" creationId="{2F0091EC-60C0-0440-8486-218FB15DF7AE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7" creationId="{84EDEE96-9D3B-4841-9B8B-219DF3A44089}"/>
          </ac:picMkLst>
        </pc:picChg>
        <pc:cxnChg chg="add mod">
          <ac:chgData name="David  Corredor Montenegro" userId="8ba6318c-fdbf-46b3-9344-4c1b430d8798" providerId="ADAL" clId="{267B5FE2-15C7-C14E-8308-EFF95FA020C6}" dt="2020-03-03T13:13:31.167" v="321" actId="11529"/>
          <ac:cxnSpMkLst>
            <pc:docMk/>
            <pc:sldMk cId="2992624309" sldId="269"/>
            <ac:cxnSpMk id="27" creationId="{6E28AF1D-E360-C947-849A-5D54AE820ECF}"/>
          </ac:cxnSpMkLst>
        </pc:cxnChg>
        <pc:cxnChg chg="add">
          <ac:chgData name="David  Corredor Montenegro" userId="8ba6318c-fdbf-46b3-9344-4c1b430d8798" providerId="ADAL" clId="{267B5FE2-15C7-C14E-8308-EFF95FA020C6}" dt="2020-03-03T13:13:45.076" v="322"/>
          <ac:cxnSpMkLst>
            <pc:docMk/>
            <pc:sldMk cId="2992624309" sldId="269"/>
            <ac:cxnSpMk id="162" creationId="{047D32F8-25CD-0045-B0C0-264CE79BF731}"/>
          </ac:cxnSpMkLst>
        </pc:cxnChg>
        <pc:cxnChg chg="add">
          <ac:chgData name="David  Corredor Montenegro" userId="8ba6318c-fdbf-46b3-9344-4c1b430d8798" providerId="ADAL" clId="{267B5FE2-15C7-C14E-8308-EFF95FA020C6}" dt="2020-03-03T13:13:52.756" v="323"/>
          <ac:cxnSpMkLst>
            <pc:docMk/>
            <pc:sldMk cId="2992624309" sldId="269"/>
            <ac:cxnSpMk id="163" creationId="{C85444DB-5102-7643-9C18-71873020B5B9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9T18:30:17.167" v="482" actId="478"/>
        <pc:sldMkLst>
          <pc:docMk/>
          <pc:sldMk cId="2264140894" sldId="270"/>
        </pc:sldMkLst>
        <pc:spChg chg="add del">
          <ac:chgData name="David  Corredor Montenegro" userId="8ba6318c-fdbf-46b3-9344-4c1b430d8798" providerId="ADAL" clId="{267B5FE2-15C7-C14E-8308-EFF95FA020C6}" dt="2020-03-09T18:30:17.167" v="482" actId="478"/>
          <ac:spMkLst>
            <pc:docMk/>
            <pc:sldMk cId="2264140894" sldId="270"/>
            <ac:spMk id="2" creationId="{AE00C253-3C1E-0E4A-B77C-9F221B9F6F73}"/>
          </ac:spMkLst>
        </pc:spChg>
        <pc:spChg chg="add mod">
          <ac:chgData name="David  Corredor Montenegro" userId="8ba6318c-fdbf-46b3-9344-4c1b430d8798" providerId="ADAL" clId="{267B5FE2-15C7-C14E-8308-EFF95FA020C6}" dt="2020-03-03T13:29:31.023" v="478" actId="207"/>
          <ac:spMkLst>
            <pc:docMk/>
            <pc:sldMk cId="2264140894" sldId="270"/>
            <ac:spMk id="16" creationId="{3F168AA9-3404-C14B-ABE4-8E4EC8D56E5A}"/>
          </ac:spMkLst>
        </pc:spChg>
        <pc:spChg chg="add mod">
          <ac:chgData name="David  Corredor Montenegro" userId="8ba6318c-fdbf-46b3-9344-4c1b430d8798" providerId="ADAL" clId="{267B5FE2-15C7-C14E-8308-EFF95FA020C6}" dt="2020-03-03T13:27:23.016" v="470" actId="20577"/>
          <ac:spMkLst>
            <pc:docMk/>
            <pc:sldMk cId="2264140894" sldId="270"/>
            <ac:spMk id="78" creationId="{76BE7DFB-04CE-EC4D-9999-54F3C37A03FD}"/>
          </ac:spMkLst>
        </pc:spChg>
        <pc:spChg chg="mod">
          <ac:chgData name="David  Corredor Montenegro" userId="8ba6318c-fdbf-46b3-9344-4c1b430d8798" providerId="ADAL" clId="{267B5FE2-15C7-C14E-8308-EFF95FA020C6}" dt="2020-03-03T13:20:31.261" v="428" actId="20577"/>
          <ac:spMkLst>
            <pc:docMk/>
            <pc:sldMk cId="2264140894" sldId="270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267B5FE2-15C7-C14E-8308-EFF95FA020C6}" dt="2020-03-03T13:20:53.157" v="433" actId="20577"/>
          <ac:spMkLst>
            <pc:docMk/>
            <pc:sldMk cId="2264140894" sldId="270"/>
            <ac:spMk id="161" creationId="{541865B9-443B-1047-92F7-36E1A1E7A58C}"/>
          </ac:spMkLst>
        </pc:spChg>
        <pc:picChg chg="add">
          <ac:chgData name="David  Corredor Montenegro" userId="8ba6318c-fdbf-46b3-9344-4c1b430d8798" providerId="ADAL" clId="{267B5FE2-15C7-C14E-8308-EFF95FA020C6}" dt="2020-03-03T13:22:42.238" v="436"/>
          <ac:picMkLst>
            <pc:docMk/>
            <pc:sldMk cId="2264140894" sldId="270"/>
            <ac:picMk id="15" creationId="{026BAB53-5537-EB4F-9480-A4C45ABBB7D9}"/>
          </ac:picMkLst>
        </pc:picChg>
        <pc:cxnChg chg="add mod">
          <ac:chgData name="David  Corredor Montenegro" userId="8ba6318c-fdbf-46b3-9344-4c1b430d8798" providerId="ADAL" clId="{267B5FE2-15C7-C14E-8308-EFF95FA020C6}" dt="2020-03-03T13:20:24.624" v="423" actId="11529"/>
          <ac:cxnSpMkLst>
            <pc:docMk/>
            <pc:sldMk cId="2264140894" sldId="270"/>
            <ac:cxnSpMk id="4" creationId="{B09CE009-D941-9B42-B9D5-4264FEFA496C}"/>
          </ac:cxnSpMkLst>
        </pc:cxnChg>
        <pc:cxnChg chg="add mod">
          <ac:chgData name="David  Corredor Montenegro" userId="8ba6318c-fdbf-46b3-9344-4c1b430d8798" providerId="ADAL" clId="{267B5FE2-15C7-C14E-8308-EFF95FA020C6}" dt="2020-03-03T13:21:20.579" v="434" actId="11529"/>
          <ac:cxnSpMkLst>
            <pc:docMk/>
            <pc:sldMk cId="2264140894" sldId="270"/>
            <ac:cxnSpMk id="8" creationId="{56CC06CD-7206-CB4E-9EFA-12A2A6EEEBE5}"/>
          </ac:cxnSpMkLst>
        </pc:cxnChg>
        <pc:cxnChg chg="add mod">
          <ac:chgData name="David  Corredor Montenegro" userId="8ba6318c-fdbf-46b3-9344-4c1b430d8798" providerId="ADAL" clId="{267B5FE2-15C7-C14E-8308-EFF95FA020C6}" dt="2020-03-03T13:21:49.349" v="435" actId="11529"/>
          <ac:cxnSpMkLst>
            <pc:docMk/>
            <pc:sldMk cId="2264140894" sldId="270"/>
            <ac:cxnSpMk id="12" creationId="{04CA34B5-60E4-8145-BD87-473A4355BEF3}"/>
          </ac:cxnSpMkLst>
        </pc:cxnChg>
      </pc:sldChg>
      <pc:sldChg chg="addSp delSp modSp add delAnim modAnim">
        <pc:chgData name="David  Corredor Montenegro" userId="8ba6318c-fdbf-46b3-9344-4c1b430d8798" providerId="ADAL" clId="{267B5FE2-15C7-C14E-8308-EFF95FA020C6}" dt="2020-03-09T18:59:15.001" v="622" actId="1076"/>
        <pc:sldMkLst>
          <pc:docMk/>
          <pc:sldMk cId="3577299909" sldId="271"/>
        </pc:sldMkLst>
        <pc:spChg chg="add mod">
          <ac:chgData name="David  Corredor Montenegro" userId="8ba6318c-fdbf-46b3-9344-4c1b430d8798" providerId="ADAL" clId="{267B5FE2-15C7-C14E-8308-EFF95FA020C6}" dt="2020-03-09T18:59:15.001" v="622" actId="1076"/>
          <ac:spMkLst>
            <pc:docMk/>
            <pc:sldMk cId="3577299909" sldId="271"/>
            <ac:spMk id="4" creationId="{DE38593A-4577-EE40-AD2F-9C115DA0C47A}"/>
          </ac:spMkLst>
        </pc:spChg>
        <pc:spChg chg="del">
          <ac:chgData name="David  Corredor Montenegro" userId="8ba6318c-fdbf-46b3-9344-4c1b430d8798" providerId="ADAL" clId="{267B5FE2-15C7-C14E-8308-EFF95FA020C6}" dt="2020-03-09T18:30:46.357" v="484" actId="478"/>
          <ac:spMkLst>
            <pc:docMk/>
            <pc:sldMk cId="3577299909" sldId="271"/>
            <ac:spMk id="16" creationId="{3F168AA9-3404-C14B-ABE4-8E4EC8D56E5A}"/>
          </ac:spMkLst>
        </pc:spChg>
        <pc:spChg chg="del">
          <ac:chgData name="David  Corredor Montenegro" userId="8ba6318c-fdbf-46b3-9344-4c1b430d8798" providerId="ADAL" clId="{267B5FE2-15C7-C14E-8308-EFF95FA020C6}" dt="2020-03-09T18:30:51.984" v="488" actId="478"/>
          <ac:spMkLst>
            <pc:docMk/>
            <pc:sldMk cId="3577299909" sldId="271"/>
            <ac:spMk id="23" creationId="{E3E6730A-50A0-C94E-AEE9-51506E1E9B3B}"/>
          </ac:spMkLst>
        </pc:spChg>
        <pc:spChg chg="add del mod">
          <ac:chgData name="David  Corredor Montenegro" userId="8ba6318c-fdbf-46b3-9344-4c1b430d8798" providerId="ADAL" clId="{267B5FE2-15C7-C14E-8308-EFF95FA020C6}" dt="2020-03-09T18:32:26.872" v="501" actId="478"/>
          <ac:spMkLst>
            <pc:docMk/>
            <pc:sldMk cId="3577299909" sldId="271"/>
            <ac:spMk id="67" creationId="{E0EB079E-D787-1A41-87FC-A846A96DABEF}"/>
          </ac:spMkLst>
        </pc:spChg>
        <pc:spChg chg="add">
          <ac:chgData name="David  Corredor Montenegro" userId="8ba6318c-fdbf-46b3-9344-4c1b430d8798" providerId="ADAL" clId="{267B5FE2-15C7-C14E-8308-EFF95FA020C6}" dt="2020-03-09T18:32:24.661" v="500"/>
          <ac:spMkLst>
            <pc:docMk/>
            <pc:sldMk cId="3577299909" sldId="271"/>
            <ac:spMk id="68" creationId="{5305CC71-8A2C-134A-9838-3A57CF354F57}"/>
          </ac:spMkLst>
        </pc:spChg>
        <pc:spChg chg="add mod">
          <ac:chgData name="David  Corredor Montenegro" userId="8ba6318c-fdbf-46b3-9344-4c1b430d8798" providerId="ADAL" clId="{267B5FE2-15C7-C14E-8308-EFF95FA020C6}" dt="2020-03-09T18:34:19.282" v="505" actId="164"/>
          <ac:spMkLst>
            <pc:docMk/>
            <pc:sldMk cId="3577299909" sldId="271"/>
            <ac:spMk id="70" creationId="{FCD5D392-D957-124D-95FA-94D38F3898C2}"/>
          </ac:spMkLst>
        </pc:spChg>
        <pc:spChg chg="add mod">
          <ac:chgData name="David  Corredor Montenegro" userId="8ba6318c-fdbf-46b3-9344-4c1b430d8798" providerId="ADAL" clId="{267B5FE2-15C7-C14E-8308-EFF95FA020C6}" dt="2020-03-09T18:34:19.282" v="505" actId="164"/>
          <ac:spMkLst>
            <pc:docMk/>
            <pc:sldMk cId="3577299909" sldId="271"/>
            <ac:spMk id="71" creationId="{D6B1050D-F2EC-E34D-AA09-D056C4B93E7E}"/>
          </ac:spMkLst>
        </pc:spChg>
        <pc:spChg chg="del">
          <ac:chgData name="David  Corredor Montenegro" userId="8ba6318c-fdbf-46b3-9344-4c1b430d8798" providerId="ADAL" clId="{267B5FE2-15C7-C14E-8308-EFF95FA020C6}" dt="2020-03-09T18:30:46.357" v="484" actId="478"/>
          <ac:spMkLst>
            <pc:docMk/>
            <pc:sldMk cId="3577299909" sldId="271"/>
            <ac:spMk id="78" creationId="{76BE7DFB-04CE-EC4D-9999-54F3C37A03FD}"/>
          </ac:spMkLst>
        </pc:spChg>
        <pc:spChg chg="del mod topLvl">
          <ac:chgData name="David  Corredor Montenegro" userId="8ba6318c-fdbf-46b3-9344-4c1b430d8798" providerId="ADAL" clId="{267B5FE2-15C7-C14E-8308-EFF95FA020C6}" dt="2020-03-09T18:31:10.668" v="493" actId="478"/>
          <ac:spMkLst>
            <pc:docMk/>
            <pc:sldMk cId="3577299909" sldId="271"/>
            <ac:spMk id="157" creationId="{4A2F08D8-6887-C24B-A7B2-3C8E6ED01E7E}"/>
          </ac:spMkLst>
        </pc:spChg>
        <pc:spChg chg="del mod topLvl">
          <ac:chgData name="David  Corredor Montenegro" userId="8ba6318c-fdbf-46b3-9344-4c1b430d8798" providerId="ADAL" clId="{267B5FE2-15C7-C14E-8308-EFF95FA020C6}" dt="2020-03-09T18:31:10.668" v="493" actId="478"/>
          <ac:spMkLst>
            <pc:docMk/>
            <pc:sldMk cId="3577299909" sldId="271"/>
            <ac:spMk id="158" creationId="{37B1599C-6E82-234E-B239-C467E13B896F}"/>
          </ac:spMkLst>
        </pc:spChg>
        <pc:spChg chg="del mod topLvl">
          <ac:chgData name="David  Corredor Montenegro" userId="8ba6318c-fdbf-46b3-9344-4c1b430d8798" providerId="ADAL" clId="{267B5FE2-15C7-C14E-8308-EFF95FA020C6}" dt="2020-03-09T18:31:10.668" v="493" actId="478"/>
          <ac:spMkLst>
            <pc:docMk/>
            <pc:sldMk cId="3577299909" sldId="271"/>
            <ac:spMk id="159" creationId="{E0975817-F0E1-254D-8945-F0E1B1C750C1}"/>
          </ac:spMkLst>
        </pc:spChg>
        <pc:spChg chg="del mod">
          <ac:chgData name="David  Corredor Montenegro" userId="8ba6318c-fdbf-46b3-9344-4c1b430d8798" providerId="ADAL" clId="{267B5FE2-15C7-C14E-8308-EFF95FA020C6}" dt="2020-03-09T18:30:48.713" v="486" actId="478"/>
          <ac:spMkLst>
            <pc:docMk/>
            <pc:sldMk cId="3577299909" sldId="271"/>
            <ac:spMk id="160" creationId="{05AB1944-4988-664A-88BA-50B32D979876}"/>
          </ac:spMkLst>
        </pc:spChg>
        <pc:spChg chg="del">
          <ac:chgData name="David  Corredor Montenegro" userId="8ba6318c-fdbf-46b3-9344-4c1b430d8798" providerId="ADAL" clId="{267B5FE2-15C7-C14E-8308-EFF95FA020C6}" dt="2020-03-09T18:30:50.598" v="487" actId="478"/>
          <ac:spMkLst>
            <pc:docMk/>
            <pc:sldMk cId="3577299909" sldId="271"/>
            <ac:spMk id="161" creationId="{541865B9-443B-1047-92F7-36E1A1E7A58C}"/>
          </ac:spMkLst>
        </pc:spChg>
        <pc:grpChg chg="add del mod">
          <ac:chgData name="David  Corredor Montenegro" userId="8ba6318c-fdbf-46b3-9344-4c1b430d8798" providerId="ADAL" clId="{267B5FE2-15C7-C14E-8308-EFF95FA020C6}" dt="2020-03-09T18:35:07.278" v="514" actId="478"/>
          <ac:grpSpMkLst>
            <pc:docMk/>
            <pc:sldMk cId="3577299909" sldId="271"/>
            <ac:grpSpMk id="2" creationId="{5D9243F1-27DE-E64E-9FF7-587BCDDBD30D}"/>
          </ac:grpSpMkLst>
        </pc:grpChg>
        <pc:grpChg chg="del">
          <ac:chgData name="David  Corredor Montenegro" userId="8ba6318c-fdbf-46b3-9344-4c1b430d8798" providerId="ADAL" clId="{267B5FE2-15C7-C14E-8308-EFF95FA020C6}" dt="2020-03-09T18:30:46.357" v="484" actId="478"/>
          <ac:grpSpMkLst>
            <pc:docMk/>
            <pc:sldMk cId="3577299909" sldId="271"/>
            <ac:grpSpMk id="7" creationId="{A8951D7D-BF6A-354D-A269-B50C37D7E457}"/>
          </ac:grpSpMkLst>
        </pc:grpChg>
        <pc:grpChg chg="del mod topLvl">
          <ac:chgData name="David  Corredor Montenegro" userId="8ba6318c-fdbf-46b3-9344-4c1b430d8798" providerId="ADAL" clId="{267B5FE2-15C7-C14E-8308-EFF95FA020C6}" dt="2020-03-09T18:34:20.308" v="506" actId="478"/>
          <ac:grpSpMkLst>
            <pc:docMk/>
            <pc:sldMk cId="3577299909" sldId="271"/>
            <ac:grpSpMk id="21" creationId="{CC2C6451-582A-0048-97ED-FA433ACD6D4D}"/>
          </ac:grpSpMkLst>
        </pc:grpChg>
        <pc:grpChg chg="del mod">
          <ac:chgData name="David  Corredor Montenegro" userId="8ba6318c-fdbf-46b3-9344-4c1b430d8798" providerId="ADAL" clId="{267B5FE2-15C7-C14E-8308-EFF95FA020C6}" dt="2020-03-09T18:31:02.776" v="491" actId="165"/>
          <ac:grpSpMkLst>
            <pc:docMk/>
            <pc:sldMk cId="3577299909" sldId="271"/>
            <ac:grpSpMk id="22" creationId="{3DD4C42D-67CE-1A4A-93F2-E172CD1E9231}"/>
          </ac:grpSpMkLst>
        </pc:grpChg>
        <pc:grpChg chg="add mod">
          <ac:chgData name="David  Corredor Montenegro" userId="8ba6318c-fdbf-46b3-9344-4c1b430d8798" providerId="ADAL" clId="{267B5FE2-15C7-C14E-8308-EFF95FA020C6}" dt="2020-03-09T18:39:25.699" v="563" actId="14100"/>
          <ac:grpSpMkLst>
            <pc:docMk/>
            <pc:sldMk cId="3577299909" sldId="271"/>
            <ac:grpSpMk id="79" creationId="{270403F9-660A-044C-AA86-94F0ACED7A6C}"/>
          </ac:grpSpMkLst>
        </pc:grpChg>
        <pc:picChg chg="del">
          <ac:chgData name="David  Corredor Montenegro" userId="8ba6318c-fdbf-46b3-9344-4c1b430d8798" providerId="ADAL" clId="{267B5FE2-15C7-C14E-8308-EFF95FA020C6}" dt="2020-03-09T18:30:46.357" v="484" actId="478"/>
          <ac:picMkLst>
            <pc:docMk/>
            <pc:sldMk cId="3577299909" sldId="271"/>
            <ac:picMk id="15" creationId="{026BAB53-5537-EB4F-9480-A4C45ABBB7D9}"/>
          </ac:picMkLst>
        </pc:picChg>
        <pc:picChg chg="add mod">
          <ac:chgData name="David  Corredor Montenegro" userId="8ba6318c-fdbf-46b3-9344-4c1b430d8798" providerId="ADAL" clId="{267B5FE2-15C7-C14E-8308-EFF95FA020C6}" dt="2020-03-09T18:34:19.282" v="505" actId="164"/>
          <ac:picMkLst>
            <pc:docMk/>
            <pc:sldMk cId="3577299909" sldId="271"/>
            <ac:picMk id="69" creationId="{00699FA7-DD48-CF4D-A032-0570FB57ACB8}"/>
          </ac:picMkLst>
        </pc:picChg>
        <pc:picChg chg="del">
          <ac:chgData name="David  Corredor Montenegro" userId="8ba6318c-fdbf-46b3-9344-4c1b430d8798" providerId="ADAL" clId="{267B5FE2-15C7-C14E-8308-EFF95FA020C6}" dt="2020-03-09T18:35:21.303" v="519" actId="478"/>
          <ac:picMkLst>
            <pc:docMk/>
            <pc:sldMk cId="3577299909" sldId="271"/>
            <ac:picMk id="89" creationId="{AFF760CB-27B5-B741-8FE9-26C58F65B12D}"/>
          </ac:picMkLst>
        </pc:picChg>
        <pc:picChg chg="del">
          <ac:chgData name="David  Corredor Montenegro" userId="8ba6318c-fdbf-46b3-9344-4c1b430d8798" providerId="ADAL" clId="{267B5FE2-15C7-C14E-8308-EFF95FA020C6}" dt="2020-03-09T18:35:27.330" v="521" actId="478"/>
          <ac:picMkLst>
            <pc:docMk/>
            <pc:sldMk cId="3577299909" sldId="271"/>
            <ac:picMk id="90" creationId="{AACE2C85-E3CE-5041-BBF0-17B48215C393}"/>
          </ac:picMkLst>
        </pc:picChg>
        <pc:picChg chg="del">
          <ac:chgData name="David  Corredor Montenegro" userId="8ba6318c-fdbf-46b3-9344-4c1b430d8798" providerId="ADAL" clId="{267B5FE2-15C7-C14E-8308-EFF95FA020C6}" dt="2020-03-09T18:35:24.542" v="520" actId="478"/>
          <ac:picMkLst>
            <pc:docMk/>
            <pc:sldMk cId="3577299909" sldId="271"/>
            <ac:picMk id="91" creationId="{2A64760A-FF80-0E4F-ACD3-F58BDAF0BF7A}"/>
          </ac:picMkLst>
        </pc:picChg>
        <pc:cxnChg chg="del mod">
          <ac:chgData name="David  Corredor Montenegro" userId="8ba6318c-fdbf-46b3-9344-4c1b430d8798" providerId="ADAL" clId="{267B5FE2-15C7-C14E-8308-EFF95FA020C6}" dt="2020-03-09T18:30:46.357" v="484" actId="478"/>
          <ac:cxnSpMkLst>
            <pc:docMk/>
            <pc:sldMk cId="3577299909" sldId="271"/>
            <ac:cxnSpMk id="8" creationId="{56CC06CD-7206-CB4E-9EFA-12A2A6EEEBE5}"/>
          </ac:cxnSpMkLst>
        </pc:cxnChg>
        <pc:cxnChg chg="add mod">
          <ac:chgData name="David  Corredor Montenegro" userId="8ba6318c-fdbf-46b3-9344-4c1b430d8798" providerId="ADAL" clId="{267B5FE2-15C7-C14E-8308-EFF95FA020C6}" dt="2020-03-09T18:59:15.001" v="622" actId="1076"/>
          <ac:cxnSpMkLst>
            <pc:docMk/>
            <pc:sldMk cId="3577299909" sldId="271"/>
            <ac:cxnSpMk id="9" creationId="{D84147C4-978E-7242-B7FD-BA7FA70EB4BE}"/>
          </ac:cxnSpMkLst>
        </pc:cxnChg>
        <pc:cxnChg chg="del mod">
          <ac:chgData name="David  Corredor Montenegro" userId="8ba6318c-fdbf-46b3-9344-4c1b430d8798" providerId="ADAL" clId="{267B5FE2-15C7-C14E-8308-EFF95FA020C6}" dt="2020-03-09T18:30:46.357" v="484" actId="478"/>
          <ac:cxnSpMkLst>
            <pc:docMk/>
            <pc:sldMk cId="3577299909" sldId="271"/>
            <ac:cxnSpMk id="12" creationId="{04CA34B5-60E4-8145-BD87-473A4355BEF3}"/>
          </ac:cxnSpMkLst>
        </pc:cxnChg>
        <pc:cxnChg chg="del">
          <ac:chgData name="David  Corredor Montenegro" userId="8ba6318c-fdbf-46b3-9344-4c1b430d8798" providerId="ADAL" clId="{267B5FE2-15C7-C14E-8308-EFF95FA020C6}" dt="2020-03-09T18:30:56.910" v="489" actId="478"/>
          <ac:cxnSpMkLst>
            <pc:docMk/>
            <pc:sldMk cId="3577299909" sldId="271"/>
            <ac:cxnSpMk id="27" creationId="{6E28AF1D-E360-C947-849A-5D54AE820ECF}"/>
          </ac:cxnSpMkLst>
        </pc:cxnChg>
        <pc:cxnChg chg="mod">
          <ac:chgData name="David  Corredor Montenegro" userId="8ba6318c-fdbf-46b3-9344-4c1b430d8798" providerId="ADAL" clId="{267B5FE2-15C7-C14E-8308-EFF95FA020C6}" dt="2020-03-09T18:34:20.308" v="506" actId="478"/>
          <ac:cxnSpMkLst>
            <pc:docMk/>
            <pc:sldMk cId="3577299909" sldId="271"/>
            <ac:cxnSpMk id="146" creationId="{AE8F0868-3448-CB42-92A2-AF2C219D7BEE}"/>
          </ac:cxnSpMkLst>
        </pc:cxnChg>
        <pc:cxnChg chg="del">
          <ac:chgData name="David  Corredor Montenegro" userId="8ba6318c-fdbf-46b3-9344-4c1b430d8798" providerId="ADAL" clId="{267B5FE2-15C7-C14E-8308-EFF95FA020C6}" dt="2020-03-09T18:30:56.910" v="489" actId="478"/>
          <ac:cxnSpMkLst>
            <pc:docMk/>
            <pc:sldMk cId="3577299909" sldId="271"/>
            <ac:cxnSpMk id="163" creationId="{C85444DB-5102-7643-9C18-71873020B5B9}"/>
          </ac:cxnSpMkLst>
        </pc:cxnChg>
      </pc:sldChg>
    </pc:docChg>
  </pc:docChgLst>
  <pc:docChgLst>
    <pc:chgData name="David  Corredor Montenegro" userId="8ba6318c-fdbf-46b3-9344-4c1b430d8798" providerId="ADAL" clId="{44FF8DA2-049B-EC46-9F7E-4E13C39E7815}"/>
    <pc:docChg chg="undo custSel addSld modSld">
      <pc:chgData name="David  Corredor Montenegro" userId="8ba6318c-fdbf-46b3-9344-4c1b430d8798" providerId="ADAL" clId="{44FF8DA2-049B-EC46-9F7E-4E13C39E7815}" dt="2020-06-02T20:43:20.360" v="82" actId="1076"/>
      <pc:docMkLst>
        <pc:docMk/>
      </pc:docMkLst>
      <pc:sldChg chg="modSp">
        <pc:chgData name="David  Corredor Montenegro" userId="8ba6318c-fdbf-46b3-9344-4c1b430d8798" providerId="ADAL" clId="{44FF8DA2-049B-EC46-9F7E-4E13C39E7815}" dt="2020-06-02T20:29:49.880" v="7" actId="1076"/>
        <pc:sldMkLst>
          <pc:docMk/>
          <pc:sldMk cId="2992624309" sldId="269"/>
        </pc:sldMkLst>
        <pc:spChg chg="mod">
          <ac:chgData name="David  Corredor Montenegro" userId="8ba6318c-fdbf-46b3-9344-4c1b430d8798" providerId="ADAL" clId="{44FF8DA2-049B-EC46-9F7E-4E13C39E7815}" dt="2020-06-02T20:28:34.907" v="5" actId="1076"/>
          <ac:spMkLst>
            <pc:docMk/>
            <pc:sldMk cId="2992624309" sldId="269"/>
            <ac:spMk id="23" creationId="{E3E6730A-50A0-C94E-AEE9-51506E1E9B3B}"/>
          </ac:spMkLst>
        </pc:spChg>
        <pc:spChg chg="mod">
          <ac:chgData name="David  Corredor Montenegro" userId="8ba6318c-fdbf-46b3-9344-4c1b430d8798" providerId="ADAL" clId="{44FF8DA2-049B-EC46-9F7E-4E13C39E7815}" dt="2020-06-02T20:28:24.264" v="4" actId="1076"/>
          <ac:spMkLst>
            <pc:docMk/>
            <pc:sldMk cId="2992624309" sldId="269"/>
            <ac:spMk id="26" creationId="{F830D568-030D-BF4E-A9F0-D9AA4824B015}"/>
          </ac:spMkLst>
        </pc:spChg>
        <pc:spChg chg="mod">
          <ac:chgData name="David  Corredor Montenegro" userId="8ba6318c-fdbf-46b3-9344-4c1b430d8798" providerId="ADAL" clId="{44FF8DA2-049B-EC46-9F7E-4E13C39E7815}" dt="2020-06-02T20:28:17.714" v="0" actId="1076"/>
          <ac:spMkLst>
            <pc:docMk/>
            <pc:sldMk cId="2992624309" sldId="269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44FF8DA2-049B-EC46-9F7E-4E13C39E7815}" dt="2020-06-02T20:29:49.880" v="7" actId="1076"/>
          <ac:spMkLst>
            <pc:docMk/>
            <pc:sldMk cId="2992624309" sldId="269"/>
            <ac:spMk id="161" creationId="{541865B9-443B-1047-92F7-36E1A1E7A58C}"/>
          </ac:spMkLst>
        </pc:spChg>
        <pc:grpChg chg="mod">
          <ac:chgData name="David  Corredor Montenegro" userId="8ba6318c-fdbf-46b3-9344-4c1b430d8798" providerId="ADAL" clId="{44FF8DA2-049B-EC46-9F7E-4E13C39E7815}" dt="2020-06-02T20:28:17.714" v="0" actId="1076"/>
          <ac:grpSpMkLst>
            <pc:docMk/>
            <pc:sldMk cId="2992624309" sldId="269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44FF8DA2-049B-EC46-9F7E-4E13C39E7815}" dt="2020-06-02T20:28:34.907" v="5" actId="1076"/>
          <ac:grpSpMkLst>
            <pc:docMk/>
            <pc:sldMk cId="2992624309" sldId="269"/>
            <ac:grpSpMk id="22" creationId="{3DD4C42D-67CE-1A4A-93F2-E172CD1E9231}"/>
          </ac:grpSpMkLst>
        </pc:grpChg>
        <pc:cxnChg chg="mod">
          <ac:chgData name="David  Corredor Montenegro" userId="8ba6318c-fdbf-46b3-9344-4c1b430d8798" providerId="ADAL" clId="{44FF8DA2-049B-EC46-9F7E-4E13C39E7815}" dt="2020-06-02T20:28:34.907" v="5" actId="1076"/>
          <ac:cxnSpMkLst>
            <pc:docMk/>
            <pc:sldMk cId="2992624309" sldId="269"/>
            <ac:cxnSpMk id="27" creationId="{6E28AF1D-E360-C947-849A-5D54AE820ECF}"/>
          </ac:cxnSpMkLst>
        </pc:cxnChg>
        <pc:cxnChg chg="mod">
          <ac:chgData name="David  Corredor Montenegro" userId="8ba6318c-fdbf-46b3-9344-4c1b430d8798" providerId="ADAL" clId="{44FF8DA2-049B-EC46-9F7E-4E13C39E7815}" dt="2020-06-02T20:28:34.907" v="5" actId="1076"/>
          <ac:cxnSpMkLst>
            <pc:docMk/>
            <pc:sldMk cId="2992624309" sldId="269"/>
            <ac:cxnSpMk id="163" creationId="{C85444DB-5102-7643-9C18-71873020B5B9}"/>
          </ac:cxnSpMkLst>
        </pc:cxnChg>
      </pc:sldChg>
      <pc:sldChg chg="addSp delSp modSp add modAnim">
        <pc:chgData name="David  Corredor Montenegro" userId="8ba6318c-fdbf-46b3-9344-4c1b430d8798" providerId="ADAL" clId="{44FF8DA2-049B-EC46-9F7E-4E13C39E7815}" dt="2020-06-02T20:33:09.197" v="19" actId="478"/>
        <pc:sldMkLst>
          <pc:docMk/>
          <pc:sldMk cId="157221309" sldId="272"/>
        </pc:sldMkLst>
        <pc:spChg chg="mod">
          <ac:chgData name="David  Corredor Montenegro" userId="8ba6318c-fdbf-46b3-9344-4c1b430d8798" providerId="ADAL" clId="{44FF8DA2-049B-EC46-9F7E-4E13C39E7815}" dt="2020-06-02T20:32:44.345" v="15"/>
          <ac:spMkLst>
            <pc:docMk/>
            <pc:sldMk cId="157221309" sldId="272"/>
            <ac:spMk id="65" creationId="{1570D2DE-E3DF-A549-A9BD-962F358BFFEF}"/>
          </ac:spMkLst>
        </pc:spChg>
        <pc:spChg chg="del mod">
          <ac:chgData name="David  Corredor Montenegro" userId="8ba6318c-fdbf-46b3-9344-4c1b430d8798" providerId="ADAL" clId="{44FF8DA2-049B-EC46-9F7E-4E13C39E7815}" dt="2020-06-02T20:33:04.741" v="18" actId="478"/>
          <ac:spMkLst>
            <pc:docMk/>
            <pc:sldMk cId="157221309" sldId="272"/>
            <ac:spMk id="68" creationId="{AF28BA42-E8F4-E540-A65E-75ED51DB42E4}"/>
          </ac:spMkLst>
        </pc:spChg>
        <pc:spChg chg="del mod">
          <ac:chgData name="David  Corredor Montenegro" userId="8ba6318c-fdbf-46b3-9344-4c1b430d8798" providerId="ADAL" clId="{44FF8DA2-049B-EC46-9F7E-4E13C39E7815}" dt="2020-06-02T20:33:09.197" v="19" actId="478"/>
          <ac:spMkLst>
            <pc:docMk/>
            <pc:sldMk cId="157221309" sldId="272"/>
            <ac:spMk id="69" creationId="{617C87E5-93E6-C744-A6B9-3F888F36B0EC}"/>
          </ac:spMkLst>
        </pc:spChg>
        <pc:grpChg chg="mod">
          <ac:chgData name="David  Corredor Montenegro" userId="8ba6318c-fdbf-46b3-9344-4c1b430d8798" providerId="ADAL" clId="{44FF8DA2-049B-EC46-9F7E-4E13C39E7815}" dt="2020-06-02T20:32:43.148" v="14" actId="1076"/>
          <ac:grpSpMkLst>
            <pc:docMk/>
            <pc:sldMk cId="157221309" sldId="272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44FF8DA2-049B-EC46-9F7E-4E13C39E7815}" dt="2020-06-02T20:32:32.174" v="13" actId="1076"/>
          <ac:grpSpMkLst>
            <pc:docMk/>
            <pc:sldMk cId="157221309" sldId="272"/>
            <ac:grpSpMk id="22" creationId="{3DD4C42D-67CE-1A4A-93F2-E172CD1E9231}"/>
          </ac:grpSpMkLst>
        </pc:grpChg>
        <pc:grpChg chg="add mod">
          <ac:chgData name="David  Corredor Montenegro" userId="8ba6318c-fdbf-46b3-9344-4c1b430d8798" providerId="ADAL" clId="{44FF8DA2-049B-EC46-9F7E-4E13C39E7815}" dt="2020-06-02T20:32:54.984" v="17" actId="1076"/>
          <ac:grpSpMkLst>
            <pc:docMk/>
            <pc:sldMk cId="157221309" sldId="272"/>
            <ac:grpSpMk id="64" creationId="{3102AA24-DC6A-C144-831A-7EF54A6B5E11}"/>
          </ac:grpSpMkLst>
        </pc:grpChg>
        <pc:grpChg chg="del mod">
          <ac:chgData name="David  Corredor Montenegro" userId="8ba6318c-fdbf-46b3-9344-4c1b430d8798" providerId="ADAL" clId="{44FF8DA2-049B-EC46-9F7E-4E13C39E7815}" dt="2020-06-02T20:33:09.197" v="19" actId="478"/>
          <ac:grpSpMkLst>
            <pc:docMk/>
            <pc:sldMk cId="157221309" sldId="272"/>
            <ac:grpSpMk id="66" creationId="{3BD609AF-38F2-0E41-B787-94063E405950}"/>
          </ac:grpSpMkLst>
        </pc:grpChg>
        <pc:picChg chg="mod">
          <ac:chgData name="David  Corredor Montenegro" userId="8ba6318c-fdbf-46b3-9344-4c1b430d8798" providerId="ADAL" clId="{44FF8DA2-049B-EC46-9F7E-4E13C39E7815}" dt="2020-06-02T20:32:44.345" v="15"/>
          <ac:picMkLst>
            <pc:docMk/>
            <pc:sldMk cId="157221309" sldId="272"/>
            <ac:picMk id="67" creationId="{3E018670-0C29-A44B-BDB9-F55015664741}"/>
          </ac:picMkLst>
        </pc:picChg>
        <pc:picChg chg="del mod">
          <ac:chgData name="David  Corredor Montenegro" userId="8ba6318c-fdbf-46b3-9344-4c1b430d8798" providerId="ADAL" clId="{44FF8DA2-049B-EC46-9F7E-4E13C39E7815}" dt="2020-06-02T20:33:04.741" v="18" actId="478"/>
          <ac:picMkLst>
            <pc:docMk/>
            <pc:sldMk cId="157221309" sldId="272"/>
            <ac:picMk id="70" creationId="{6750B3D8-2D4B-DD4F-8CFA-F0A6459F5291}"/>
          </ac:picMkLst>
        </pc:picChg>
        <pc:picChg chg="del mod">
          <ac:chgData name="David  Corredor Montenegro" userId="8ba6318c-fdbf-46b3-9344-4c1b430d8798" providerId="ADAL" clId="{44FF8DA2-049B-EC46-9F7E-4E13C39E7815}" dt="2020-06-02T20:33:09.197" v="19" actId="478"/>
          <ac:picMkLst>
            <pc:docMk/>
            <pc:sldMk cId="157221309" sldId="272"/>
            <ac:picMk id="71" creationId="{25AFF19E-7132-9541-9CC6-6E81208B1550}"/>
          </ac:picMkLst>
        </pc:picChg>
        <pc:picChg chg="del mod">
          <ac:chgData name="David  Corredor Montenegro" userId="8ba6318c-fdbf-46b3-9344-4c1b430d8798" providerId="ADAL" clId="{44FF8DA2-049B-EC46-9F7E-4E13C39E7815}" dt="2020-06-02T20:33:09.197" v="19" actId="478"/>
          <ac:picMkLst>
            <pc:docMk/>
            <pc:sldMk cId="157221309" sldId="272"/>
            <ac:picMk id="78" creationId="{3E8F902A-15B0-9C4C-96BA-264CD9EA95E5}"/>
          </ac:picMkLst>
        </pc:picChg>
      </pc:sldChg>
      <pc:sldChg chg="delSp modSp add delAnim">
        <pc:chgData name="David  Corredor Montenegro" userId="8ba6318c-fdbf-46b3-9344-4c1b430d8798" providerId="ADAL" clId="{44FF8DA2-049B-EC46-9F7E-4E13C39E7815}" dt="2020-06-02T20:43:20.360" v="82" actId="1076"/>
        <pc:sldMkLst>
          <pc:docMk/>
          <pc:sldMk cId="1977210727" sldId="273"/>
        </pc:sldMkLst>
        <pc:spChg chg="del">
          <ac:chgData name="David  Corredor Montenegro" userId="8ba6318c-fdbf-46b3-9344-4c1b430d8798" providerId="ADAL" clId="{44FF8DA2-049B-EC46-9F7E-4E13C39E7815}" dt="2020-06-02T20:33:50.979" v="21" actId="478"/>
          <ac:spMkLst>
            <pc:docMk/>
            <pc:sldMk cId="1977210727" sldId="273"/>
            <ac:spMk id="23" creationId="{E3E6730A-50A0-C94E-AEE9-51506E1E9B3B}"/>
          </ac:spMkLst>
        </pc:spChg>
        <pc:spChg chg="del">
          <ac:chgData name="David  Corredor Montenegro" userId="8ba6318c-fdbf-46b3-9344-4c1b430d8798" providerId="ADAL" clId="{44FF8DA2-049B-EC46-9F7E-4E13C39E7815}" dt="2020-06-02T20:34:04.189" v="26" actId="478"/>
          <ac:spMkLst>
            <pc:docMk/>
            <pc:sldMk cId="1977210727" sldId="273"/>
            <ac:spMk id="26" creationId="{F830D568-030D-BF4E-A9F0-D9AA4824B015}"/>
          </ac:spMkLst>
        </pc:spChg>
        <pc:spChg chg="mod">
          <ac:chgData name="David  Corredor Montenegro" userId="8ba6318c-fdbf-46b3-9344-4c1b430d8798" providerId="ADAL" clId="{44FF8DA2-049B-EC46-9F7E-4E13C39E7815}" dt="2020-06-02T20:35:12.510" v="47" actId="1076"/>
          <ac:spMkLst>
            <pc:docMk/>
            <pc:sldMk cId="1977210727" sldId="273"/>
            <ac:spMk id="157" creationId="{4A2F08D8-6887-C24B-A7B2-3C8E6ED01E7E}"/>
          </ac:spMkLst>
        </pc:spChg>
        <pc:spChg chg="mod">
          <ac:chgData name="David  Corredor Montenegro" userId="8ba6318c-fdbf-46b3-9344-4c1b430d8798" providerId="ADAL" clId="{44FF8DA2-049B-EC46-9F7E-4E13C39E7815}" dt="2020-06-02T20:35:15.306" v="48" actId="1076"/>
          <ac:spMkLst>
            <pc:docMk/>
            <pc:sldMk cId="1977210727" sldId="273"/>
            <ac:spMk id="158" creationId="{37B1599C-6E82-234E-B239-C467E13B896F}"/>
          </ac:spMkLst>
        </pc:spChg>
        <pc:spChg chg="mod">
          <ac:chgData name="David  Corredor Montenegro" userId="8ba6318c-fdbf-46b3-9344-4c1b430d8798" providerId="ADAL" clId="{44FF8DA2-049B-EC46-9F7E-4E13C39E7815}" dt="2020-06-02T20:35:19.860" v="49" actId="1076"/>
          <ac:spMkLst>
            <pc:docMk/>
            <pc:sldMk cId="1977210727" sldId="273"/>
            <ac:spMk id="159" creationId="{E0975817-F0E1-254D-8945-F0E1B1C750C1}"/>
          </ac:spMkLst>
        </pc:spChg>
        <pc:spChg chg="mod">
          <ac:chgData name="David  Corredor Montenegro" userId="8ba6318c-fdbf-46b3-9344-4c1b430d8798" providerId="ADAL" clId="{44FF8DA2-049B-EC46-9F7E-4E13C39E7815}" dt="2020-06-02T20:43:11.526" v="79" actId="1076"/>
          <ac:spMkLst>
            <pc:docMk/>
            <pc:sldMk cId="1977210727" sldId="273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44FF8DA2-049B-EC46-9F7E-4E13C39E7815}" dt="2020-06-02T20:43:20.360" v="82" actId="1076"/>
          <ac:spMkLst>
            <pc:docMk/>
            <pc:sldMk cId="1977210727" sldId="273"/>
            <ac:spMk id="161" creationId="{541865B9-443B-1047-92F7-36E1A1E7A58C}"/>
          </ac:spMkLst>
        </pc:spChg>
        <pc:spChg chg="del">
          <ac:chgData name="David  Corredor Montenegro" userId="8ba6318c-fdbf-46b3-9344-4c1b430d8798" providerId="ADAL" clId="{44FF8DA2-049B-EC46-9F7E-4E13C39E7815}" dt="2020-06-02T20:33:58.667" v="24" actId="478"/>
          <ac:spMkLst>
            <pc:docMk/>
            <pc:sldMk cId="1977210727" sldId="273"/>
            <ac:spMk id="164" creationId="{B32421A6-E8D4-0C41-B89A-E4CA29622243}"/>
          </ac:spMkLst>
        </pc:spChg>
        <pc:spChg chg="del">
          <ac:chgData name="David  Corredor Montenegro" userId="8ba6318c-fdbf-46b3-9344-4c1b430d8798" providerId="ADAL" clId="{44FF8DA2-049B-EC46-9F7E-4E13C39E7815}" dt="2020-06-02T20:34:00.898" v="25" actId="478"/>
          <ac:spMkLst>
            <pc:docMk/>
            <pc:sldMk cId="1977210727" sldId="273"/>
            <ac:spMk id="165" creationId="{386936A2-2EAE-F748-904F-91D6142AC530}"/>
          </ac:spMkLst>
        </pc:spChg>
        <pc:grpChg chg="mod">
          <ac:chgData name="David  Corredor Montenegro" userId="8ba6318c-fdbf-46b3-9344-4c1b430d8798" providerId="ADAL" clId="{44FF8DA2-049B-EC46-9F7E-4E13C39E7815}" dt="2020-06-02T20:42:47.667" v="72" actId="1076"/>
          <ac:grpSpMkLst>
            <pc:docMk/>
            <pc:sldMk cId="1977210727" sldId="273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44FF8DA2-049B-EC46-9F7E-4E13C39E7815}" dt="2020-06-02T20:42:39.936" v="71" actId="1076"/>
          <ac:grpSpMkLst>
            <pc:docMk/>
            <pc:sldMk cId="1977210727" sldId="273"/>
            <ac:grpSpMk id="22" creationId="{3DD4C42D-67CE-1A4A-93F2-E172CD1E9231}"/>
          </ac:grpSpMkLst>
        </pc:grpChg>
        <pc:cxnChg chg="del">
          <ac:chgData name="David  Corredor Montenegro" userId="8ba6318c-fdbf-46b3-9344-4c1b430d8798" providerId="ADAL" clId="{44FF8DA2-049B-EC46-9F7E-4E13C39E7815}" dt="2020-06-02T20:33:54.837" v="23" actId="478"/>
          <ac:cxnSpMkLst>
            <pc:docMk/>
            <pc:sldMk cId="1977210727" sldId="273"/>
            <ac:cxnSpMk id="27" creationId="{6E28AF1D-E360-C947-849A-5D54AE820ECF}"/>
          </ac:cxnSpMkLst>
        </pc:cxnChg>
        <pc:cxnChg chg="del">
          <ac:chgData name="David  Corredor Montenegro" userId="8ba6318c-fdbf-46b3-9344-4c1b430d8798" providerId="ADAL" clId="{44FF8DA2-049B-EC46-9F7E-4E13C39E7815}" dt="2020-06-02T20:33:53.845" v="22" actId="478"/>
          <ac:cxnSpMkLst>
            <pc:docMk/>
            <pc:sldMk cId="1977210727" sldId="273"/>
            <ac:cxnSpMk id="163" creationId="{C85444DB-5102-7643-9C18-71873020B5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CED6-646C-6844-A00C-395F9DD24332}" type="datetimeFigureOut">
              <a:rPr lang="en-CO" smtClean="0"/>
              <a:t>6/07/20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EA98D-9597-124D-B1D8-14574D16B97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024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374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4138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844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1974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280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2289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8797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3289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504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260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958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72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331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5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9092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9270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8A34-DD21-4437-A18F-DA29417E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7064A-9684-415B-A1B7-9539EC3D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839F-3AD0-4203-803C-6A1B4651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9B8-9D34-43F5-AEC6-24584A2F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D49D-0AED-4D4D-9B04-0691D5A9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C84E-8B91-415F-A880-9F665262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27C34-FB41-49F0-8C6E-6CFE850A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D4AE-2F77-4B72-AAE0-BC993E90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82BB-7D19-432D-9AFA-C3084C1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D03F-AE69-43AD-9640-A517321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62000-DDFB-4B63-8F51-CA525B7DA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93632-4079-4AE0-AB65-E426E4D9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75038-E4CB-4246-8B1E-6151037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2514-15CC-4213-8FE0-94EC5869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151A-1814-4C3C-B974-963DD69D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AEC8-3C89-43C7-99A8-1FCB1681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F0A-ABDA-4EB9-ABF6-AE9F061A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5A96-3F7D-4312-A4FA-043EC50B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763A-9445-405E-9998-CDF3E7B9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3E90-1E49-40C5-A639-419AE57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10D4-0936-41BD-8C98-CE36B888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5BAC-C207-42A9-B5D1-C4642AC8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B2F8-10FF-48BA-B35A-9FD6EB37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5D8C-A0E9-4871-B291-BDE1B1D4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582D-89DD-4DE2-9F99-77C87B55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D20-40D8-497C-BEEA-E0947C9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EA25-870D-4C72-840A-3B6017DB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EF56-7970-4F84-AD51-920DB5DC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DD9C-D3B8-4077-89CA-DDA31CCF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C4DE-74D6-4C55-8473-E5D5212F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CEBD2-C115-40DA-A8E2-303F2DF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CDAC-A047-4D38-8CB3-C55ABF41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193A-32FC-4D97-88C5-F187549A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CB1CB-8B52-4623-8777-6FCAA0F5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B057-8443-4EDB-B4E1-AACEA6CD6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AE4C0-0DCC-48B4-804E-02B5EA457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5B29C-C8A1-42C4-819F-76FB8D33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CC7-E695-4F26-81EB-7048B2EC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04973-E4B0-4645-A7FD-6A931CA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3C6F-62D3-4993-9128-7A1FECA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F42E-0EA4-4C11-A60B-D75376D4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8B60A-497B-4691-B035-32324473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5EDF3-AD27-4A76-A36C-E5760A13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947E8-29F4-4C5F-AC20-0E2FC34B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83BA8-1711-486B-89DB-482D933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2399-0A53-4F42-8764-6611D714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DF0-5595-48F4-A36D-C5DFF96F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7334-5E0C-4808-86AD-AC3A70BC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BBF8B-2746-4CB6-AF59-7DC4071E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1372-994D-403E-9B85-92CB2556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44BF-FA30-4765-948B-1C250279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CCF4-00D7-40F2-A11D-58053581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80F7-AEC5-4D5B-9B39-B1D78832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C99AD-2B23-4EAE-92B3-272BFEAC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91CCA-83E0-4345-B41D-11526A66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D1A3-B337-475B-9A91-20B16E90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7E23-E481-47D3-92FD-E70D4F3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6C07-47D5-4D73-88D8-4CBBBDFF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1BB77-0979-4ED3-80FF-92B065A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7460-7DDE-436A-8181-DFD558BD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8CD4-7B66-4675-B521-2BAB542B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9CEC-AE25-4B1B-915C-86FF688ED53E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6DEE-2117-489A-BBDC-0EFEBB3A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B93-309D-4646-AA5F-4B4211429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.tiff"/><Relationship Id="rId5" Type="http://schemas.openxmlformats.org/officeDocument/2006/relationships/image" Target="../media/image3.png"/><Relationship Id="rId10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tiff"/><Relationship Id="rId10" Type="http://schemas.openxmlformats.org/officeDocument/2006/relationships/image" Target="../media/image17.png"/><Relationship Id="rId4" Type="http://schemas.openxmlformats.org/officeDocument/2006/relationships/image" Target="../media/image2.tiff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tiff"/><Relationship Id="rId10" Type="http://schemas.openxmlformats.org/officeDocument/2006/relationships/image" Target="../media/image18.png"/><Relationship Id="rId4" Type="http://schemas.openxmlformats.org/officeDocument/2006/relationships/image" Target="../media/image2.tiff"/><Relationship Id="rId9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.png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951D7D-BF6A-354D-A269-B50C37D7E457}"/>
              </a:ext>
            </a:extLst>
          </p:cNvPr>
          <p:cNvGrpSpPr>
            <a:grpSpLocks noChangeAspect="1"/>
          </p:cNvGrpSpPr>
          <p:nvPr/>
        </p:nvGrpSpPr>
        <p:grpSpPr>
          <a:xfrm>
            <a:off x="373203" y="863376"/>
            <a:ext cx="5199033" cy="4680000"/>
            <a:chOff x="377191" y="1317363"/>
            <a:chExt cx="4721325" cy="4122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4446ED-DF05-0649-8ECD-23EC1AF0A667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128E0-A471-0A46-B261-EC9AFCA8DE6C}"/>
                </a:ext>
              </a:extLst>
            </p:cNvPr>
            <p:cNvGrpSpPr/>
            <p:nvPr/>
          </p:nvGrpSpPr>
          <p:grpSpPr>
            <a:xfrm>
              <a:off x="469215" y="1520995"/>
              <a:ext cx="4537276" cy="3715473"/>
              <a:chOff x="3572480" y="1270659"/>
              <a:chExt cx="5601866" cy="4678989"/>
            </a:xfrm>
          </p:grpSpPr>
          <p:pic>
            <p:nvPicPr>
              <p:cNvPr id="72" name="Imagen 31">
                <a:extLst>
                  <a:ext uri="{FF2B5EF4-FFF2-40B4-BE49-F238E27FC236}">
                    <a16:creationId xmlns:a16="http://schemas.microsoft.com/office/drawing/2014/main" id="{CB572C7A-C95A-C14A-A2CB-2C14FCA34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480" y="1270659"/>
                <a:ext cx="5601866" cy="4678989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B28CACC-C4C7-E34D-9C49-560DE8226F6A}"/>
                  </a:ext>
                </a:extLst>
              </p:cNvPr>
              <p:cNvSpPr/>
              <p:nvPr/>
            </p:nvSpPr>
            <p:spPr>
              <a:xfrm>
                <a:off x="4913696" y="2043102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04F290-0197-2E42-8BBA-15B68BDF6E53}"/>
                  </a:ext>
                </a:extLst>
              </p:cNvPr>
              <p:cNvSpPr/>
              <p:nvPr/>
            </p:nvSpPr>
            <p:spPr>
              <a:xfrm>
                <a:off x="6099444" y="4243638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5457372-2F47-7B47-BFF2-7C94B3DE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85951" y="1743860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F0091EC-60C0-0440-8486-218FB15DF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839545" y="3986598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4EDEE96-9D3B-4841-9B8B-219DF3A44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71091" y="3986598"/>
                <a:ext cx="330515" cy="330515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4C42D-67CE-1A4A-93F2-E172CD1E9231}"/>
              </a:ext>
            </a:extLst>
          </p:cNvPr>
          <p:cNvGrpSpPr>
            <a:grpSpLocks noChangeAspect="1"/>
          </p:cNvGrpSpPr>
          <p:nvPr/>
        </p:nvGrpSpPr>
        <p:grpSpPr>
          <a:xfrm>
            <a:off x="5965158" y="876753"/>
            <a:ext cx="6057363" cy="5292000"/>
            <a:chOff x="7915515" y="1698976"/>
            <a:chExt cx="4069088" cy="360008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0975817-F0E1-254D-8945-F0E1B1C750C1}"/>
                </a:ext>
              </a:extLst>
            </p:cNvPr>
            <p:cNvSpPr/>
            <p:nvPr/>
          </p:nvSpPr>
          <p:spPr>
            <a:xfrm>
              <a:off x="8275654" y="2102296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B1599C-6E82-234E-B239-C467E13B896F}"/>
                </a:ext>
              </a:extLst>
            </p:cNvPr>
            <p:cNvSpPr/>
            <p:nvPr/>
          </p:nvSpPr>
          <p:spPr>
            <a:xfrm>
              <a:off x="8172974" y="1975214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2F08D8-6887-C24B-A7B2-3C8E6ED01E7E}"/>
                </a:ext>
              </a:extLst>
            </p:cNvPr>
            <p:cNvSpPr/>
            <p:nvPr/>
          </p:nvSpPr>
          <p:spPr>
            <a:xfrm>
              <a:off x="8061185" y="1848132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2C6451-582A-0048-97ED-FA433ACD6D4D}"/>
                </a:ext>
              </a:extLst>
            </p:cNvPr>
            <p:cNvGrpSpPr/>
            <p:nvPr/>
          </p:nvGrpSpPr>
          <p:grpSpPr>
            <a:xfrm>
              <a:off x="7915515" y="1698976"/>
              <a:ext cx="3708949" cy="3196763"/>
              <a:chOff x="6605959" y="2461015"/>
              <a:chExt cx="3708949" cy="31967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B94D249-F497-E04E-A860-80773FC28027}"/>
                  </a:ext>
                </a:extLst>
              </p:cNvPr>
              <p:cNvSpPr/>
              <p:nvPr/>
            </p:nvSpPr>
            <p:spPr>
              <a:xfrm>
                <a:off x="6605959" y="2461015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9897763-27FA-3F4F-8DFC-CBC2C494E31D}"/>
                  </a:ext>
                </a:extLst>
              </p:cNvPr>
              <p:cNvGrpSpPr/>
              <p:nvPr/>
            </p:nvGrpSpPr>
            <p:grpSpPr>
              <a:xfrm>
                <a:off x="6650391" y="2515469"/>
                <a:ext cx="3540533" cy="3098251"/>
                <a:chOff x="3723310" y="1270659"/>
                <a:chExt cx="5601866" cy="4678989"/>
              </a:xfrm>
            </p:grpSpPr>
            <p:pic>
              <p:nvPicPr>
                <p:cNvPr id="118" name="Imagen 31">
                  <a:extLst>
                    <a:ext uri="{FF2B5EF4-FFF2-40B4-BE49-F238E27FC236}">
                      <a16:creationId xmlns:a16="http://schemas.microsoft.com/office/drawing/2014/main" id="{835A67E6-9285-574C-8C21-26049F568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3310" y="1270659"/>
                  <a:ext cx="5601866" cy="4678989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6970B5F1-876A-DD4A-905C-45FDF5D5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2620821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51C66E55-557D-2045-B0E3-08D3578E6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59426" y="2621786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0962C74-333B-9648-9F2C-CD7BB40CB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43500" y="1574780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46B877C3-C264-6740-8341-43B3C0093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785342" y="2060006"/>
                  <a:ext cx="485226" cy="485226"/>
                </a:xfrm>
                <a:prstGeom prst="rect">
                  <a:avLst/>
                </a:prstGeom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DF56B6C-903B-5D47-A359-DB4A59C6C08B}"/>
                    </a:ext>
                  </a:extLst>
                </p:cNvPr>
                <p:cNvSpPr/>
                <p:nvPr/>
              </p:nvSpPr>
              <p:spPr>
                <a:xfrm>
                  <a:off x="506452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DD1A3B3-A721-864E-AADC-AAE2139E4248}"/>
                    </a:ext>
                  </a:extLst>
                </p:cNvPr>
                <p:cNvSpPr/>
                <p:nvPr/>
              </p:nvSpPr>
              <p:spPr>
                <a:xfrm>
                  <a:off x="625027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8CCDA6FA-5D1D-564D-90E1-87FDA75D8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03678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FC752BF-7F62-4C41-862C-92D67C40F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99037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C2249C6-9E5E-A240-9B73-13061DE23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421921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6AA60C29-0A21-CA44-819F-07D5B8B03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3808486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DF7225A-2734-D947-8EE2-BAD5C25E3F62}"/>
                    </a:ext>
                  </a:extLst>
                </p:cNvPr>
                <p:cNvCxnSpPr/>
                <p:nvPr/>
              </p:nvCxnSpPr>
              <p:spPr>
                <a:xfrm>
                  <a:off x="5376005" y="2159726"/>
                  <a:ext cx="88297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E3009AE-ACDF-9E49-8FD2-69315608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267919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F20C8B43-2CBC-DC4A-960A-50AD4E707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EB3869F-4246-9E43-BF87-089287CC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6170" y="3201620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38A53C7-2699-744F-8835-3B6DB86EE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440" y="3206786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90F2CDC6-4057-6240-A75E-33F6D69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2061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B507E80-7C98-9E4B-9C32-78B83D23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4235" y="2691539"/>
                  <a:ext cx="107954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CC0C43C-C556-5E43-B304-361ED380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2267919"/>
                  <a:ext cx="0" cy="2773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F774DD67-40AE-124F-8D3F-983C029AE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1658319"/>
                  <a:ext cx="0" cy="34628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A640B2B-CB2D-F54B-9093-206111875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1534333"/>
                  <a:ext cx="3342468" cy="1598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5BA70BBC-A911-F247-A1D9-828F432F4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5154" y="1686009"/>
                  <a:ext cx="0" cy="35709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7D54441-85BE-F04C-A5E5-A971DF90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2155510"/>
                  <a:ext cx="723086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8EF0CDE-A71E-FE45-9437-AD6D8947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9398" y="4343581"/>
                  <a:ext cx="1044107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F7F14AF-E24F-4D4F-93A3-ED54CE884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2768" y="4468455"/>
                  <a:ext cx="0" cy="10017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8E0F6AFB-849E-2942-9DEC-6D1E45DB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AD5E88F6-6284-7D47-A858-699E774C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6170" y="5567718"/>
                  <a:ext cx="107623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720DA665-7D68-D844-A1BB-CCC75A09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0260" y="5004852"/>
                  <a:ext cx="6400" cy="4218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AE8F0868-3448-CB42-92A2-AF2C219D7B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68222" y="4468455"/>
                  <a:ext cx="0" cy="29817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98FA94C-B295-6F46-8A2D-A1CBA34B7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5816" y="4362759"/>
                  <a:ext cx="938738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026C06A-4268-7043-8595-972105F08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003" y="3338424"/>
                  <a:ext cx="0" cy="82656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E3FCEA2-96A9-0B4B-B783-59B390771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3221752"/>
                  <a:ext cx="805745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84148DF-CAD3-5045-A8B6-A730A8A48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6182" y="3291308"/>
                  <a:ext cx="1" cy="215714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5F6BF3D-3DA7-A04D-9584-596368B0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5567718"/>
                  <a:ext cx="750831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FD0BAEF6-F2A7-D645-8C0B-04C76FB81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BF94870-8EA3-AC4A-8AF0-9EBB82345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2474" y="5004853"/>
                  <a:ext cx="0" cy="42180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62343E1-57D4-5849-8A80-01DFF3CB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0035" y="4468455"/>
                  <a:ext cx="2439" cy="2969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5698A19-14AB-0F40-9600-CBA26736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6282" y="4356046"/>
                  <a:ext cx="815911" cy="138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/>
              <p:nvPr/>
            </p:nvSpPr>
            <p:spPr>
              <a:xfrm>
                <a:off x="1083412" y="415262"/>
                <a:ext cx="39814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CO" sz="2000" dirty="0"/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Positioning and fleet sizing</a:t>
                </a:r>
                <a:endParaRPr lang="en-CO" sz="2000" dirty="0"/>
              </a:p>
              <a:p>
                <a:endParaRPr lang="en-CO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2" y="415262"/>
                <a:ext cx="3981478" cy="707886"/>
              </a:xfrm>
              <a:prstGeom prst="rect">
                <a:avLst/>
              </a:prstGeom>
              <a:blipFill>
                <a:blip r:embed="rId6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/>
              <p:nvPr/>
            </p:nvSpPr>
            <p:spPr>
              <a:xfrm>
                <a:off x="6794984" y="419984"/>
                <a:ext cx="36715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O" sz="2000" i="1" dirty="0"/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Vehicle Routing Problem. </a:t>
                </a:r>
                <a:endParaRPr lang="en-CO" sz="2000" i="1" dirty="0"/>
              </a:p>
              <a:p>
                <a:endParaRPr lang="en-CO" sz="2000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84" y="419984"/>
                <a:ext cx="3671532" cy="707886"/>
              </a:xfrm>
              <a:prstGeom prst="rect">
                <a:avLst/>
              </a:prstGeom>
              <a:blipFill>
                <a:blip r:embed="rId7"/>
                <a:stretch>
                  <a:fillRect t="-3509" r="-103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2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390006-0245-F84E-B6F2-269A791344F4}"/>
              </a:ext>
            </a:extLst>
          </p:cNvPr>
          <p:cNvGrpSpPr/>
          <p:nvPr/>
        </p:nvGrpSpPr>
        <p:grpSpPr>
          <a:xfrm>
            <a:off x="3723310" y="1270659"/>
            <a:ext cx="5601866" cy="4678989"/>
            <a:chOff x="3723310" y="1270659"/>
            <a:chExt cx="5601866" cy="4678989"/>
          </a:xfrm>
        </p:grpSpPr>
        <p:pic>
          <p:nvPicPr>
            <p:cNvPr id="4" name="Imagen 31">
              <a:extLst>
                <a:ext uri="{FF2B5EF4-FFF2-40B4-BE49-F238E27FC236}">
                  <a16:creationId xmlns:a16="http://schemas.microsoft.com/office/drawing/2014/main" id="{0898D9E1-E9B1-0446-A324-21A9B85A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3310" y="1270659"/>
              <a:ext cx="5601866" cy="46789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370593-7069-D644-A4BB-DB8179C2E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2620821"/>
              <a:ext cx="485226" cy="4852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669D-70A8-D74F-8B61-80DC88ED8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59426" y="2621786"/>
              <a:ext cx="485226" cy="4852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7A9590-2747-C445-AE72-1B1908D5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3500" y="1574780"/>
              <a:ext cx="485226" cy="4852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C63CC8-F883-A54A-8662-C8746630A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4941435"/>
              <a:ext cx="485226" cy="4852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209DD9-2D27-A14A-82BE-3B1052CA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85342" y="2060006"/>
              <a:ext cx="485226" cy="4852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4811-61DF-8E4D-945F-4070160B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4941435"/>
              <a:ext cx="485226" cy="48522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FDE81-CDB2-8D47-9A2D-CD9CFC0DD51C}"/>
                </a:ext>
              </a:extLst>
            </p:cNvPr>
            <p:cNvSpPr/>
            <p:nvPr/>
          </p:nvSpPr>
          <p:spPr>
            <a:xfrm>
              <a:off x="5064526" y="204310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448FDF-699A-E34D-9642-84A15F013A3A}"/>
                </a:ext>
              </a:extLst>
            </p:cNvPr>
            <p:cNvSpPr/>
            <p:nvPr/>
          </p:nvSpPr>
          <p:spPr>
            <a:xfrm>
              <a:off x="6250274" y="424363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D995BBB-9135-0841-B53A-28927A2D6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36781" y="1743860"/>
              <a:ext cx="330515" cy="3305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C14FB22-44E7-EA4A-9442-17646F7F4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5990375" y="3986598"/>
              <a:ext cx="330515" cy="3305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C174BAE-A0E6-F747-84F1-D230D236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1921" y="3986598"/>
              <a:ext cx="330515" cy="33051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5F2CD1A-FD17-B04C-8445-FA1EABBE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3808486"/>
              <a:ext cx="485226" cy="485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89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2620821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2621786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4941435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5342" y="2060006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4941435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D3FDE81-CDB2-8D47-9A2D-CD9CFC0DD51C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448FDF-699A-E34D-9642-84A15F013A3A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D995BBB-9135-0841-B53A-28927A2D67B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81" y="1743860"/>
            <a:ext cx="330515" cy="3305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C14FB22-44E7-EA4A-9442-17646F7F47E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90375" y="3986598"/>
            <a:ext cx="330515" cy="3305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C174BAE-A0E6-F747-84F1-D230D2368F8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921" y="3986598"/>
            <a:ext cx="330515" cy="3305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F2CD1A-FD17-B04C-8445-FA1EABBE5F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3808486"/>
            <a:ext cx="485226" cy="48522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CCF2FE-1F2A-974F-87EF-CC8DEC114D69}"/>
              </a:ext>
            </a:extLst>
          </p:cNvPr>
          <p:cNvCxnSpPr/>
          <p:nvPr/>
        </p:nvCxnSpPr>
        <p:spPr>
          <a:xfrm>
            <a:off x="5376005" y="2159726"/>
            <a:ext cx="8829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59E007-EA90-9C4D-B6E9-9FA20899A8A4}"/>
              </a:ext>
            </a:extLst>
          </p:cNvPr>
          <p:cNvCxnSpPr>
            <a:cxnSpLocks/>
          </p:cNvCxnSpPr>
          <p:nvPr/>
        </p:nvCxnSpPr>
        <p:spPr>
          <a:xfrm>
            <a:off x="6370260" y="2267919"/>
            <a:ext cx="0" cy="315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37F62A-5BEE-504A-B202-2E1D0ED4EFC5}"/>
              </a:ext>
            </a:extLst>
          </p:cNvPr>
          <p:cNvCxnSpPr>
            <a:cxnSpLocks/>
          </p:cNvCxnSpPr>
          <p:nvPr/>
        </p:nvCxnSpPr>
        <p:spPr>
          <a:xfrm>
            <a:off x="6370260" y="2790915"/>
            <a:ext cx="0" cy="315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D1C2DD-98FA-2443-BC0C-FD7C8E170231}"/>
              </a:ext>
            </a:extLst>
          </p:cNvPr>
          <p:cNvCxnSpPr>
            <a:cxnSpLocks/>
          </p:cNvCxnSpPr>
          <p:nvPr/>
        </p:nvCxnSpPr>
        <p:spPr>
          <a:xfrm>
            <a:off x="6486170" y="3201620"/>
            <a:ext cx="1087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4DAFE1-FAFA-F346-8CF6-36E7F73EAF8F}"/>
              </a:ext>
            </a:extLst>
          </p:cNvPr>
          <p:cNvCxnSpPr>
            <a:cxnSpLocks/>
          </p:cNvCxnSpPr>
          <p:nvPr/>
        </p:nvCxnSpPr>
        <p:spPr>
          <a:xfrm>
            <a:off x="7816440" y="3206786"/>
            <a:ext cx="1087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80607A-5D8A-3049-8212-DCDAB7F2C72B}"/>
              </a:ext>
            </a:extLst>
          </p:cNvPr>
          <p:cNvCxnSpPr>
            <a:cxnSpLocks/>
          </p:cNvCxnSpPr>
          <p:nvPr/>
        </p:nvCxnSpPr>
        <p:spPr>
          <a:xfrm flipV="1">
            <a:off x="9002061" y="2790915"/>
            <a:ext cx="0" cy="315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18FD7A-9DDC-6441-914A-41F005AF34DF}"/>
              </a:ext>
            </a:extLst>
          </p:cNvPr>
          <p:cNvCxnSpPr>
            <a:cxnSpLocks/>
          </p:cNvCxnSpPr>
          <p:nvPr/>
        </p:nvCxnSpPr>
        <p:spPr>
          <a:xfrm flipH="1">
            <a:off x="7824235" y="2691539"/>
            <a:ext cx="107954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B79C98-9831-C545-9F23-C4AD002D6865}"/>
              </a:ext>
            </a:extLst>
          </p:cNvPr>
          <p:cNvCxnSpPr>
            <a:cxnSpLocks/>
          </p:cNvCxnSpPr>
          <p:nvPr/>
        </p:nvCxnSpPr>
        <p:spPr>
          <a:xfrm flipV="1">
            <a:off x="7692768" y="2267919"/>
            <a:ext cx="0" cy="277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D9804C-AC13-CE4A-9A56-BD5EB3FD424F}"/>
              </a:ext>
            </a:extLst>
          </p:cNvPr>
          <p:cNvCxnSpPr>
            <a:cxnSpLocks/>
          </p:cNvCxnSpPr>
          <p:nvPr/>
        </p:nvCxnSpPr>
        <p:spPr>
          <a:xfrm flipV="1">
            <a:off x="7692768" y="1658319"/>
            <a:ext cx="0" cy="3462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37FC78-11C8-5644-A27D-7E82C1C5DBA2}"/>
              </a:ext>
            </a:extLst>
          </p:cNvPr>
          <p:cNvCxnSpPr>
            <a:cxnSpLocks/>
          </p:cNvCxnSpPr>
          <p:nvPr/>
        </p:nvCxnSpPr>
        <p:spPr>
          <a:xfrm flipH="1" flipV="1">
            <a:off x="4231037" y="1534333"/>
            <a:ext cx="3342468" cy="159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29CE8F-015C-034E-BBC2-71CD3813FA6A}"/>
              </a:ext>
            </a:extLst>
          </p:cNvPr>
          <p:cNvCxnSpPr>
            <a:cxnSpLocks/>
          </p:cNvCxnSpPr>
          <p:nvPr/>
        </p:nvCxnSpPr>
        <p:spPr>
          <a:xfrm>
            <a:off x="4125154" y="1686009"/>
            <a:ext cx="0" cy="35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AC824B-6104-8F47-9A41-397111B51DDF}"/>
              </a:ext>
            </a:extLst>
          </p:cNvPr>
          <p:cNvCxnSpPr>
            <a:cxnSpLocks/>
          </p:cNvCxnSpPr>
          <p:nvPr/>
        </p:nvCxnSpPr>
        <p:spPr>
          <a:xfrm>
            <a:off x="4313695" y="2155510"/>
            <a:ext cx="72308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0.00046 L 0.02591 0.00208 C 0.02761 0.00255 0.0293 0.0037 0.03099 0.0037 C 0.03907 0.0037 0.04714 0.00255 0.05521 0.00208 L 0.0612 0.00046 C 0.06289 -7.40741E-7 0.06459 -0.00093 0.06641 -0.00093 C 0.07409 -0.00093 0.0819 -7.40741E-7 0.08959 0.00046 C 0.09141 0.00116 0.0931 0.00139 0.09479 0.00208 C 0.09571 0.00255 0.09649 0.00324 0.0974 0.0037 C 0.10495 0.00741 0.09727 0.00301 0.10339 0.00671 C 0.1043 0.00833 0.10547 0.00949 0.10599 0.01134 C 0.1069 0.01412 0.10769 0.02037 0.10769 0.02037 C 0.10742 0.03333 0.10729 0.04607 0.1069 0.0588 C 0.10677 0.06134 0.10625 0.06389 0.10599 0.06644 C 0.1056 0.07199 0.10547 0.07778 0.10521 0.08333 C 0.10547 0.09352 0.1056 0.1037 0.10599 0.11389 C 0.10612 0.11644 0.10664 0.11898 0.1069 0.12153 C 0.10729 0.12778 0.10742 0.1338 0.10769 0.14005 C 0.10716 0.14514 0.1069 0.15023 0.10599 0.15532 L 0.1043 0.16435 C 0.10456 0.16597 0.1043 0.16875 0.10521 0.16898 C 0.10769 0.16991 0.11042 0.16852 0.11289 0.16759 C 0.11472 0.1669 0.11628 0.16505 0.1181 0.16435 C 0.11953 0.16389 0.12097 0.16366 0.1224 0.16296 C 0.12331 0.1625 0.12409 0.16181 0.125 0.16134 C 0.12617 0.16088 0.12735 0.16042 0.12839 0.15995 C 0.1293 0.15949 0.13008 0.1588 0.13099 0.15833 C 0.13334 0.15718 0.13789 0.15532 0.13789 0.15532 C 0.1431 0.15579 0.14831 0.15602 0.15339 0.15671 C 0.15482 0.15695 0.15625 0.15764 0.15769 0.15833 C 0.1586 0.1588 0.15938 0.15972 0.16029 0.15995 C 0.16485 0.16065 0.16953 0.16088 0.17409 0.16134 C 0.18646 0.16505 0.1711 0.16065 0.1862 0.16435 C 0.18789 0.16482 0.18959 0.16551 0.19128 0.16597 C 0.19532 0.16713 0.19948 0.16759 0.20339 0.16898 C 0.20808 0.17083 0.2125 0.17245 0.21719 0.17361 C 0.22943 0.17685 0.21862 0.17361 0.23269 0.17662 C 0.2349 0.17708 0.23998 0.17894 0.24219 0.17986 C 0.24336 0.18032 0.2444 0.18125 0.24558 0.18125 C 0.25664 0.18287 0.28685 0.18403 0.29388 0.18449 C 0.29792 0.1838 0.30196 0.1838 0.30599 0.18287 C 0.30886 0.18218 0.3086 0.18056 0.3112 0.17824 C 0.31289 0.17662 0.31641 0.1757 0.3181 0.17523 C 0.31771 0.17014 0.31745 0.16505 0.31719 0.15995 C 0.3168 0.15324 0.3168 0.14653 0.31628 0.14005 C 0.31602 0.13588 0.31459 0.12778 0.31459 0.12778 C 0.31433 0.12315 0.31472 0.11829 0.31367 0.11389 C 0.31341 0.1125 0.31211 0.11227 0.3112 0.11227 C 0.30599 0.11227 0.30078 0.11343 0.29558 0.11389 C 0.28815 0.11343 0.28073 0.1132 0.27318 0.11227 C 0.27162 0.11227 0.26537 0.10833 0.26459 0.10787 L 0.26198 0.10625 C 0.2586 0.10671 0.25508 0.10695 0.2517 0.10787 C 0.25078 0.1081 0.25 0.1088 0.24909 0.10926 C 0.24792 0.10995 0.24675 0.11042 0.24558 0.11088 C 0.23907 0.11042 0.23242 0.10926 0.22578 0.10926 C 0.22005 0.10926 0.21433 0.11181 0.2086 0.11088 C 0.20755 0.11065 0.20742 0.10787 0.2069 0.10625 C 0.20716 0.10463 0.20769 0.10324 0.20769 0.10162 C 0.20769 0.09282 0.20703 0.08912 0.20599 0.08171 C 0.20625 0.07616 0.20664 0.0706 0.2069 0.06482 C 0.20729 0.05324 0.20716 0.04144 0.20769 0.02963 C 0.20782 0.02801 0.20821 0.02662 0.2086 0.025 C 0.20899 0.02338 0.20977 0.02199 0.21029 0.02037 C 0.21354 0.00324 0.2112 0.01806 0.21289 -0.00856 C 0.21328 -0.01574 0.21459 -0.03009 0.21459 -0.03009 C 0.21433 -0.04236 0.2142 -0.05463 0.2138 -0.0669 C 0.21367 -0.06991 0.2138 -0.07338 0.21289 -0.07593 C 0.21237 -0.07731 0.21107 -0.07685 0.21029 -0.07755 C 0.20938 -0.07847 0.20873 -0.07986 0.20769 -0.08055 C 0.20599 -0.08194 0.20261 -0.08356 0.20261 -0.08356 L 0.1267 -0.08218 C 0.12214 -0.08194 0.12058 -0.08009 0.11641 -0.07917 C 0.06849 -0.06782 0.13685 -0.08495 0.1017 -0.07593 C 0.09597 -0.07662 0.09024 -0.07662 0.08451 -0.07755 C 0.08334 -0.07778 0.08216 -0.0787 0.08099 -0.07917 C 0.0793 -0.07963 0.07761 -0.08009 0.07578 -0.08055 C 0.06836 -0.08009 0.06094 -0.07986 0.05339 -0.07917 C 0.05196 -0.07893 0.05052 -0.07824 0.04909 -0.07755 C 0.04284 -0.075 0.04388 -0.07546 0.03959 -0.07292 C 0.03672 -0.07338 0.02774 -0.07315 0.02409 -0.07755 L 0.02149 -0.08055 C 0.01472 -0.08009 0.00769 -0.07986 0.00091 -0.07917 C -0.00065 -0.07893 -0.00195 -0.07755 -0.00338 -0.07755 C -0.00664 -0.07755 -0.00976 -0.07847 -0.01289 -0.07917 C -0.01979 -0.08148 -0.02057 -0.08218 -0.03021 -0.08218 C -0.03567 -0.08218 -0.04114 -0.08102 -0.04648 -0.08055 L -0.05338 -0.07755 C -0.05455 -0.07708 -0.05573 -0.07662 -0.0569 -0.07593 C -0.05768 -0.07546 -0.05859 -0.07477 -0.0595 -0.07454 C -0.0612 -0.07384 -0.06289 -0.07338 -0.06458 -0.07292 C -0.07487 -0.07014 -0.075 -0.07037 -0.08359 -0.06829 C -0.09258 -0.06296 -0.08698 -0.06505 -0.10078 -0.0669 C -0.10403 -0.06643 -0.10859 -0.06991 -0.11028 -0.06528 C -0.1125 -0.05926 -0.1095 -0.05093 -0.1095 -0.04375 C -0.1095 -0.03055 -0.11002 -0.01736 -0.11028 -0.00393 C -0.10963 0.01389 -0.11054 0.01482 -0.10859 0.02662 C -0.10833 0.02824 -0.1082 0.02986 -0.10768 0.03125 C -0.10729 0.03287 -0.10664 0.03426 -0.10599 0.03588 C -0.1026 0.03519 -0.09909 0.03495 -0.0957 0.03426 C -0.09323 0.0338 -0.09192 0.03241 -0.08958 0.03125 C -0.08606 0.0294 -0.08502 0.0294 -0.08099 0.02824 C -0.06536 0.02986 -0.07161 0.02708 -0.06211 0.03264 L -0.0569 0.03588 L -0.05429 0.03727 C -0.04909 0.03681 -0.04388 0.03681 -0.0388 0.03588 C -0.03646 0.03542 -0.03424 0.03333 -0.0319 0.03264 L -0.02591 0.03125 C -0.02383 0.00972 -0.02604 0.03195 -0.02409 0.01597 C -0.02356 0.01088 -0.02513 0.00232 -0.02239 0.00046 L -0.01718 -0.00255 C -0.0164 -0.00301 -0.01549 -0.0037 -0.01471 -0.00393 L -0.0112 -0.00555 L -0.00599 -0.00393 C -0.00403 -0.00347 -2.70833E-6 -0.00255 -2.70833E-6 -0.00255 " pathEditMode="relative" ptsTypes="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F8D2D-C8AB-7E46-8F06-1CDE72E4606C}"/>
              </a:ext>
            </a:extLst>
          </p:cNvPr>
          <p:cNvGrpSpPr/>
          <p:nvPr/>
        </p:nvGrpSpPr>
        <p:grpSpPr>
          <a:xfrm>
            <a:off x="3723310" y="1270659"/>
            <a:ext cx="5601866" cy="4678989"/>
            <a:chOff x="3723310" y="1270659"/>
            <a:chExt cx="5601866" cy="4678989"/>
          </a:xfrm>
        </p:grpSpPr>
        <p:pic>
          <p:nvPicPr>
            <p:cNvPr id="4" name="Imagen 31">
              <a:extLst>
                <a:ext uri="{FF2B5EF4-FFF2-40B4-BE49-F238E27FC236}">
                  <a16:creationId xmlns:a16="http://schemas.microsoft.com/office/drawing/2014/main" id="{0898D9E1-E9B1-0446-A324-21A9B85A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3310" y="1270659"/>
              <a:ext cx="5601866" cy="46789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370593-7069-D644-A4BB-DB8179C2E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2620821"/>
              <a:ext cx="485226" cy="4852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669D-70A8-D74F-8B61-80DC88ED8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59426" y="2621786"/>
              <a:ext cx="485226" cy="4852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7A9590-2747-C445-AE72-1B1908D5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3500" y="1574780"/>
              <a:ext cx="485226" cy="4852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209DD9-2D27-A14A-82BE-3B1052CA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85342" y="2060006"/>
              <a:ext cx="485226" cy="48522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FDE81-CDB2-8D47-9A2D-CD9CFC0DD51C}"/>
                </a:ext>
              </a:extLst>
            </p:cNvPr>
            <p:cNvSpPr/>
            <p:nvPr/>
          </p:nvSpPr>
          <p:spPr>
            <a:xfrm>
              <a:off x="5064526" y="204310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448FDF-699A-E34D-9642-84A15F013A3A}"/>
                </a:ext>
              </a:extLst>
            </p:cNvPr>
            <p:cNvSpPr/>
            <p:nvPr/>
          </p:nvSpPr>
          <p:spPr>
            <a:xfrm>
              <a:off x="6250274" y="424363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D995BBB-9135-0841-B53A-28927A2D6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36781" y="1743860"/>
              <a:ext cx="330515" cy="3305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C14FB22-44E7-EA4A-9442-17646F7F4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5990375" y="3986598"/>
              <a:ext cx="330515" cy="3305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C174BAE-A0E6-F747-84F1-D230D236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1921" y="3986598"/>
              <a:ext cx="330515" cy="33051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5F2CD1A-FD17-B04C-8445-FA1EABBE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3808486"/>
              <a:ext cx="485226" cy="48522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CCF2FE-1F2A-974F-87EF-CC8DEC114D69}"/>
                </a:ext>
              </a:extLst>
            </p:cNvPr>
            <p:cNvCxnSpPr/>
            <p:nvPr/>
          </p:nvCxnSpPr>
          <p:spPr>
            <a:xfrm>
              <a:off x="5376005" y="2159726"/>
              <a:ext cx="8829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59E007-EA90-9C4D-B6E9-9FA20899A8A4}"/>
                </a:ext>
              </a:extLst>
            </p:cNvPr>
            <p:cNvCxnSpPr>
              <a:cxnSpLocks/>
            </p:cNvCxnSpPr>
            <p:nvPr/>
          </p:nvCxnSpPr>
          <p:spPr>
            <a:xfrm>
              <a:off x="6370260" y="2267919"/>
              <a:ext cx="0" cy="3151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37F62A-5BEE-504A-B202-2E1D0ED4EFC5}"/>
                </a:ext>
              </a:extLst>
            </p:cNvPr>
            <p:cNvCxnSpPr>
              <a:cxnSpLocks/>
            </p:cNvCxnSpPr>
            <p:nvPr/>
          </p:nvCxnSpPr>
          <p:spPr>
            <a:xfrm>
              <a:off x="6370260" y="2790915"/>
              <a:ext cx="0" cy="3151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D1C2DD-98FA-2443-BC0C-FD7C8E170231}"/>
                </a:ext>
              </a:extLst>
            </p:cNvPr>
            <p:cNvCxnSpPr>
              <a:cxnSpLocks/>
            </p:cNvCxnSpPr>
            <p:nvPr/>
          </p:nvCxnSpPr>
          <p:spPr>
            <a:xfrm>
              <a:off x="6486170" y="3201620"/>
              <a:ext cx="108733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14DAFE1-FAFA-F346-8CF6-36E7F73EAF8F}"/>
                </a:ext>
              </a:extLst>
            </p:cNvPr>
            <p:cNvCxnSpPr>
              <a:cxnSpLocks/>
            </p:cNvCxnSpPr>
            <p:nvPr/>
          </p:nvCxnSpPr>
          <p:spPr>
            <a:xfrm>
              <a:off x="7816440" y="3206786"/>
              <a:ext cx="108733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80607A-5D8A-3049-8212-DCDAB7F2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2061" y="2790915"/>
              <a:ext cx="0" cy="3151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18FD7A-9DDC-6441-914A-41F005AF3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4235" y="2691539"/>
              <a:ext cx="107954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B79C98-9831-C545-9F23-C4AD002D6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768" y="2267919"/>
              <a:ext cx="0" cy="27731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D9804C-AC13-CE4A-9A56-BD5EB3FD4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768" y="1658319"/>
              <a:ext cx="0" cy="3462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837FC78-11C8-5644-A27D-7E82C1C5D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037" y="1534333"/>
              <a:ext cx="3342468" cy="1598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E29CE8F-015C-034E-BBC2-71CD3813FA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154" y="1686009"/>
              <a:ext cx="0" cy="35709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AC824B-6104-8F47-9A41-397111B51DDF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95" y="2155510"/>
              <a:ext cx="72308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4FEFA8-9B95-4948-8829-AFB8535FA78C}"/>
                </a:ext>
              </a:extLst>
            </p:cNvPr>
            <p:cNvCxnSpPr>
              <a:cxnSpLocks/>
            </p:cNvCxnSpPr>
            <p:nvPr/>
          </p:nvCxnSpPr>
          <p:spPr>
            <a:xfrm>
              <a:off x="6529398" y="4343581"/>
              <a:ext cx="104410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D89522-3620-184A-8ACB-A3E58BEEC09F}"/>
                </a:ext>
              </a:extLst>
            </p:cNvPr>
            <p:cNvCxnSpPr>
              <a:cxnSpLocks/>
            </p:cNvCxnSpPr>
            <p:nvPr/>
          </p:nvCxnSpPr>
          <p:spPr>
            <a:xfrm>
              <a:off x="7692768" y="4468455"/>
              <a:ext cx="0" cy="100171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4811-61DF-8E4D-945F-4070160B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4941435"/>
              <a:ext cx="485226" cy="48522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0EACDE-BD0A-BF48-8980-C61B9C6B2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170" y="5567718"/>
              <a:ext cx="107623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FE6419-6F63-B145-84FD-48F69ACE7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260" y="5004852"/>
              <a:ext cx="6400" cy="421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B0D74F-C31D-AF41-B3E7-9EE6A38D5A3B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6368222" y="4468455"/>
              <a:ext cx="0" cy="29817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09EAAD5-57B8-FE4F-B2C2-2900DD63EA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5816" y="4362759"/>
              <a:ext cx="93873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1DF44B6-5FB9-A04F-83B4-8BFCC5783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003" y="3338424"/>
              <a:ext cx="0" cy="82656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BB44F5-245D-A44C-8885-C72536A3A9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037" y="3221752"/>
              <a:ext cx="805745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E6719EB-FD51-8846-A8BC-39E982522B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182" y="3291308"/>
              <a:ext cx="1" cy="215714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70FED1A-8C46-CC43-B4C4-C7E1EB5CB6E6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95" y="5567718"/>
              <a:ext cx="7508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C63CC8-F883-A54A-8662-C8746630A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4941435"/>
              <a:ext cx="485226" cy="485226"/>
            </a:xfrm>
            <a:prstGeom prst="rect">
              <a:avLst/>
            </a:prstGeom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6CA91A0-96F8-374D-A93F-24185EF10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74" y="5004853"/>
              <a:ext cx="0" cy="42180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E54ACF-492E-914C-AF32-15504DF36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0035" y="4468455"/>
              <a:ext cx="2439" cy="296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505A577-8F67-9F44-A78B-B4F538A61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6282" y="4356046"/>
              <a:ext cx="815911" cy="138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7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050094" y="238923"/>
            <a:ext cx="560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i="1" dirty="0"/>
              <a:t>Vehicle fleet sizing, positioning and routing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51D7D-BF6A-354D-A269-B50C37D7E457}"/>
              </a:ext>
            </a:extLst>
          </p:cNvPr>
          <p:cNvGrpSpPr/>
          <p:nvPr/>
        </p:nvGrpSpPr>
        <p:grpSpPr>
          <a:xfrm>
            <a:off x="1611051" y="1739523"/>
            <a:ext cx="3708949" cy="3196763"/>
            <a:chOff x="377191" y="1317363"/>
            <a:chExt cx="4721325" cy="4122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4446ED-DF05-0649-8ECD-23EC1AF0A667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128E0-A471-0A46-B261-EC9AFCA8DE6C}"/>
                </a:ext>
              </a:extLst>
            </p:cNvPr>
            <p:cNvGrpSpPr/>
            <p:nvPr/>
          </p:nvGrpSpPr>
          <p:grpSpPr>
            <a:xfrm>
              <a:off x="469215" y="1520995"/>
              <a:ext cx="4537276" cy="3715473"/>
              <a:chOff x="3572480" y="1270659"/>
              <a:chExt cx="5601866" cy="4678989"/>
            </a:xfrm>
          </p:grpSpPr>
          <p:pic>
            <p:nvPicPr>
              <p:cNvPr id="72" name="Imagen 31">
                <a:extLst>
                  <a:ext uri="{FF2B5EF4-FFF2-40B4-BE49-F238E27FC236}">
                    <a16:creationId xmlns:a16="http://schemas.microsoft.com/office/drawing/2014/main" id="{CB572C7A-C95A-C14A-A2CB-2C14FCA34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480" y="1270659"/>
                <a:ext cx="5601866" cy="4678989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B28CACC-C4C7-E34D-9C49-560DE8226F6A}"/>
                  </a:ext>
                </a:extLst>
              </p:cNvPr>
              <p:cNvSpPr/>
              <p:nvPr/>
            </p:nvSpPr>
            <p:spPr>
              <a:xfrm>
                <a:off x="4913696" y="2043102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04F290-0197-2E42-8BBA-15B68BDF6E53}"/>
                  </a:ext>
                </a:extLst>
              </p:cNvPr>
              <p:cNvSpPr/>
              <p:nvPr/>
            </p:nvSpPr>
            <p:spPr>
              <a:xfrm>
                <a:off x="6099444" y="4243638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5457372-2F47-7B47-BFF2-7C94B3DE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85951" y="1743860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F0091EC-60C0-0440-8486-218FB15DF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839545" y="3986598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4EDEE96-9D3B-4841-9B8B-219DF3A44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71091" y="3986598"/>
                <a:ext cx="330515" cy="330515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4C42D-67CE-1A4A-93F2-E172CD1E9231}"/>
              </a:ext>
            </a:extLst>
          </p:cNvPr>
          <p:cNvGrpSpPr/>
          <p:nvPr/>
        </p:nvGrpSpPr>
        <p:grpSpPr>
          <a:xfrm>
            <a:off x="5948598" y="1393848"/>
            <a:ext cx="4038326" cy="3542438"/>
            <a:chOff x="7915515" y="1353301"/>
            <a:chExt cx="4038326" cy="3542438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0975817-F0E1-254D-8945-F0E1B1C750C1}"/>
                </a:ext>
              </a:extLst>
            </p:cNvPr>
            <p:cNvSpPr/>
            <p:nvPr/>
          </p:nvSpPr>
          <p:spPr>
            <a:xfrm>
              <a:off x="8244892" y="1353301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B1599C-6E82-234E-B239-C467E13B896F}"/>
                </a:ext>
              </a:extLst>
            </p:cNvPr>
            <p:cNvSpPr/>
            <p:nvPr/>
          </p:nvSpPr>
          <p:spPr>
            <a:xfrm>
              <a:off x="8138250" y="1446989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2F08D8-6887-C24B-A7B2-3C8E6ED01E7E}"/>
                </a:ext>
              </a:extLst>
            </p:cNvPr>
            <p:cNvSpPr/>
            <p:nvPr/>
          </p:nvSpPr>
          <p:spPr>
            <a:xfrm>
              <a:off x="8012986" y="1557126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2C6451-582A-0048-97ED-FA433ACD6D4D}"/>
                </a:ext>
              </a:extLst>
            </p:cNvPr>
            <p:cNvGrpSpPr/>
            <p:nvPr/>
          </p:nvGrpSpPr>
          <p:grpSpPr>
            <a:xfrm>
              <a:off x="7915515" y="1698976"/>
              <a:ext cx="3708949" cy="3196763"/>
              <a:chOff x="6605959" y="2461015"/>
              <a:chExt cx="3708949" cy="31967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B94D249-F497-E04E-A860-80773FC28027}"/>
                  </a:ext>
                </a:extLst>
              </p:cNvPr>
              <p:cNvSpPr/>
              <p:nvPr/>
            </p:nvSpPr>
            <p:spPr>
              <a:xfrm>
                <a:off x="6605959" y="2461015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9897763-27FA-3F4F-8DFC-CBC2C494E31D}"/>
                  </a:ext>
                </a:extLst>
              </p:cNvPr>
              <p:cNvGrpSpPr/>
              <p:nvPr/>
            </p:nvGrpSpPr>
            <p:grpSpPr>
              <a:xfrm>
                <a:off x="6650391" y="2515469"/>
                <a:ext cx="3540533" cy="3098251"/>
                <a:chOff x="3723310" y="1270659"/>
                <a:chExt cx="5601866" cy="4678989"/>
              </a:xfrm>
            </p:grpSpPr>
            <p:pic>
              <p:nvPicPr>
                <p:cNvPr id="118" name="Imagen 31">
                  <a:extLst>
                    <a:ext uri="{FF2B5EF4-FFF2-40B4-BE49-F238E27FC236}">
                      <a16:creationId xmlns:a16="http://schemas.microsoft.com/office/drawing/2014/main" id="{835A67E6-9285-574C-8C21-26049F568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3310" y="1270659"/>
                  <a:ext cx="5601866" cy="4678989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6970B5F1-876A-DD4A-905C-45FDF5D5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2620821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51C66E55-557D-2045-B0E3-08D3578E6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59426" y="2621786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0962C74-333B-9648-9F2C-CD7BB40CB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43500" y="1574780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46B877C3-C264-6740-8341-43B3C0093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785342" y="2060006"/>
                  <a:ext cx="485226" cy="485226"/>
                </a:xfrm>
                <a:prstGeom prst="rect">
                  <a:avLst/>
                </a:prstGeom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DF56B6C-903B-5D47-A359-DB4A59C6C08B}"/>
                    </a:ext>
                  </a:extLst>
                </p:cNvPr>
                <p:cNvSpPr/>
                <p:nvPr/>
              </p:nvSpPr>
              <p:spPr>
                <a:xfrm>
                  <a:off x="506452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DD1A3B3-A721-864E-AADC-AAE2139E4248}"/>
                    </a:ext>
                  </a:extLst>
                </p:cNvPr>
                <p:cNvSpPr/>
                <p:nvPr/>
              </p:nvSpPr>
              <p:spPr>
                <a:xfrm>
                  <a:off x="625027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8CCDA6FA-5D1D-564D-90E1-87FDA75D8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03678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FC752BF-7F62-4C41-862C-92D67C40F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99037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C2249C6-9E5E-A240-9B73-13061DE23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421921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6AA60C29-0A21-CA44-819F-07D5B8B03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3808486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DF7225A-2734-D947-8EE2-BAD5C25E3F62}"/>
                    </a:ext>
                  </a:extLst>
                </p:cNvPr>
                <p:cNvCxnSpPr/>
                <p:nvPr/>
              </p:nvCxnSpPr>
              <p:spPr>
                <a:xfrm>
                  <a:off x="5376005" y="2159726"/>
                  <a:ext cx="88297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E3009AE-ACDF-9E49-8FD2-69315608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267919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F20C8B43-2CBC-DC4A-960A-50AD4E707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EB3869F-4246-9E43-BF87-089287CC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6170" y="3201620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38A53C7-2699-744F-8835-3B6DB86EE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440" y="3206786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90F2CDC6-4057-6240-A75E-33F6D69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2061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B507E80-7C98-9E4B-9C32-78B83D23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4235" y="2691539"/>
                  <a:ext cx="107954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CC0C43C-C556-5E43-B304-361ED380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2267919"/>
                  <a:ext cx="0" cy="2773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F774DD67-40AE-124F-8D3F-983C029AE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1658319"/>
                  <a:ext cx="0" cy="34628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A640B2B-CB2D-F54B-9093-206111875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1534333"/>
                  <a:ext cx="3342468" cy="1598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5BA70BBC-A911-F247-A1D9-828F432F4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5154" y="1686009"/>
                  <a:ext cx="0" cy="35709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7D54441-85BE-F04C-A5E5-A971DF90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2155510"/>
                  <a:ext cx="723086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8EF0CDE-A71E-FE45-9437-AD6D8947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9398" y="4343581"/>
                  <a:ext cx="1044107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F7F14AF-E24F-4D4F-93A3-ED54CE884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2768" y="4468455"/>
                  <a:ext cx="0" cy="10017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8E0F6AFB-849E-2942-9DEC-6D1E45DB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AD5E88F6-6284-7D47-A858-699E774C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6170" y="5567718"/>
                  <a:ext cx="107623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720DA665-7D68-D844-A1BB-CCC75A09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0260" y="5004852"/>
                  <a:ext cx="6400" cy="4218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AE8F0868-3448-CB42-92A2-AF2C219D7B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68222" y="4468455"/>
                  <a:ext cx="0" cy="29817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98FA94C-B295-6F46-8A2D-A1CBA34B7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5816" y="4362759"/>
                  <a:ext cx="938738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026C06A-4268-7043-8595-972105F08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003" y="3338424"/>
                  <a:ext cx="0" cy="82656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E3FCEA2-96A9-0B4B-B783-59B390771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3221752"/>
                  <a:ext cx="805745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84148DF-CAD3-5045-A8B6-A730A8A48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6182" y="3291308"/>
                  <a:ext cx="1" cy="215714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5F6BF3D-3DA7-A04D-9584-596368B0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5567718"/>
                  <a:ext cx="750831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FD0BAEF6-F2A7-D645-8C0B-04C76FB81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BF94870-8EA3-AC4A-8AF0-9EBB82345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2474" y="5004853"/>
                  <a:ext cx="0" cy="42180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62343E1-57D4-5849-8A80-01DFF3CB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0035" y="4468455"/>
                  <a:ext cx="2439" cy="2969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5698A19-14AB-0F40-9600-CBA26736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6282" y="4356046"/>
                  <a:ext cx="815911" cy="138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/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  <a:p>
                <a:endParaRPr lang="en-CO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blipFill>
                <a:blip r:embed="rId6"/>
                <a:stretch>
                  <a:fillRect l="-712" t="-384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/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  <a:p>
                <a:endParaRPr lang="en-CO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blipFill>
                <a:blip r:embed="rId7"/>
                <a:stretch>
                  <a:fillRect l="-386" t="-1923" r="-231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/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28AF1D-E360-C947-849A-5D54AE820ECF}"/>
              </a:ext>
            </a:extLst>
          </p:cNvPr>
          <p:cNvCxnSpPr>
            <a:cxnSpLocks/>
          </p:cNvCxnSpPr>
          <p:nvPr/>
        </p:nvCxnSpPr>
        <p:spPr>
          <a:xfrm flipV="1">
            <a:off x="5836539" y="1465208"/>
            <a:ext cx="147578" cy="2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5444DB-5102-7643-9C18-71873020B5B9}"/>
              </a:ext>
            </a:extLst>
          </p:cNvPr>
          <p:cNvCxnSpPr>
            <a:cxnSpLocks/>
          </p:cNvCxnSpPr>
          <p:nvPr/>
        </p:nvCxnSpPr>
        <p:spPr>
          <a:xfrm flipH="1">
            <a:off x="6028914" y="1268145"/>
            <a:ext cx="142419" cy="17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/>
              <p:nvPr/>
            </p:nvSpPr>
            <p:spPr>
              <a:xfrm>
                <a:off x="928064" y="5256218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4" y="5256218"/>
                <a:ext cx="2882505" cy="1200329"/>
              </a:xfrm>
              <a:prstGeom prst="rect">
                <a:avLst/>
              </a:prstGeom>
              <a:blipFill>
                <a:blip r:embed="rId9"/>
                <a:stretch>
                  <a:fillRect l="-1316" t="-2105" r="-1316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/>
              <p:nvPr/>
            </p:nvSpPr>
            <p:spPr>
              <a:xfrm>
                <a:off x="7967761" y="5253514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761" y="5253514"/>
                <a:ext cx="2882505" cy="1200329"/>
              </a:xfrm>
              <a:prstGeom prst="rect">
                <a:avLst/>
              </a:prstGeom>
              <a:blipFill>
                <a:blip r:embed="rId10"/>
                <a:stretch>
                  <a:fillRect l="-1316" t="-2105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23" grpId="0"/>
      <p:bldP spid="164" grpId="0"/>
      <p:bldP spid="1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050094" y="238923"/>
            <a:ext cx="560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i="1" dirty="0"/>
              <a:t>Vehicle fleet sizing, positioning and routing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51D7D-BF6A-354D-A269-B50C37D7E457}"/>
              </a:ext>
            </a:extLst>
          </p:cNvPr>
          <p:cNvGrpSpPr/>
          <p:nvPr/>
        </p:nvGrpSpPr>
        <p:grpSpPr>
          <a:xfrm>
            <a:off x="4685959" y="2662994"/>
            <a:ext cx="2661563" cy="2273292"/>
            <a:chOff x="377191" y="1317363"/>
            <a:chExt cx="4721325" cy="4122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4446ED-DF05-0649-8ECD-23EC1AF0A667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128E0-A471-0A46-B261-EC9AFCA8DE6C}"/>
                </a:ext>
              </a:extLst>
            </p:cNvPr>
            <p:cNvGrpSpPr/>
            <p:nvPr/>
          </p:nvGrpSpPr>
          <p:grpSpPr>
            <a:xfrm>
              <a:off x="469215" y="1520995"/>
              <a:ext cx="4537276" cy="3715473"/>
              <a:chOff x="3572480" y="1270659"/>
              <a:chExt cx="5601866" cy="4678989"/>
            </a:xfrm>
          </p:grpSpPr>
          <p:pic>
            <p:nvPicPr>
              <p:cNvPr id="72" name="Imagen 31">
                <a:extLst>
                  <a:ext uri="{FF2B5EF4-FFF2-40B4-BE49-F238E27FC236}">
                    <a16:creationId xmlns:a16="http://schemas.microsoft.com/office/drawing/2014/main" id="{CB572C7A-C95A-C14A-A2CB-2C14FCA34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480" y="1270659"/>
                <a:ext cx="5601866" cy="4678989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B28CACC-C4C7-E34D-9C49-560DE8226F6A}"/>
                  </a:ext>
                </a:extLst>
              </p:cNvPr>
              <p:cNvSpPr/>
              <p:nvPr/>
            </p:nvSpPr>
            <p:spPr>
              <a:xfrm>
                <a:off x="4913696" y="2043102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04F290-0197-2E42-8BBA-15B68BDF6E53}"/>
                  </a:ext>
                </a:extLst>
              </p:cNvPr>
              <p:cNvSpPr/>
              <p:nvPr/>
            </p:nvSpPr>
            <p:spPr>
              <a:xfrm>
                <a:off x="6099444" y="4243638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5457372-2F47-7B47-BFF2-7C94B3DE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85951" y="1743860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F0091EC-60C0-0440-8486-218FB15DF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839545" y="3986598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4EDEE96-9D3B-4841-9B8B-219DF3A44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71091" y="3986598"/>
                <a:ext cx="330515" cy="330515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4C42D-67CE-1A4A-93F2-E172CD1E9231}"/>
              </a:ext>
            </a:extLst>
          </p:cNvPr>
          <p:cNvGrpSpPr/>
          <p:nvPr/>
        </p:nvGrpSpPr>
        <p:grpSpPr>
          <a:xfrm>
            <a:off x="7967761" y="2501462"/>
            <a:ext cx="2882506" cy="2434824"/>
            <a:chOff x="7915515" y="1353301"/>
            <a:chExt cx="4038326" cy="3542438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0975817-F0E1-254D-8945-F0E1B1C750C1}"/>
                </a:ext>
              </a:extLst>
            </p:cNvPr>
            <p:cNvSpPr/>
            <p:nvPr/>
          </p:nvSpPr>
          <p:spPr>
            <a:xfrm>
              <a:off x="8244892" y="1353301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B1599C-6E82-234E-B239-C467E13B896F}"/>
                </a:ext>
              </a:extLst>
            </p:cNvPr>
            <p:cNvSpPr/>
            <p:nvPr/>
          </p:nvSpPr>
          <p:spPr>
            <a:xfrm>
              <a:off x="8138250" y="1446989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2F08D8-6887-C24B-A7B2-3C8E6ED01E7E}"/>
                </a:ext>
              </a:extLst>
            </p:cNvPr>
            <p:cNvSpPr/>
            <p:nvPr/>
          </p:nvSpPr>
          <p:spPr>
            <a:xfrm>
              <a:off x="8012986" y="1557126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2C6451-582A-0048-97ED-FA433ACD6D4D}"/>
                </a:ext>
              </a:extLst>
            </p:cNvPr>
            <p:cNvGrpSpPr/>
            <p:nvPr/>
          </p:nvGrpSpPr>
          <p:grpSpPr>
            <a:xfrm>
              <a:off x="7915515" y="1698976"/>
              <a:ext cx="3708949" cy="3196763"/>
              <a:chOff x="6605959" y="2461015"/>
              <a:chExt cx="3708949" cy="31967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B94D249-F497-E04E-A860-80773FC28027}"/>
                  </a:ext>
                </a:extLst>
              </p:cNvPr>
              <p:cNvSpPr/>
              <p:nvPr/>
            </p:nvSpPr>
            <p:spPr>
              <a:xfrm>
                <a:off x="6605959" y="2461015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9897763-27FA-3F4F-8DFC-CBC2C494E31D}"/>
                  </a:ext>
                </a:extLst>
              </p:cNvPr>
              <p:cNvGrpSpPr/>
              <p:nvPr/>
            </p:nvGrpSpPr>
            <p:grpSpPr>
              <a:xfrm>
                <a:off x="6650391" y="2515469"/>
                <a:ext cx="3540533" cy="3098251"/>
                <a:chOff x="3723310" y="1270659"/>
                <a:chExt cx="5601866" cy="4678989"/>
              </a:xfrm>
            </p:grpSpPr>
            <p:pic>
              <p:nvPicPr>
                <p:cNvPr id="118" name="Imagen 31">
                  <a:extLst>
                    <a:ext uri="{FF2B5EF4-FFF2-40B4-BE49-F238E27FC236}">
                      <a16:creationId xmlns:a16="http://schemas.microsoft.com/office/drawing/2014/main" id="{835A67E6-9285-574C-8C21-26049F568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3310" y="1270659"/>
                  <a:ext cx="5601866" cy="4678989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6970B5F1-876A-DD4A-905C-45FDF5D5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2620821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51C66E55-557D-2045-B0E3-08D3578E6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59426" y="2621786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0962C74-333B-9648-9F2C-CD7BB40CB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43500" y="1574780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46B877C3-C264-6740-8341-43B3C0093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785342" y="2060006"/>
                  <a:ext cx="485226" cy="485226"/>
                </a:xfrm>
                <a:prstGeom prst="rect">
                  <a:avLst/>
                </a:prstGeom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DF56B6C-903B-5D47-A359-DB4A59C6C08B}"/>
                    </a:ext>
                  </a:extLst>
                </p:cNvPr>
                <p:cNvSpPr/>
                <p:nvPr/>
              </p:nvSpPr>
              <p:spPr>
                <a:xfrm>
                  <a:off x="506452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DD1A3B3-A721-864E-AADC-AAE2139E4248}"/>
                    </a:ext>
                  </a:extLst>
                </p:cNvPr>
                <p:cNvSpPr/>
                <p:nvPr/>
              </p:nvSpPr>
              <p:spPr>
                <a:xfrm>
                  <a:off x="625027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8CCDA6FA-5D1D-564D-90E1-87FDA75D8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03678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FC752BF-7F62-4C41-862C-92D67C40F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99037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C2249C6-9E5E-A240-9B73-13061DE23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421921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6AA60C29-0A21-CA44-819F-07D5B8B03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3808486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DF7225A-2734-D947-8EE2-BAD5C25E3F62}"/>
                    </a:ext>
                  </a:extLst>
                </p:cNvPr>
                <p:cNvCxnSpPr/>
                <p:nvPr/>
              </p:nvCxnSpPr>
              <p:spPr>
                <a:xfrm>
                  <a:off x="5376005" y="2159726"/>
                  <a:ext cx="88297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E3009AE-ACDF-9E49-8FD2-69315608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267919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F20C8B43-2CBC-DC4A-960A-50AD4E707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EB3869F-4246-9E43-BF87-089287CC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6170" y="3201620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38A53C7-2699-744F-8835-3B6DB86EE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440" y="3206786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90F2CDC6-4057-6240-A75E-33F6D69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2061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B507E80-7C98-9E4B-9C32-78B83D23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4235" y="2691539"/>
                  <a:ext cx="107954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CC0C43C-C556-5E43-B304-361ED380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2267919"/>
                  <a:ext cx="0" cy="2773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F774DD67-40AE-124F-8D3F-983C029AE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1658319"/>
                  <a:ext cx="0" cy="34628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A640B2B-CB2D-F54B-9093-206111875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1534333"/>
                  <a:ext cx="3342468" cy="1598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5BA70BBC-A911-F247-A1D9-828F432F4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5154" y="1686009"/>
                  <a:ext cx="0" cy="35709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7D54441-85BE-F04C-A5E5-A971DF90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2155510"/>
                  <a:ext cx="723086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8EF0CDE-A71E-FE45-9437-AD6D8947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9398" y="4343581"/>
                  <a:ext cx="1044107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F7F14AF-E24F-4D4F-93A3-ED54CE884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2768" y="4468455"/>
                  <a:ext cx="0" cy="10017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8E0F6AFB-849E-2942-9DEC-6D1E45DB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AD5E88F6-6284-7D47-A858-699E774C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6170" y="5567718"/>
                  <a:ext cx="107623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720DA665-7D68-D844-A1BB-CCC75A09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0260" y="5004852"/>
                  <a:ext cx="6400" cy="4218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AE8F0868-3448-CB42-92A2-AF2C219D7B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68222" y="4468455"/>
                  <a:ext cx="0" cy="29817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98FA94C-B295-6F46-8A2D-A1CBA34B7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5816" y="4362759"/>
                  <a:ext cx="938738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026C06A-4268-7043-8595-972105F08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003" y="3338424"/>
                  <a:ext cx="0" cy="82656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E3FCEA2-96A9-0B4B-B783-59B390771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3221752"/>
                  <a:ext cx="805745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84148DF-CAD3-5045-A8B6-A730A8A48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6182" y="3291308"/>
                  <a:ext cx="1" cy="215714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5F6BF3D-3DA7-A04D-9584-596368B0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5567718"/>
                  <a:ext cx="750831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FD0BAEF6-F2A7-D645-8C0B-04C76FB81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BF94870-8EA3-AC4A-8AF0-9EBB82345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2474" y="5004853"/>
                  <a:ext cx="0" cy="42180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62343E1-57D4-5849-8A80-01DFF3CB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0035" y="4468455"/>
                  <a:ext cx="2439" cy="2969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5698A19-14AB-0F40-9600-CBA26736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6282" y="4356046"/>
                  <a:ext cx="815911" cy="138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/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  <a:p>
                <a:endParaRPr lang="en-CO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blipFill>
                <a:blip r:embed="rId6"/>
                <a:stretch>
                  <a:fillRect l="-712" t="-384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/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  <a:p>
                <a:endParaRPr lang="en-CO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blipFill>
                <a:blip r:embed="rId7"/>
                <a:stretch>
                  <a:fillRect l="-386" t="-1923" r="-231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/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28AF1D-E360-C947-849A-5D54AE820ECF}"/>
              </a:ext>
            </a:extLst>
          </p:cNvPr>
          <p:cNvCxnSpPr>
            <a:cxnSpLocks/>
          </p:cNvCxnSpPr>
          <p:nvPr/>
        </p:nvCxnSpPr>
        <p:spPr>
          <a:xfrm flipV="1">
            <a:off x="5836539" y="1465208"/>
            <a:ext cx="147578" cy="2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5444DB-5102-7643-9C18-71873020B5B9}"/>
              </a:ext>
            </a:extLst>
          </p:cNvPr>
          <p:cNvCxnSpPr>
            <a:cxnSpLocks/>
          </p:cNvCxnSpPr>
          <p:nvPr/>
        </p:nvCxnSpPr>
        <p:spPr>
          <a:xfrm flipH="1">
            <a:off x="6028914" y="1268145"/>
            <a:ext cx="142419" cy="17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/>
              <p:nvPr/>
            </p:nvSpPr>
            <p:spPr>
              <a:xfrm>
                <a:off x="928064" y="5240034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4" y="5240034"/>
                <a:ext cx="2882505" cy="1200329"/>
              </a:xfrm>
              <a:prstGeom prst="rect">
                <a:avLst/>
              </a:prstGeom>
              <a:blipFill>
                <a:blip r:embed="rId9"/>
                <a:stretch>
                  <a:fillRect l="-1316" t="-2105" r="-1316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/>
              <p:nvPr/>
            </p:nvSpPr>
            <p:spPr>
              <a:xfrm>
                <a:off x="7967761" y="5237330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761" y="5237330"/>
                <a:ext cx="2882505" cy="1200329"/>
              </a:xfrm>
              <a:prstGeom prst="rect">
                <a:avLst/>
              </a:prstGeom>
              <a:blipFill>
                <a:blip r:embed="rId10"/>
                <a:stretch>
                  <a:fillRect l="-1316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102AA24-DC6A-C144-831A-7EF54A6B5E11}"/>
              </a:ext>
            </a:extLst>
          </p:cNvPr>
          <p:cNvGrpSpPr/>
          <p:nvPr/>
        </p:nvGrpSpPr>
        <p:grpSpPr>
          <a:xfrm>
            <a:off x="1485368" y="2662994"/>
            <a:ext cx="2661563" cy="2273292"/>
            <a:chOff x="377191" y="1317363"/>
            <a:chExt cx="4721325" cy="412273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70D2DE-E3DF-A549-A9BD-962F358BFFEF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67" name="Imagen 31">
              <a:extLst>
                <a:ext uri="{FF2B5EF4-FFF2-40B4-BE49-F238E27FC236}">
                  <a16:creationId xmlns:a16="http://schemas.microsoft.com/office/drawing/2014/main" id="{3E018670-0C29-A44B-BDB9-F5501566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15" y="1520994"/>
              <a:ext cx="4537277" cy="3715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23" grpId="0"/>
      <p:bldP spid="164" grpId="0"/>
      <p:bldP spid="1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-465784" y="-1094227"/>
            <a:ext cx="5601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2400" i="1" dirty="0"/>
              <a:t>Vehicle fleet sizing, positioning and routing: Solution Scheme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EFF062-9CFB-6341-B8CB-CEBB63F457E9}"/>
              </a:ext>
            </a:extLst>
          </p:cNvPr>
          <p:cNvGrpSpPr/>
          <p:nvPr/>
        </p:nvGrpSpPr>
        <p:grpSpPr>
          <a:xfrm>
            <a:off x="579948" y="1264318"/>
            <a:ext cx="11203404" cy="5272886"/>
            <a:chOff x="579948" y="1264318"/>
            <a:chExt cx="11203404" cy="52728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951D7D-BF6A-354D-A269-B50C37D7E457}"/>
                </a:ext>
              </a:extLst>
            </p:cNvPr>
            <p:cNvGrpSpPr/>
            <p:nvPr/>
          </p:nvGrpSpPr>
          <p:grpSpPr>
            <a:xfrm>
              <a:off x="579948" y="2241789"/>
              <a:ext cx="3708949" cy="3196763"/>
              <a:chOff x="377191" y="1317363"/>
              <a:chExt cx="4721325" cy="412273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4446ED-DF05-0649-8ECD-23EC1AF0A667}"/>
                  </a:ext>
                </a:extLst>
              </p:cNvPr>
              <p:cNvSpPr/>
              <p:nvPr/>
            </p:nvSpPr>
            <p:spPr>
              <a:xfrm>
                <a:off x="377191" y="1317363"/>
                <a:ext cx="4721325" cy="41227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E128E0-A471-0A46-B261-EC9AFCA8DE6C}"/>
                  </a:ext>
                </a:extLst>
              </p:cNvPr>
              <p:cNvGrpSpPr/>
              <p:nvPr/>
            </p:nvGrpSpPr>
            <p:grpSpPr>
              <a:xfrm>
                <a:off x="469215" y="1520995"/>
                <a:ext cx="4537276" cy="3715473"/>
                <a:chOff x="3572480" y="1270659"/>
                <a:chExt cx="5601866" cy="4678989"/>
              </a:xfrm>
            </p:grpSpPr>
            <p:pic>
              <p:nvPicPr>
                <p:cNvPr id="72" name="Imagen 31">
                  <a:extLst>
                    <a:ext uri="{FF2B5EF4-FFF2-40B4-BE49-F238E27FC236}">
                      <a16:creationId xmlns:a16="http://schemas.microsoft.com/office/drawing/2014/main" id="{CB572C7A-C95A-C14A-A2CB-2C14FCA34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72480" y="1270659"/>
                  <a:ext cx="5601866" cy="4678989"/>
                </a:xfrm>
                <a:prstGeom prst="rect">
                  <a:avLst/>
                </a:prstGeom>
              </p:spPr>
            </p:pic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B28CACC-C4C7-E34D-9C49-560DE8226F6A}"/>
                    </a:ext>
                  </a:extLst>
                </p:cNvPr>
                <p:cNvSpPr/>
                <p:nvPr/>
              </p:nvSpPr>
              <p:spPr>
                <a:xfrm>
                  <a:off x="491369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A04F290-0197-2E42-8BBA-15B68BDF6E53}"/>
                    </a:ext>
                  </a:extLst>
                </p:cNvPr>
                <p:cNvSpPr/>
                <p:nvPr/>
              </p:nvSpPr>
              <p:spPr>
                <a:xfrm>
                  <a:off x="609944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55457372-2F47-7B47-BFF2-7C94B3DE6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8595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2F0091EC-60C0-0440-8486-218FB15DF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83954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84EDEE96-9D3B-4841-9B8B-219DF3A440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271091" y="3986598"/>
                  <a:ext cx="330515" cy="33051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D4C42D-67CE-1A4A-93F2-E172CD1E9231}"/>
                </a:ext>
              </a:extLst>
            </p:cNvPr>
            <p:cNvGrpSpPr/>
            <p:nvPr/>
          </p:nvGrpSpPr>
          <p:grpSpPr>
            <a:xfrm>
              <a:off x="7745026" y="2103693"/>
              <a:ext cx="4038326" cy="3542438"/>
              <a:chOff x="7915515" y="1353301"/>
              <a:chExt cx="4038326" cy="354243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0975817-F0E1-254D-8945-F0E1B1C750C1}"/>
                  </a:ext>
                </a:extLst>
              </p:cNvPr>
              <p:cNvSpPr/>
              <p:nvPr/>
            </p:nvSpPr>
            <p:spPr>
              <a:xfrm>
                <a:off x="8244892" y="1353301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7B1599C-6E82-234E-B239-C467E13B896F}"/>
                  </a:ext>
                </a:extLst>
              </p:cNvPr>
              <p:cNvSpPr/>
              <p:nvPr/>
            </p:nvSpPr>
            <p:spPr>
              <a:xfrm>
                <a:off x="8138250" y="1446989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A2F08D8-6887-C24B-A7B2-3C8E6ED01E7E}"/>
                  </a:ext>
                </a:extLst>
              </p:cNvPr>
              <p:cNvSpPr/>
              <p:nvPr/>
            </p:nvSpPr>
            <p:spPr>
              <a:xfrm>
                <a:off x="8012986" y="1557126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C2C6451-582A-0048-97ED-FA433ACD6D4D}"/>
                  </a:ext>
                </a:extLst>
              </p:cNvPr>
              <p:cNvGrpSpPr/>
              <p:nvPr/>
            </p:nvGrpSpPr>
            <p:grpSpPr>
              <a:xfrm>
                <a:off x="7915515" y="1698976"/>
                <a:ext cx="3708949" cy="3196763"/>
                <a:chOff x="6605959" y="2461015"/>
                <a:chExt cx="3708949" cy="3196763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B94D249-F497-E04E-A860-80773FC28027}"/>
                    </a:ext>
                  </a:extLst>
                </p:cNvPr>
                <p:cNvSpPr/>
                <p:nvPr/>
              </p:nvSpPr>
              <p:spPr>
                <a:xfrm>
                  <a:off x="6605959" y="2461015"/>
                  <a:ext cx="3708949" cy="31967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O" dirty="0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9897763-27FA-3F4F-8DFC-CBC2C494E31D}"/>
                    </a:ext>
                  </a:extLst>
                </p:cNvPr>
                <p:cNvGrpSpPr/>
                <p:nvPr/>
              </p:nvGrpSpPr>
              <p:grpSpPr>
                <a:xfrm>
                  <a:off x="6650391" y="2515469"/>
                  <a:ext cx="3540533" cy="3098251"/>
                  <a:chOff x="3723310" y="1270659"/>
                  <a:chExt cx="5601866" cy="4678989"/>
                </a:xfrm>
              </p:grpSpPr>
              <p:pic>
                <p:nvPicPr>
                  <p:cNvPr id="118" name="Imagen 31">
                    <a:extLst>
                      <a:ext uri="{FF2B5EF4-FFF2-40B4-BE49-F238E27FC236}">
                        <a16:creationId xmlns:a16="http://schemas.microsoft.com/office/drawing/2014/main" id="{835A67E6-9285-574C-8C21-26049F568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723310" y="1270659"/>
                    <a:ext cx="5601866" cy="4678989"/>
                  </a:xfrm>
                  <a:prstGeom prst="rect">
                    <a:avLst/>
                  </a:prstGeom>
                </p:spPr>
              </p:pic>
              <p:pic>
                <p:nvPicPr>
                  <p:cNvPr id="119" name="Picture 118">
                    <a:extLst>
                      <a:ext uri="{FF2B5EF4-FFF2-40B4-BE49-F238E27FC236}">
                        <a16:creationId xmlns:a16="http://schemas.microsoft.com/office/drawing/2014/main" id="{6970B5F1-876A-DD4A-905C-45FDF5D54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882541" y="2620821"/>
                    <a:ext cx="485226" cy="485226"/>
                  </a:xfrm>
                  <a:prstGeom prst="rect">
                    <a:avLst/>
                  </a:prstGeom>
                </p:spPr>
              </p:pic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51C66E55-557D-2045-B0E3-08D3578E64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959426" y="2621786"/>
                    <a:ext cx="485226" cy="48522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50962C74-333B-9648-9F2C-CD7BB40CB9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6143500" y="1574780"/>
                    <a:ext cx="485226" cy="485226"/>
                  </a:xfrm>
                  <a:prstGeom prst="rect">
                    <a:avLst/>
                  </a:prstGeom>
                </p:spPr>
              </p:pic>
              <p:pic>
                <p:nvPicPr>
                  <p:cNvPr id="122" name="Picture 121">
                    <a:extLst>
                      <a:ext uri="{FF2B5EF4-FFF2-40B4-BE49-F238E27FC236}">
                        <a16:creationId xmlns:a16="http://schemas.microsoft.com/office/drawing/2014/main" id="{46B877C3-C264-6740-8341-43B3C00933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785342" y="2060006"/>
                    <a:ext cx="485226" cy="485226"/>
                  </a:xfrm>
                  <a:prstGeom prst="rect">
                    <a:avLst/>
                  </a:prstGeom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2DF56B6C-903B-5D47-A359-DB4A59C6C08B}"/>
                      </a:ext>
                    </a:extLst>
                  </p:cNvPr>
                  <p:cNvSpPr/>
                  <p:nvPr/>
                </p:nvSpPr>
                <p:spPr>
                  <a:xfrm>
                    <a:off x="5064526" y="2043102"/>
                    <a:ext cx="235896" cy="224817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O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DD1A3B3-A721-864E-AADC-AAE2139E4248}"/>
                      </a:ext>
                    </a:extLst>
                  </p:cNvPr>
                  <p:cNvSpPr/>
                  <p:nvPr/>
                </p:nvSpPr>
                <p:spPr>
                  <a:xfrm>
                    <a:off x="6250274" y="4243638"/>
                    <a:ext cx="235896" cy="224817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O"/>
                  </a:p>
                </p:txBody>
              </p: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8CCDA6FA-5D1D-564D-90E1-87FDA75D8E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5036781" y="1743860"/>
                    <a:ext cx="330515" cy="33051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7FC752BF-7F62-4C41-862C-92D67C40F0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 flipH="1">
                    <a:off x="5990375" y="3986598"/>
                    <a:ext cx="330515" cy="33051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6C2249C6-9E5E-A240-9B73-13061DE23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6421921" y="3986598"/>
                    <a:ext cx="330515" cy="33051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6AA60C29-0A21-CA44-819F-07D5B8B03E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7476995" y="3808486"/>
                    <a:ext cx="485226" cy="485226"/>
                  </a:xfrm>
                  <a:prstGeom prst="rect">
                    <a:avLst/>
                  </a:prstGeom>
                </p:spPr>
              </p:pic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2DF7225A-2734-D947-8EE2-BAD5C25E3F62}"/>
                      </a:ext>
                    </a:extLst>
                  </p:cNvPr>
                  <p:cNvCxnSpPr/>
                  <p:nvPr/>
                </p:nvCxnSpPr>
                <p:spPr>
                  <a:xfrm>
                    <a:off x="5376005" y="2159726"/>
                    <a:ext cx="882978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0E3009AE-ACDF-9E49-8FD2-693156084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70260" y="2267919"/>
                    <a:ext cx="0" cy="31513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F20C8B43-2CBC-DC4A-960A-50AD4E707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70260" y="2790915"/>
                    <a:ext cx="0" cy="31513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BEB3869F-4246-9E43-BF87-089287CCF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86170" y="3201620"/>
                    <a:ext cx="1087335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438A53C7-2699-744F-8835-3B6DB86EE3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6440" y="3206786"/>
                    <a:ext cx="1087335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90F2CDC6-4057-6240-A75E-33F6D69B0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02061" y="2790915"/>
                    <a:ext cx="0" cy="31513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5B507E80-7C98-9E4B-9C32-78B83D2336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24235" y="2691539"/>
                    <a:ext cx="1079540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FCC0C43C-C556-5E43-B304-361ED3802D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2768" y="2267919"/>
                    <a:ext cx="0" cy="27731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F774DD67-40AE-124F-8D3F-983C029AEA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2768" y="1658319"/>
                    <a:ext cx="0" cy="346281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9A640B2B-CB2D-F54B-9093-206111875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31037" y="1534333"/>
                    <a:ext cx="3342468" cy="1598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>
                    <a:extLst>
                      <a:ext uri="{FF2B5EF4-FFF2-40B4-BE49-F238E27FC236}">
                        <a16:creationId xmlns:a16="http://schemas.microsoft.com/office/drawing/2014/main" id="{5BA70BBC-A911-F247-A1D9-828F432F46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5154" y="1686009"/>
                    <a:ext cx="0" cy="35709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47D54441-85BE-F04C-A5E5-A971DF90A5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3695" y="2155510"/>
                    <a:ext cx="723086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>
                    <a:extLst>
                      <a:ext uri="{FF2B5EF4-FFF2-40B4-BE49-F238E27FC236}">
                        <a16:creationId xmlns:a16="http://schemas.microsoft.com/office/drawing/2014/main" id="{98EF0CDE-A71E-FE45-9437-AD6D89479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9398" y="4343581"/>
                    <a:ext cx="1044107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>
                    <a:extLst>
                      <a:ext uri="{FF2B5EF4-FFF2-40B4-BE49-F238E27FC236}">
                        <a16:creationId xmlns:a16="http://schemas.microsoft.com/office/drawing/2014/main" id="{3F7F14AF-E24F-4D4F-93A3-ED54CE884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92768" y="4468455"/>
                    <a:ext cx="0" cy="100171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8E0F6AFB-849E-2942-9DEC-6D1E45DB44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7476995" y="4941435"/>
                    <a:ext cx="485226" cy="485226"/>
                  </a:xfrm>
                  <a:prstGeom prst="rect">
                    <a:avLst/>
                  </a:prstGeom>
                </p:spPr>
              </p:pic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D5E88F6-6284-7D47-A858-699E774C7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86170" y="5567718"/>
                    <a:ext cx="1076238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720DA665-7D68-D844-A1BB-CCC75A093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70260" y="5004852"/>
                    <a:ext cx="6400" cy="42180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AE8F0868-3448-CB42-92A2-AF2C219D7BEE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68222" y="4468455"/>
                    <a:ext cx="0" cy="29817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898FA94C-B295-6F46-8A2D-A1CBA34B7F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265816" y="4362759"/>
                    <a:ext cx="938738" cy="1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8026C06A-4268-7043-8595-972105F08A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4003" y="3338424"/>
                    <a:ext cx="0" cy="826565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FE3FCEA2-96A9-0B4B-B783-59B390771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31037" y="3221752"/>
                    <a:ext cx="805745" cy="1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284148DF-CAD3-5045-A8B6-A730A8A48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6182" y="3291308"/>
                    <a:ext cx="1" cy="215714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25F6BF3D-3DA7-A04D-9584-596368B0E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3695" y="5567718"/>
                    <a:ext cx="750831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2" name="Picture 151">
                    <a:extLst>
                      <a:ext uri="{FF2B5EF4-FFF2-40B4-BE49-F238E27FC236}">
                        <a16:creationId xmlns:a16="http://schemas.microsoft.com/office/drawing/2014/main" id="{FD0BAEF6-F2A7-D645-8C0B-04C76FB819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882541" y="4941435"/>
                    <a:ext cx="485226" cy="485226"/>
                  </a:xfrm>
                  <a:prstGeom prst="rect">
                    <a:avLst/>
                  </a:prstGeom>
                </p:spPr>
              </p:pic>
              <p:cxnSp>
                <p:nvCxnSpPr>
                  <p:cNvPr id="153" name="Straight Arrow Connector 152">
                    <a:extLst>
                      <a:ext uri="{FF2B5EF4-FFF2-40B4-BE49-F238E27FC236}">
                        <a16:creationId xmlns:a16="http://schemas.microsoft.com/office/drawing/2014/main" id="{ABF94870-8EA3-AC4A-8AF0-9EBB82345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2474" y="5004853"/>
                    <a:ext cx="0" cy="421808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>
                    <a:extLst>
                      <a:ext uri="{FF2B5EF4-FFF2-40B4-BE49-F238E27FC236}">
                        <a16:creationId xmlns:a16="http://schemas.microsoft.com/office/drawing/2014/main" id="{662343E1-57D4-5849-8A80-01DFF3CB1E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0035" y="4468455"/>
                    <a:ext cx="2439" cy="296934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A5698A19-14AB-0F40-9600-CBA267362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282" y="4356046"/>
                    <a:ext cx="815911" cy="13834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5AB1944-4988-664A-88BA-50B32D979876}"/>
                </a:ext>
              </a:extLst>
            </p:cNvPr>
            <p:cNvSpPr txBox="1"/>
            <p:nvPr/>
          </p:nvSpPr>
          <p:spPr>
            <a:xfrm>
              <a:off x="1598447" y="1264318"/>
              <a:ext cx="175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dirty="0"/>
                <a:t>Master problem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41865B9-443B-1047-92F7-36E1A1E7A58C}"/>
                </a:ext>
              </a:extLst>
            </p:cNvPr>
            <p:cNvSpPr txBox="1"/>
            <p:nvPr/>
          </p:nvSpPr>
          <p:spPr>
            <a:xfrm>
              <a:off x="8877393" y="1264318"/>
              <a:ext cx="17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i="1" dirty="0"/>
                <a:t>Subproblems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3E6730A-50A0-C94E-AEE9-51506E1E9B3B}"/>
                    </a:ext>
                  </a:extLst>
                </p:cNvPr>
                <p:cNvSpPr/>
                <p:nvPr/>
              </p:nvSpPr>
              <p:spPr>
                <a:xfrm rot="18082746">
                  <a:off x="7480516" y="1870092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CO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3E6730A-50A0-C94E-AEE9-51506E1E9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82746">
                  <a:off x="7480516" y="1870092"/>
                  <a:ext cx="3804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28AF1D-E360-C947-849A-5D54AE820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967" y="2175053"/>
              <a:ext cx="147578" cy="20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85444DB-5102-7643-9C18-71873020B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342" y="1977990"/>
              <a:ext cx="142419" cy="17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6CC06CD-7206-CB4E-9EFA-12A2A6EEEBE5}"/>
                </a:ext>
              </a:extLst>
            </p:cNvPr>
            <p:cNvCxnSpPr>
              <a:cxnSpLocks/>
              <a:stCxn id="3" idx="0"/>
              <a:endCxn id="157" idx="0"/>
            </p:cNvCxnSpPr>
            <p:nvPr/>
          </p:nvCxnSpPr>
          <p:spPr>
            <a:xfrm rot="16200000" flipH="1">
              <a:off x="6032832" y="-1356621"/>
              <a:ext cx="65729" cy="7262549"/>
            </a:xfrm>
            <a:prstGeom prst="curvedConnector3">
              <a:avLst>
                <a:gd name="adj1" fmla="val -13259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04CA34B5-60E4-8145-BD87-473A4355BEF3}"/>
                </a:ext>
              </a:extLst>
            </p:cNvPr>
            <p:cNvCxnSpPr>
              <a:stCxn id="118" idx="2"/>
              <a:endCxn id="3" idx="2"/>
            </p:cNvCxnSpPr>
            <p:nvPr/>
          </p:nvCxnSpPr>
          <p:spPr>
            <a:xfrm rot="5400000" flipH="1">
              <a:off x="5915313" y="1957662"/>
              <a:ext cx="163521" cy="7125302"/>
            </a:xfrm>
            <a:prstGeom prst="curvedConnector3">
              <a:avLst>
                <a:gd name="adj1" fmla="val -5854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6BAB53-5537-EB4F-9480-A4C45ABBB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0322" y="3233422"/>
              <a:ext cx="1270000" cy="127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F168AA9-3404-C14B-ABE4-8E4EC8D56E5A}"/>
                    </a:ext>
                  </a:extLst>
                </p:cNvPr>
                <p:cNvSpPr/>
                <p:nvPr/>
              </p:nvSpPr>
              <p:spPr>
                <a:xfrm>
                  <a:off x="5365310" y="1471188"/>
                  <a:ext cx="17046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CO" i="1" dirty="0">
                      <a:solidFill>
                        <a:srgbClr val="C1910E"/>
                      </a:solidFill>
                    </a:rPr>
                    <a:t> </a:t>
                  </a:r>
                  <a:r>
                    <a:rPr lang="en-CO" dirty="0"/>
                    <a:t>and</a:t>
                  </a:r>
                  <a:r>
                    <a:rPr lang="en-CO" dirty="0">
                      <a:solidFill>
                        <a:srgbClr val="C1910E"/>
                      </a:solidFill>
                    </a:rPr>
                    <a:t> </a:t>
                  </a:r>
                  <a:r>
                    <a:rPr lang="en-CO" dirty="0">
                      <a:solidFill>
                        <a:srgbClr val="0070C0"/>
                      </a:solidFill>
                    </a:rPr>
                    <a:t>fleet size</a:t>
                  </a:r>
                  <a:r>
                    <a:rPr lang="en-CO" dirty="0">
                      <a:solidFill>
                        <a:srgbClr val="00B050"/>
                      </a:solidFill>
                    </a:rPr>
                    <a:t>.</a:t>
                  </a:r>
                  <a:endParaRPr lang="en-CO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F168AA9-3404-C14B-ABE4-8E4EC8D56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310" y="1471188"/>
                  <a:ext cx="170463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1471" b="-23333"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6BE7DFB-04CE-EC4D-9999-54F3C37A03FD}"/>
                </a:ext>
              </a:extLst>
            </p:cNvPr>
            <p:cNvSpPr/>
            <p:nvPr/>
          </p:nvSpPr>
          <p:spPr>
            <a:xfrm>
              <a:off x="5558252" y="6167872"/>
              <a:ext cx="1131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O" dirty="0"/>
                <a:t>Feedback.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1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050094" y="238923"/>
            <a:ext cx="5601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2400" i="1" dirty="0"/>
              <a:t>Vehicle fleet sizing, positioning and routing: Solution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05CC71-8A2C-134A-9838-3A57CF354F5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05CC71-8A2C-134A-9838-3A57CF35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70403F9-660A-044C-AA86-94F0ACED7A6C}"/>
              </a:ext>
            </a:extLst>
          </p:cNvPr>
          <p:cNvGrpSpPr/>
          <p:nvPr/>
        </p:nvGrpSpPr>
        <p:grpSpPr>
          <a:xfrm>
            <a:off x="515952" y="2081052"/>
            <a:ext cx="3929923" cy="3405347"/>
            <a:chOff x="3723310" y="1270659"/>
            <a:chExt cx="5601866" cy="4678989"/>
          </a:xfrm>
        </p:grpSpPr>
        <p:pic>
          <p:nvPicPr>
            <p:cNvPr id="80" name="Imagen 31">
              <a:extLst>
                <a:ext uri="{FF2B5EF4-FFF2-40B4-BE49-F238E27FC236}">
                  <a16:creationId xmlns:a16="http://schemas.microsoft.com/office/drawing/2014/main" id="{8690F66C-644E-5E48-8C6B-5BDB3457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3310" y="1270659"/>
              <a:ext cx="5601866" cy="467898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3818405-18E9-1642-BEE2-5D688325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2620821"/>
              <a:ext cx="485226" cy="4852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B9C442C-48FE-B24F-ABE2-95B2BE6D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59426" y="2621786"/>
              <a:ext cx="485226" cy="485226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DF02EA3-8C07-CA48-8978-56E75277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3500" y="1574780"/>
              <a:ext cx="485226" cy="48522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3B17F46-243B-104E-9323-D62331BCD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4941435"/>
              <a:ext cx="485226" cy="48522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5102026-95BC-8849-88AD-98CFCF9A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85342" y="2060006"/>
              <a:ext cx="485226" cy="485226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DD6066E-EE81-2541-864B-D1656D52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4941435"/>
              <a:ext cx="485226" cy="485226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148FCD-7F41-0E4A-A010-B13937A53487}"/>
                </a:ext>
              </a:extLst>
            </p:cNvPr>
            <p:cNvSpPr/>
            <p:nvPr/>
          </p:nvSpPr>
          <p:spPr>
            <a:xfrm>
              <a:off x="5064526" y="204310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6C0D92F-C311-784B-89CD-FCD1D0BACE93}"/>
                </a:ext>
              </a:extLst>
            </p:cNvPr>
            <p:cNvSpPr/>
            <p:nvPr/>
          </p:nvSpPr>
          <p:spPr>
            <a:xfrm>
              <a:off x="6250274" y="424363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79519F2-E4AB-7F47-B5C3-5F1CCA3B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3808486"/>
              <a:ext cx="485226" cy="485226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38593A-4577-EE40-AD2F-9C115DA0C47A}"/>
              </a:ext>
            </a:extLst>
          </p:cNvPr>
          <p:cNvSpPr/>
          <p:nvPr/>
        </p:nvSpPr>
        <p:spPr>
          <a:xfrm>
            <a:off x="5581916" y="3266201"/>
            <a:ext cx="1273441" cy="1004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4147C4-978E-7242-B7FD-BA7FA70EB4BE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4445875" y="3768455"/>
            <a:ext cx="1136041" cy="1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38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333" y="908352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3349" y="971118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333" y="2570328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4254645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4941435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15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2620821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2621786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4314360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5342" y="2060006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4941435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80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4941435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3762214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2620821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958049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2620821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/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02E3C9B-5314-2741-A0E8-2A95AA390A9E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</a:rPr>
              <a:t>Positioning and fleet sizing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2297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/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0DC861-B64C-1048-A801-0917B3119DC6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EC25D4-63DD-A341-ADBA-4873C649AB25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DC516-5F74-C44E-9CDE-CBFF6BB9D25E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</a:rPr>
              <a:t>Positioning and fleet sizing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15023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302744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302744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/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0DC861-B64C-1048-A801-0917B3119DC6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72BDD8-9776-B74A-9697-C0E9E3B54E2C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EF1759-04F3-7040-90FC-DAE4776FE09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81" y="1761789"/>
            <a:ext cx="330515" cy="3305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1A8008-DC85-A54C-955C-431E750D062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90375" y="4004527"/>
            <a:ext cx="330515" cy="330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D7F253-89EE-3145-AF9B-B060C998FD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921" y="4004527"/>
            <a:ext cx="330515" cy="3305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ECD8A5-C742-ED4C-8B6C-053A4717C8DE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</a:rPr>
              <a:t>Positioning and fleet sizing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34192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0DC861-B64C-1048-A801-0917B3119DC6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DD5AC-B9CF-784F-98D8-DC401C472277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8DEF6E-B91C-8146-B6DB-BDE9B8578F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81" y="1743860"/>
            <a:ext cx="330515" cy="330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7D8A32-B6FC-AD4A-9883-95B32603174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90375" y="3986598"/>
            <a:ext cx="330515" cy="3305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EC3CBE-56DE-FC4F-99CC-E0F368C86D3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921" y="3986598"/>
            <a:ext cx="330515" cy="3305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AEA1D4-DAF3-DC49-B480-3FD5E3809CF9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</p:spTree>
    <p:extLst>
      <p:ext uri="{BB962C8B-B14F-4D97-AF65-F5344CB8AC3E}">
        <p14:creationId xmlns:p14="http://schemas.microsoft.com/office/powerpoint/2010/main" val="119521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F55504E7F38344A107C8C3B0E34CE3" ma:contentTypeVersion="9" ma:contentTypeDescription="Create a new document." ma:contentTypeScope="" ma:versionID="e89fe65c2226b91accf63787939d7cbf">
  <xsd:schema xmlns:xsd="http://www.w3.org/2001/XMLSchema" xmlns:xs="http://www.w3.org/2001/XMLSchema" xmlns:p="http://schemas.microsoft.com/office/2006/metadata/properties" xmlns:ns2="e4abf4fe-c96e-48b4-ac04-c3b39fa429c8" targetNamespace="http://schemas.microsoft.com/office/2006/metadata/properties" ma:root="true" ma:fieldsID="c0e9b56046c07860351e1d4f8e486c0c" ns2:_="">
    <xsd:import namespace="e4abf4fe-c96e-48b4-ac04-c3b39fa429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bf4fe-c96e-48b4-ac04-c3b39fa4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904BC1-98F8-4759-A31F-9AE3960AE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bf4fe-c96e-48b4-ac04-c3b39fa42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41A67E-4BDF-48F1-98D9-6D0B04969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AAE2B-F6A2-4AAE-8BF7-F2866F86FA0A}">
  <ds:schemaRefs>
    <ds:schemaRef ds:uri="http://purl.org/dc/terms/"/>
    <ds:schemaRef ds:uri="http://www.w3.org/XML/1998/namespace"/>
    <ds:schemaRef ds:uri="e4abf4fe-c96e-48b4-ac04-c3b39fa429c8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504</Words>
  <Application>Microsoft Macintosh PowerPoint</Application>
  <PresentationFormat>Widescreen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Alfaima’s interpretation</dc:title>
  <dc:creator>Alfaima Solano</dc:creator>
  <cp:lastModifiedBy>David  Corredor Montenegro</cp:lastModifiedBy>
  <cp:revision>7</cp:revision>
  <dcterms:created xsi:type="dcterms:W3CDTF">2020-03-03T04:04:02Z</dcterms:created>
  <dcterms:modified xsi:type="dcterms:W3CDTF">2020-07-07T03:36:00Z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0x010100B8F55504E7F38344A107C8C3B0E34CE3</vt:lpwstr>
  </property>
</Properties>
</file>