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2"/>
  </p:notesMasterIdLst>
  <p:sldIdLst>
    <p:sldId id="286" r:id="rId5"/>
    <p:sldId id="274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71" r:id="rId16"/>
    <p:sldId id="276" r:id="rId17"/>
    <p:sldId id="272" r:id="rId18"/>
    <p:sldId id="277" r:id="rId19"/>
    <p:sldId id="27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5DE452-406F-4EBD-ADFD-C1F62B6A4E80}">
          <p14:sldIdLst>
            <p14:sldId id="286"/>
          </p14:sldIdLst>
        </p14:section>
        <p14:section name="Problem description" id="{038BAC64-69E8-4F04-A389-94783F222FB6}">
          <p14:sldIdLst>
            <p14:sldId id="27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olution strategy" id="{EA0E101F-C8C5-485D-8433-EA55D44A0377}">
          <p14:sldIdLst>
            <p14:sldId id="271"/>
            <p14:sldId id="276"/>
          </p14:sldIdLst>
        </p14:section>
        <p14:section name="Results" id="{EEF7908B-20F3-4FF7-B1CC-E21A7F29A8DC}">
          <p14:sldIdLst>
            <p14:sldId id="272"/>
            <p14:sldId id="277"/>
          </p14:sldIdLst>
        </p14:section>
        <p14:section name="Decision support tool" id="{3CFF000A-630F-4A88-A7F5-905B1E45255C}">
          <p14:sldIdLst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40F"/>
    <a:srgbClr val="E5CA05"/>
    <a:srgbClr val="FADE09"/>
    <a:srgbClr val="FADD00"/>
    <a:srgbClr val="FFF200"/>
    <a:srgbClr val="3EACA2"/>
    <a:srgbClr val="979797"/>
    <a:srgbClr val="9F9F9F"/>
    <a:srgbClr val="60AAA0"/>
    <a:srgbClr val="07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FCFF4-0D40-464D-B236-8EBA4F69CEE6}" v="959" dt="2020-07-04T19:22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1" autoAdjust="0"/>
    <p:restoredTop sz="56639"/>
  </p:normalViewPr>
  <p:slideViewPr>
    <p:cSldViewPr snapToGrid="0">
      <p:cViewPr>
        <p:scale>
          <a:sx n="67" d="100"/>
          <a:sy n="67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ose Consuegra Laino" userId="8542074c-da4c-4f6d-88fb-ed787923a225" providerId="ADAL" clId="{4CAFCFF4-0D40-464D-B236-8EBA4F69CEE6}"/>
    <pc:docChg chg="undo redo custSel addSld delSld modSld sldOrd delMainMaster modMainMaster delSection modSection">
      <pc:chgData name="Maria Jose Consuegra Laino" userId="8542074c-da4c-4f6d-88fb-ed787923a225" providerId="ADAL" clId="{4CAFCFF4-0D40-464D-B236-8EBA4F69CEE6}" dt="2020-07-04T19:24:05.359" v="2217" actId="1076"/>
      <pc:docMkLst>
        <pc:docMk/>
      </pc:docMkLst>
      <pc:sldChg chg="del">
        <pc:chgData name="Maria Jose Consuegra Laino" userId="8542074c-da4c-4f6d-88fb-ed787923a225" providerId="ADAL" clId="{4CAFCFF4-0D40-464D-B236-8EBA4F69CEE6}" dt="2020-07-04T17:32:01.124" v="2015" actId="2696"/>
        <pc:sldMkLst>
          <pc:docMk/>
          <pc:sldMk cId="3861412862" sldId="257"/>
        </pc:sldMkLst>
      </pc:sldChg>
      <pc:sldChg chg="addSp delSp modSp del">
        <pc:chgData name="Maria Jose Consuegra Laino" userId="8542074c-da4c-4f6d-88fb-ed787923a225" providerId="ADAL" clId="{4CAFCFF4-0D40-464D-B236-8EBA4F69CEE6}" dt="2020-07-03T23:11:53.700" v="1598" actId="2696"/>
        <pc:sldMkLst>
          <pc:docMk/>
          <pc:sldMk cId="2435522319" sldId="261"/>
        </pc:sldMkLst>
        <pc:spChg chg="mod">
          <ac:chgData name="Maria Jose Consuegra Laino" userId="8542074c-da4c-4f6d-88fb-ed787923a225" providerId="ADAL" clId="{4CAFCFF4-0D40-464D-B236-8EBA4F69CEE6}" dt="2020-07-03T22:55:32.817" v="771" actId="207"/>
          <ac:spMkLst>
            <pc:docMk/>
            <pc:sldMk cId="2435522319" sldId="261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2:55:39.740" v="772" actId="207"/>
          <ac:spMkLst>
            <pc:docMk/>
            <pc:sldMk cId="2435522319" sldId="261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2:58:55.087" v="871" actId="207"/>
          <ac:spMkLst>
            <pc:docMk/>
            <pc:sldMk cId="2435522319" sldId="261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2:57:29.179" v="778" actId="113"/>
          <ac:spMkLst>
            <pc:docMk/>
            <pc:sldMk cId="2435522319" sldId="261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2:58:36.181" v="781" actId="1076"/>
          <ac:spMkLst>
            <pc:docMk/>
            <pc:sldMk cId="2435522319" sldId="261"/>
            <ac:spMk id="12" creationId="{D175CEA8-6072-4BDA-9ECB-E491126986B2}"/>
          </ac:spMkLst>
        </pc:spChg>
        <pc:picChg chg="add del mod modCrop">
          <ac:chgData name="Maria Jose Consuegra Laino" userId="8542074c-da4c-4f6d-88fb-ed787923a225" providerId="ADAL" clId="{4CAFCFF4-0D40-464D-B236-8EBA4F69CEE6}" dt="2020-07-03T22:42:54.044" v="716" actId="478"/>
          <ac:picMkLst>
            <pc:docMk/>
            <pc:sldMk cId="2435522319" sldId="261"/>
            <ac:picMk id="2" creationId="{E07F8D82-B1C9-4C5B-BC89-826191EAD750}"/>
          </ac:picMkLst>
        </pc:picChg>
        <pc:picChg chg="add del 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10" creationId="{38061DFD-1049-4F47-94EE-3D5925C3E557}"/>
          </ac:picMkLst>
        </pc:picChg>
        <pc:picChg chg="add del mod">
          <ac:chgData name="Maria Jose Consuegra Laino" userId="8542074c-da4c-4f6d-88fb-ed787923a225" providerId="ADAL" clId="{4CAFCFF4-0D40-464D-B236-8EBA4F69CEE6}" dt="2020-07-03T03:22:03.005" v="24" actId="478"/>
          <ac:picMkLst>
            <pc:docMk/>
            <pc:sldMk cId="2435522319" sldId="261"/>
            <ac:picMk id="13" creationId="{A530DC6A-F35C-4154-9B45-904A2455527C}"/>
          </ac:picMkLst>
        </pc:picChg>
        <pc:picChg chg="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6146" creationId="{513F6270-3A8F-4924-A745-16758A1D5EA4}"/>
          </ac:picMkLst>
        </pc:picChg>
      </pc:sldChg>
      <pc:sldChg chg="modSp del">
        <pc:chgData name="Maria Jose Consuegra Laino" userId="8542074c-da4c-4f6d-88fb-ed787923a225" providerId="ADAL" clId="{4CAFCFF4-0D40-464D-B236-8EBA4F69CEE6}" dt="2020-07-04T17:32:01.147" v="2017" actId="2696"/>
        <pc:sldMkLst>
          <pc:docMk/>
          <pc:sldMk cId="1209715694" sldId="263"/>
        </pc:sldMkLst>
        <pc:picChg chg="mod">
          <ac:chgData name="Maria Jose Consuegra Laino" userId="8542074c-da4c-4f6d-88fb-ed787923a225" providerId="ADAL" clId="{4CAFCFF4-0D40-464D-B236-8EBA4F69CEE6}" dt="2020-07-04T00:08:07.455" v="1945" actId="1076"/>
          <ac:picMkLst>
            <pc:docMk/>
            <pc:sldMk cId="1209715694" sldId="263"/>
            <ac:picMk id="9" creationId="{98284594-6A95-4629-AB80-F0D6AA792047}"/>
          </ac:picMkLst>
        </pc:picChg>
        <pc:picChg chg="mod">
          <ac:chgData name="Maria Jose Consuegra Laino" userId="8542074c-da4c-4f6d-88fb-ed787923a225" providerId="ADAL" clId="{4CAFCFF4-0D40-464D-B236-8EBA4F69CEE6}" dt="2020-07-04T00:08:06.233" v="1944" actId="1076"/>
          <ac:picMkLst>
            <pc:docMk/>
            <pc:sldMk cId="1209715694" sldId="263"/>
            <ac:picMk id="6146" creationId="{513F6270-3A8F-4924-A745-16758A1D5EA4}"/>
          </ac:picMkLst>
        </pc:picChg>
      </pc:sldChg>
      <pc:sldChg chg="addSp delSp modSp del">
        <pc:chgData name="Maria Jose Consuegra Laino" userId="8542074c-da4c-4f6d-88fb-ed787923a225" providerId="ADAL" clId="{4CAFCFF4-0D40-464D-B236-8EBA4F69CEE6}" dt="2020-07-03T22:39:07.268" v="687" actId="2696"/>
        <pc:sldMkLst>
          <pc:docMk/>
          <pc:sldMk cId="2118275850" sldId="267"/>
        </pc:sldMkLst>
        <pc:spChg chg="del">
          <ac:chgData name="Maria Jose Consuegra Laino" userId="8542074c-da4c-4f6d-88fb-ed787923a225" providerId="ADAL" clId="{4CAFCFF4-0D40-464D-B236-8EBA4F69CEE6}" dt="2020-07-03T05:15:18.093" v="283" actId="478"/>
          <ac:spMkLst>
            <pc:docMk/>
            <pc:sldMk cId="2118275850" sldId="267"/>
            <ac:spMk id="2" creationId="{BB067387-F3F4-47DD-AD0C-761BA61164DC}"/>
          </ac:spMkLst>
        </pc:spChg>
        <pc:spChg chg="add del mod">
          <ac:chgData name="Maria Jose Consuegra Laino" userId="8542074c-da4c-4f6d-88fb-ed787923a225" providerId="ADAL" clId="{4CAFCFF4-0D40-464D-B236-8EBA4F69CEE6}" dt="2020-07-03T05:15:19.647" v="284" actId="478"/>
          <ac:spMkLst>
            <pc:docMk/>
            <pc:sldMk cId="2118275850" sldId="267"/>
            <ac:spMk id="4" creationId="{B6A6CF9C-3652-4869-88D0-DF81C625139A}"/>
          </ac:spMkLst>
        </pc:spChg>
        <pc:spChg chg="add">
          <ac:chgData name="Maria Jose Consuegra Laino" userId="8542074c-da4c-4f6d-88fb-ed787923a225" providerId="ADAL" clId="{4CAFCFF4-0D40-464D-B236-8EBA4F69CEE6}" dt="2020-07-03T05:15:19.997" v="285"/>
          <ac:spMkLst>
            <pc:docMk/>
            <pc:sldMk cId="2118275850" sldId="267"/>
            <ac:spMk id="5" creationId="{1E646E5B-3692-4A14-A4C5-DBD0DAAA23FB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4.931" v="767" actId="207"/>
        <pc:sldMkLst>
          <pc:docMk/>
          <pc:sldMk cId="3828197936" sldId="271"/>
        </pc:sldMkLst>
        <pc:spChg chg="mod">
          <ac:chgData name="Maria Jose Consuegra Laino" userId="8542074c-da4c-4f6d-88fb-ed787923a225" providerId="ADAL" clId="{4CAFCFF4-0D40-464D-B236-8EBA4F69CEE6}" dt="2020-07-03T22:55:04.931" v="767" actId="207"/>
          <ac:spMkLst>
            <pc:docMk/>
            <pc:sldMk cId="3828197936" sldId="271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9.989" v="768" actId="207"/>
        <pc:sldMkLst>
          <pc:docMk/>
          <pc:sldMk cId="1804519590" sldId="272"/>
        </pc:sldMkLst>
        <pc:spChg chg="mod">
          <ac:chgData name="Maria Jose Consuegra Laino" userId="8542074c-da4c-4f6d-88fb-ed787923a225" providerId="ADAL" clId="{4CAFCFF4-0D40-464D-B236-8EBA4F69CEE6}" dt="2020-07-03T22:55:09.989" v="768" actId="207"/>
          <ac:spMkLst>
            <pc:docMk/>
            <pc:sldMk cId="1804519590" sldId="272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14.431" v="769" actId="207"/>
        <pc:sldMkLst>
          <pc:docMk/>
          <pc:sldMk cId="3737638050" sldId="273"/>
        </pc:sldMkLst>
        <pc:spChg chg="mod">
          <ac:chgData name="Maria Jose Consuegra Laino" userId="8542074c-da4c-4f6d-88fb-ed787923a225" providerId="ADAL" clId="{4CAFCFF4-0D40-464D-B236-8EBA4F69CEE6}" dt="2020-07-03T22:55:14.431" v="769" actId="207"/>
          <ac:spMkLst>
            <pc:docMk/>
            <pc:sldMk cId="3737638050" sldId="273"/>
            <ac:spMk id="3" creationId="{20CE521D-BBD7-4BC9-8B39-7DF1794CE2AA}"/>
          </ac:spMkLst>
        </pc:spChg>
      </pc:sldChg>
      <pc:sldChg chg="addSp delSp modSp">
        <pc:chgData name="Maria Jose Consuegra Laino" userId="8542074c-da4c-4f6d-88fb-ed787923a225" providerId="ADAL" clId="{4CAFCFF4-0D40-464D-B236-8EBA4F69CEE6}" dt="2020-07-04T19:18:23.512" v="2199" actId="478"/>
        <pc:sldMkLst>
          <pc:docMk/>
          <pc:sldMk cId="3707077334" sldId="274"/>
        </pc:sldMkLst>
        <pc:spChg chg="mod">
          <ac:chgData name="Maria Jose Consuegra Laino" userId="8542074c-da4c-4f6d-88fb-ed787923a225" providerId="ADAL" clId="{4CAFCFF4-0D40-464D-B236-8EBA4F69CEE6}" dt="2020-07-03T22:54:57.045" v="766" actId="207"/>
          <ac:spMkLst>
            <pc:docMk/>
            <pc:sldMk cId="3707077334" sldId="274"/>
            <ac:spMk id="3" creationId="{20CE521D-BBD7-4BC9-8B39-7DF1794CE2AA}"/>
          </ac:spMkLst>
        </pc:spChg>
        <pc:spChg chg="add del mod">
          <ac:chgData name="Maria Jose Consuegra Laino" userId="8542074c-da4c-4f6d-88fb-ed787923a225" providerId="ADAL" clId="{4CAFCFF4-0D40-464D-B236-8EBA4F69CEE6}" dt="2020-07-04T19:15:06.016" v="2095"/>
          <ac:spMkLst>
            <pc:docMk/>
            <pc:sldMk cId="3707077334" sldId="274"/>
            <ac:spMk id="4" creationId="{8671A3CD-9494-4557-9F27-DDDA3F895FCB}"/>
          </ac:spMkLst>
        </pc:spChg>
        <pc:picChg chg="add del mod">
          <ac:chgData name="Maria Jose Consuegra Laino" userId="8542074c-da4c-4f6d-88fb-ed787923a225" providerId="ADAL" clId="{4CAFCFF4-0D40-464D-B236-8EBA4F69CEE6}" dt="2020-07-04T19:18:23.512" v="2199" actId="478"/>
          <ac:picMkLst>
            <pc:docMk/>
            <pc:sldMk cId="3707077334" sldId="274"/>
            <ac:picMk id="5" creationId="{FFC0CCC4-2C8A-4267-B5F9-A0D5E6DD0875}"/>
          </ac:picMkLst>
        </pc:picChg>
      </pc:sldChg>
      <pc:sldChg chg="del">
        <pc:chgData name="Maria Jose Consuegra Laino" userId="8542074c-da4c-4f6d-88fb-ed787923a225" providerId="ADAL" clId="{4CAFCFF4-0D40-464D-B236-8EBA4F69CEE6}" dt="2020-07-04T17:32:24.675" v="2019" actId="2696"/>
        <pc:sldMkLst>
          <pc:docMk/>
          <pc:sldMk cId="4047765357" sldId="280"/>
        </pc:sldMkLst>
      </pc:sldChg>
      <pc:sldChg chg="addSp delSp modSp add del">
        <pc:chgData name="Maria Jose Consuegra Laino" userId="8542074c-da4c-4f6d-88fb-ed787923a225" providerId="ADAL" clId="{4CAFCFF4-0D40-464D-B236-8EBA4F69CEE6}" dt="2020-07-03T22:39:07.162" v="684" actId="2696"/>
        <pc:sldMkLst>
          <pc:docMk/>
          <pc:sldMk cId="1203775125" sldId="282"/>
        </pc:sldMkLst>
        <pc:spChg chg="del">
          <ac:chgData name="Maria Jose Consuegra Laino" userId="8542074c-da4c-4f6d-88fb-ed787923a225" providerId="ADAL" clId="{4CAFCFF4-0D40-464D-B236-8EBA4F69CEE6}" dt="2020-07-03T05:14:19.662" v="261"/>
          <ac:spMkLst>
            <pc:docMk/>
            <pc:sldMk cId="1203775125" sldId="282"/>
            <ac:spMk id="2" creationId="{376D9D3A-0960-48D4-941C-7C040AB8E985}"/>
          </ac:spMkLst>
        </pc:spChg>
        <pc:spChg chg="add del mod">
          <ac:chgData name="Maria Jose Consuegra Laino" userId="8542074c-da4c-4f6d-88fb-ed787923a225" providerId="ADAL" clId="{4CAFCFF4-0D40-464D-B236-8EBA4F69CEE6}" dt="2020-07-03T05:14:33.717" v="262"/>
          <ac:spMkLst>
            <pc:docMk/>
            <pc:sldMk cId="1203775125" sldId="282"/>
            <ac:spMk id="3" creationId="{11BAF06D-C42A-4B14-816F-B3841E5C7AB0}"/>
          </ac:spMkLst>
        </pc:spChg>
        <pc:spChg chg="add del mod">
          <ac:chgData name="Maria Jose Consuegra Laino" userId="8542074c-da4c-4f6d-88fb-ed787923a225" providerId="ADAL" clId="{4CAFCFF4-0D40-464D-B236-8EBA4F69CEE6}" dt="2020-07-03T05:14:39.962" v="263"/>
          <ac:spMkLst>
            <pc:docMk/>
            <pc:sldMk cId="1203775125" sldId="282"/>
            <ac:spMk id="4" creationId="{6C2B64E7-91E9-40E9-B80C-3E94B2C48B34}"/>
          </ac:spMkLst>
        </pc:spChg>
        <pc:spChg chg="add mod">
          <ac:chgData name="Maria Jose Consuegra Laino" userId="8542074c-da4c-4f6d-88fb-ed787923a225" providerId="ADAL" clId="{4CAFCFF4-0D40-464D-B236-8EBA4F69CEE6}" dt="2020-07-03T05:14:54.301" v="282" actId="20577"/>
          <ac:spMkLst>
            <pc:docMk/>
            <pc:sldMk cId="1203775125" sldId="282"/>
            <ac:spMk id="5" creationId="{6C3F12A1-DE22-4462-AD09-4F417A7E496A}"/>
          </ac:spMkLst>
        </pc:spChg>
        <pc:spChg chg="add del mod">
          <ac:chgData name="Maria Jose Consuegra Laino" userId="8542074c-da4c-4f6d-88fb-ed787923a225" providerId="ADAL" clId="{4CAFCFF4-0D40-464D-B236-8EBA4F69CEE6}" dt="2020-07-03T05:25:35.368" v="359" actId="478"/>
          <ac:spMkLst>
            <pc:docMk/>
            <pc:sldMk cId="1203775125" sldId="282"/>
            <ac:spMk id="6" creationId="{C2B43187-F695-42E4-9E9B-99924DD9369A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03:28:02.519" v="85" actId="2696"/>
        <pc:sldMkLst>
          <pc:docMk/>
          <pc:sldMk cId="4133287867" sldId="282"/>
        </pc:sldMkLst>
        <pc:spChg chg="del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2" creationId="{46058A5E-83E5-4955-B5FF-5191821B419E}"/>
          </ac:spMkLst>
        </pc:spChg>
        <pc:spChg chg="add mod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3" creationId="{742F763D-AE3A-4FB5-8124-6CB798C0F892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184" v="685" actId="2696"/>
        <pc:sldMkLst>
          <pc:docMk/>
          <pc:sldMk cId="3237043017" sldId="283"/>
        </pc:sldMkLst>
        <pc:spChg chg="del">
          <ac:chgData name="Maria Jose Consuegra Laino" userId="8542074c-da4c-4f6d-88fb-ed787923a225" providerId="ADAL" clId="{4CAFCFF4-0D40-464D-B236-8EBA4F69CEE6}" dt="2020-07-03T21:38:04.235" v="445"/>
          <ac:spMkLst>
            <pc:docMk/>
            <pc:sldMk cId="3237043017" sldId="283"/>
            <ac:spMk id="2" creationId="{B41F5D06-C085-48B4-BAA8-A6DF5BE9BBB3}"/>
          </ac:spMkLst>
        </pc:spChg>
        <pc:spChg chg="add mod">
          <ac:chgData name="Maria Jose Consuegra Laino" userId="8542074c-da4c-4f6d-88fb-ed787923a225" providerId="ADAL" clId="{4CAFCFF4-0D40-464D-B236-8EBA4F69CEE6}" dt="2020-07-03T21:38:51.004" v="464" actId="20577"/>
          <ac:spMkLst>
            <pc:docMk/>
            <pc:sldMk cId="3237043017" sldId="283"/>
            <ac:spMk id="3" creationId="{2216E1F7-78D4-442A-95A8-9ECAC7C115DC}"/>
          </ac:spMkLst>
        </pc:spChg>
        <pc:picChg chg="add del mod">
          <ac:chgData name="Maria Jose Consuegra Laino" userId="8542074c-da4c-4f6d-88fb-ed787923a225" providerId="ADAL" clId="{4CAFCFF4-0D40-464D-B236-8EBA4F69CEE6}" dt="2020-07-03T22:25:55.013" v="673" actId="478"/>
          <ac:picMkLst>
            <pc:docMk/>
            <pc:sldMk cId="3237043017" sldId="283"/>
            <ac:picMk id="5" creationId="{C95AF0C3-234B-490D-9573-88EFCB1A1C67}"/>
          </ac:picMkLst>
        </pc:picChg>
      </pc:sldChg>
      <pc:sldChg chg="addSp delSp modSp add del">
        <pc:chgData name="Maria Jose Consuegra Laino" userId="8542074c-da4c-4f6d-88fb-ed787923a225" providerId="ADAL" clId="{4CAFCFF4-0D40-464D-B236-8EBA4F69CEE6}" dt="2020-07-03T05:23:48.759" v="348" actId="2696"/>
        <pc:sldMkLst>
          <pc:docMk/>
          <pc:sldMk cId="4131631015" sldId="283"/>
        </pc:sldMkLst>
        <pc:spChg chg="del">
          <ac:chgData name="Maria Jose Consuegra Laino" userId="8542074c-da4c-4f6d-88fb-ed787923a225" providerId="ADAL" clId="{4CAFCFF4-0D40-464D-B236-8EBA4F69CEE6}" dt="2020-07-03T05:22:47.153" v="328"/>
          <ac:spMkLst>
            <pc:docMk/>
            <pc:sldMk cId="4131631015" sldId="283"/>
            <ac:spMk id="2" creationId="{BC4BA6A3-49C7-41D2-BD6C-4CB76DF4E5F4}"/>
          </ac:spMkLst>
        </pc:spChg>
        <pc:spChg chg="add mod">
          <ac:chgData name="Maria Jose Consuegra Laino" userId="8542074c-da4c-4f6d-88fb-ed787923a225" providerId="ADAL" clId="{4CAFCFF4-0D40-464D-B236-8EBA4F69CEE6}" dt="2020-07-03T05:23:10.225" v="347" actId="20577"/>
          <ac:spMkLst>
            <pc:docMk/>
            <pc:sldMk cId="4131631015" sldId="283"/>
            <ac:spMk id="3" creationId="{823E20DB-6488-41D4-AFFE-D83E43E9F94C}"/>
          </ac:spMkLst>
        </pc:spChg>
      </pc:sldChg>
      <pc:sldChg chg="add del">
        <pc:chgData name="Maria Jose Consuegra Laino" userId="8542074c-da4c-4f6d-88fb-ed787923a225" providerId="ADAL" clId="{4CAFCFF4-0D40-464D-B236-8EBA4F69CEE6}" dt="2020-07-04T17:32:01.135" v="2016" actId="2696"/>
        <pc:sldMkLst>
          <pc:docMk/>
          <pc:sldMk cId="2153365857" sldId="284"/>
        </pc:sldMkLst>
      </pc:sldChg>
      <pc:sldChg chg="addSp delSp modSp add">
        <pc:chgData name="Maria Jose Consuegra Laino" userId="8542074c-da4c-4f6d-88fb-ed787923a225" providerId="ADAL" clId="{4CAFCFF4-0D40-464D-B236-8EBA4F69CEE6}" dt="2020-07-03T22:41:51.664" v="712" actId="20577"/>
        <pc:sldMkLst>
          <pc:docMk/>
          <pc:sldMk cId="634537453" sldId="285"/>
        </pc:sldMkLst>
        <pc:spChg chg="del">
          <ac:chgData name="Maria Jose Consuegra Laino" userId="8542074c-da4c-4f6d-88fb-ed787923a225" providerId="ADAL" clId="{4CAFCFF4-0D40-464D-B236-8EBA4F69CEE6}" dt="2020-07-03T22:39:29.346" v="689"/>
          <ac:spMkLst>
            <pc:docMk/>
            <pc:sldMk cId="634537453" sldId="285"/>
            <ac:spMk id="2" creationId="{A5DE8821-1AAA-4764-B76A-1F1896025B94}"/>
          </ac:spMkLst>
        </pc:spChg>
        <pc:spChg chg="add mod">
          <ac:chgData name="Maria Jose Consuegra Laino" userId="8542074c-da4c-4f6d-88fb-ed787923a225" providerId="ADAL" clId="{4CAFCFF4-0D40-464D-B236-8EBA4F69CEE6}" dt="2020-07-03T22:41:51.664" v="712" actId="20577"/>
          <ac:spMkLst>
            <pc:docMk/>
            <pc:sldMk cId="634537453" sldId="285"/>
            <ac:spMk id="3" creationId="{AB3610EC-17C0-4E2A-8086-E1550872252C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214" v="686" actId="2696"/>
        <pc:sldMkLst>
          <pc:docMk/>
          <pc:sldMk cId="1940941828" sldId="285"/>
        </pc:sldMkLst>
        <pc:spChg chg="del">
          <ac:chgData name="Maria Jose Consuegra Laino" userId="8542074c-da4c-4f6d-88fb-ed787923a225" providerId="ADAL" clId="{4CAFCFF4-0D40-464D-B236-8EBA4F69CEE6}" dt="2020-07-03T22:06:01.698" v="564"/>
          <ac:spMkLst>
            <pc:docMk/>
            <pc:sldMk cId="1940941828" sldId="285"/>
            <ac:spMk id="2" creationId="{CD8C6207-4919-4474-A81A-21FE4DEF33BB}"/>
          </ac:spMkLst>
        </pc:spChg>
        <pc:spChg chg="add mod">
          <ac:chgData name="Maria Jose Consuegra Laino" userId="8542074c-da4c-4f6d-88fb-ed787923a225" providerId="ADAL" clId="{4CAFCFF4-0D40-464D-B236-8EBA4F69CEE6}" dt="2020-07-03T22:25:17.902" v="672" actId="20577"/>
          <ac:spMkLst>
            <pc:docMk/>
            <pc:sldMk cId="1940941828" sldId="285"/>
            <ac:spMk id="3" creationId="{92362932-9C27-42E7-A8C1-BF4EE942D203}"/>
          </ac:spMkLst>
        </pc:spChg>
      </pc:sldChg>
      <pc:sldChg chg="addSp delSp modSp add">
        <pc:chgData name="Maria Jose Consuegra Laino" userId="8542074c-da4c-4f6d-88fb-ed787923a225" providerId="ADAL" clId="{4CAFCFF4-0D40-464D-B236-8EBA4F69CEE6}" dt="2020-07-04T19:24:05.359" v="2217" actId="1076"/>
        <pc:sldMkLst>
          <pc:docMk/>
          <pc:sldMk cId="2568886713" sldId="286"/>
        </pc:sldMkLst>
        <pc:spChg chg="mod">
          <ac:chgData name="Maria Jose Consuegra Laino" userId="8542074c-da4c-4f6d-88fb-ed787923a225" providerId="ADAL" clId="{4CAFCFF4-0D40-464D-B236-8EBA4F69CEE6}" dt="2020-07-03T23:01:40.579" v="914" actId="207"/>
          <ac:spMkLst>
            <pc:docMk/>
            <pc:sldMk cId="2568886713" sldId="286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3:01:36.232" v="903" actId="207"/>
          <ac:spMkLst>
            <pc:docMk/>
            <pc:sldMk cId="2568886713" sldId="286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22:41.610" v="2212" actId="1076"/>
          <ac:spMkLst>
            <pc:docMk/>
            <pc:sldMk cId="2568886713" sldId="286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4T00:08:53.929" v="1949" actId="20577"/>
          <ac:spMkLst>
            <pc:docMk/>
            <pc:sldMk cId="2568886713" sldId="286"/>
            <ac:spMk id="12" creationId="{D175CEA8-6072-4BDA-9ECB-E491126986B2}"/>
          </ac:spMkLst>
        </pc:spChg>
        <pc:picChg chg="add del mod">
          <ac:chgData name="Maria Jose Consuegra Laino" userId="8542074c-da4c-4f6d-88fb-ed787923a225" providerId="ADAL" clId="{4CAFCFF4-0D40-464D-B236-8EBA4F69CEE6}" dt="2020-07-04T19:24:05.359" v="2217" actId="1076"/>
          <ac:picMkLst>
            <pc:docMk/>
            <pc:sldMk cId="2568886713" sldId="286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4T19:22:32.105" v="2211" actId="1076"/>
          <ac:picMkLst>
            <pc:docMk/>
            <pc:sldMk cId="2568886713" sldId="286"/>
            <ac:picMk id="6146" creationId="{513F6270-3A8F-4924-A745-16758A1D5EA4}"/>
          </ac:picMkLst>
        </pc:picChg>
      </pc:sldChg>
      <pc:sldChg chg="addSp delSp modSp add del ord">
        <pc:chgData name="Maria Jose Consuegra Laino" userId="8542074c-da4c-4f6d-88fb-ed787923a225" providerId="ADAL" clId="{4CAFCFF4-0D40-464D-B236-8EBA4F69CEE6}" dt="2020-07-04T19:22:01.239" v="2206" actId="2696"/>
        <pc:sldMkLst>
          <pc:docMk/>
          <pc:sldMk cId="1610806574" sldId="287"/>
        </pc:sldMkLst>
        <pc:spChg chg="add del">
          <ac:chgData name="Maria Jose Consuegra Laino" userId="8542074c-da4c-4f6d-88fb-ed787923a225" providerId="ADAL" clId="{4CAFCFF4-0D40-464D-B236-8EBA4F69CEE6}" dt="2020-07-04T19:13:46.888" v="2085" actId="478"/>
          <ac:spMkLst>
            <pc:docMk/>
            <pc:sldMk cId="161080657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14:30.538" v="2091" actId="207"/>
          <ac:spMkLst>
            <pc:docMk/>
            <pc:sldMk cId="1610806574" sldId="287"/>
            <ac:spMk id="8" creationId="{60AE1263-3626-4708-A8A8-4FEE3BF11A4D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0" creationId="{4DB685F4-C753-41ED-9A3B-9C029BB40808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1" creationId="{59DDB572-C9F0-4DD1-B35A-A093B02C9999}"/>
          </ac:spMkLst>
        </pc:spChg>
        <pc:spChg chg="add del">
          <ac:chgData name="Maria Jose Consuegra Laino" userId="8542074c-da4c-4f6d-88fb-ed787923a225" providerId="ADAL" clId="{4CAFCFF4-0D40-464D-B236-8EBA4F69CEE6}" dt="2020-07-04T17:26:32.086" v="2011" actId="478"/>
          <ac:spMkLst>
            <pc:docMk/>
            <pc:sldMk cId="1610806574" sldId="287"/>
            <ac:spMk id="12" creationId="{5D494543-4896-4AED-BDEB-7FC4508FF1B7}"/>
          </ac:spMkLst>
        </pc:spChg>
        <pc:spChg chg="add del mod">
          <ac:chgData name="Maria Jose Consuegra Laino" userId="8542074c-da4c-4f6d-88fb-ed787923a225" providerId="ADAL" clId="{4CAFCFF4-0D40-464D-B236-8EBA4F69CEE6}" dt="2020-07-04T19:13:35.657" v="2081"/>
          <ac:spMkLst>
            <pc:docMk/>
            <pc:sldMk cId="1610806574" sldId="287"/>
            <ac:spMk id="12" creationId="{E917823F-EC0A-46AE-A86E-B71FD4A6347C}"/>
          </ac:spMkLst>
        </pc:spChg>
        <pc:spChg chg="add del">
          <ac:chgData name="Maria Jose Consuegra Laino" userId="8542074c-da4c-4f6d-88fb-ed787923a225" providerId="ADAL" clId="{4CAFCFF4-0D40-464D-B236-8EBA4F69CEE6}" dt="2020-07-04T19:13:46.342" v="2084"/>
          <ac:spMkLst>
            <pc:docMk/>
            <pc:sldMk cId="1610806574" sldId="287"/>
            <ac:spMk id="13" creationId="{CAB58B83-322B-489D-9A2C-F4D0B6A80358}"/>
          </ac:spMkLst>
        </pc:spChg>
        <pc:spChg chg="add del mod">
          <ac:chgData name="Maria Jose Consuegra Laino" userId="8542074c-da4c-4f6d-88fb-ed787923a225" providerId="ADAL" clId="{4CAFCFF4-0D40-464D-B236-8EBA4F69CEE6}" dt="2020-07-04T19:14:32.974" v="2092" actId="478"/>
          <ac:spMkLst>
            <pc:docMk/>
            <pc:sldMk cId="1610806574" sldId="287"/>
            <ac:spMk id="14" creationId="{87BBB588-8A0F-4672-848F-92E667B83445}"/>
          </ac:spMkLst>
        </pc:spChg>
        <pc:spChg chg="add del">
          <ac:chgData name="Maria Jose Consuegra Laino" userId="8542074c-da4c-4f6d-88fb-ed787923a225" providerId="ADAL" clId="{4CAFCFF4-0D40-464D-B236-8EBA4F69CEE6}" dt="2020-07-04T17:26:31.294" v="2010"/>
          <ac:spMkLst>
            <pc:docMk/>
            <pc:sldMk cId="1610806574" sldId="287"/>
            <ac:spMk id="15" creationId="{741BC155-FAF2-4695-A7C8-E06923E8914F}"/>
          </ac:spMkLst>
        </pc:spChg>
        <pc:spChg chg="add mod">
          <ac:chgData name="Maria Jose Consuegra Laino" userId="8542074c-da4c-4f6d-88fb-ed787923a225" providerId="ADAL" clId="{4CAFCFF4-0D40-464D-B236-8EBA4F69CEE6}" dt="2020-07-04T19:01:44.372" v="2021" actId="1076"/>
          <ac:spMkLst>
            <pc:docMk/>
            <pc:sldMk cId="1610806574" sldId="287"/>
            <ac:spMk id="18" creationId="{40D686E3-637C-46E9-93D2-ABA4CED2BDD7}"/>
          </ac:spMkLst>
        </pc:spChg>
        <pc:picChg chg="add del">
          <ac:chgData name="Maria Jose Consuegra Laino" userId="8542074c-da4c-4f6d-88fb-ed787923a225" providerId="ADAL" clId="{4CAFCFF4-0D40-464D-B236-8EBA4F69CEE6}" dt="2020-07-04T17:26:32.086" v="2011" actId="478"/>
          <ac:picMkLst>
            <pc:docMk/>
            <pc:sldMk cId="1610806574" sldId="287"/>
            <ac:picMk id="7" creationId="{1367D75E-107F-4FF2-BA34-49C7F6C28B9F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9" creationId="{98284594-6A95-4629-AB80-F0D6AA792047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3" creationId="{0DFE8421-F37F-44D3-88B1-B2FD9B940238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4" creationId="{DDCE7E45-CEED-459F-AE77-2C9133F700EB}"/>
          </ac:picMkLst>
        </pc:picChg>
        <pc:picChg chg="add del">
          <ac:chgData name="Maria Jose Consuegra Laino" userId="8542074c-da4c-4f6d-88fb-ed787923a225" providerId="ADAL" clId="{4CAFCFF4-0D40-464D-B236-8EBA4F69CEE6}" dt="2020-07-04T19:04:15.330" v="2036" actId="478"/>
          <ac:picMkLst>
            <pc:docMk/>
            <pc:sldMk cId="1610806574" sldId="287"/>
            <ac:picMk id="16" creationId="{C1696F98-4F06-4750-9514-B44418EFF8D0}"/>
          </ac:picMkLst>
        </pc:picChg>
        <pc:picChg chg="add mod">
          <ac:chgData name="Maria Jose Consuegra Laino" userId="8542074c-da4c-4f6d-88fb-ed787923a225" providerId="ADAL" clId="{4CAFCFF4-0D40-464D-B236-8EBA4F69CEE6}" dt="2020-07-04T19:06:27.945" v="2052" actId="1076"/>
          <ac:picMkLst>
            <pc:docMk/>
            <pc:sldMk cId="1610806574" sldId="287"/>
            <ac:picMk id="17" creationId="{D64F54B5-8CF0-4853-98CD-302D4723196D}"/>
          </ac:picMkLst>
        </pc:picChg>
        <pc:picChg chg="add del mod">
          <ac:chgData name="Maria Jose Consuegra Laino" userId="8542074c-da4c-4f6d-88fb-ed787923a225" providerId="ADAL" clId="{4CAFCFF4-0D40-464D-B236-8EBA4F69CEE6}" dt="2020-07-04T19:05:01.689" v="2040" actId="478"/>
          <ac:picMkLst>
            <pc:docMk/>
            <pc:sldMk cId="1610806574" sldId="287"/>
            <ac:picMk id="1026" creationId="{3DDE77C2-10ED-414C-8D52-8251EB237EC9}"/>
          </ac:picMkLst>
        </pc:picChg>
        <pc:picChg chg="add mod">
          <ac:chgData name="Maria Jose Consuegra Laino" userId="8542074c-da4c-4f6d-88fb-ed787923a225" providerId="ADAL" clId="{4CAFCFF4-0D40-464D-B236-8EBA4F69CEE6}" dt="2020-07-04T19:05:58.139" v="2050" actId="1076"/>
          <ac:picMkLst>
            <pc:docMk/>
            <pc:sldMk cId="1610806574" sldId="287"/>
            <ac:picMk id="1028" creationId="{53FFA010-E306-4BC0-99FA-F6F42B742A3D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6146" creationId="{513F6270-3A8F-4924-A745-16758A1D5EA4}"/>
          </ac:picMkLst>
        </pc:picChg>
      </pc:sldChg>
      <pc:sldChg chg="add del ord">
        <pc:chgData name="Maria Jose Consuegra Laino" userId="8542074c-da4c-4f6d-88fb-ed787923a225" providerId="ADAL" clId="{4CAFCFF4-0D40-464D-B236-8EBA4F69CEE6}" dt="2020-07-04T00:08:24.117" v="1946" actId="2696"/>
        <pc:sldMkLst>
          <pc:docMk/>
          <pc:sldMk cId="2053002360" sldId="287"/>
        </pc:sldMkLst>
      </pc:sldChg>
      <pc:sldChg chg="addSp delSp modSp add del">
        <pc:chgData name="Maria Jose Consuegra Laino" userId="8542074c-da4c-4f6d-88fb-ed787923a225" providerId="ADAL" clId="{4CAFCFF4-0D40-464D-B236-8EBA4F69CEE6}" dt="2020-07-03T23:04:17.313" v="1502" actId="2696"/>
        <pc:sldMkLst>
          <pc:docMk/>
          <pc:sldMk cId="3852765484" sldId="287"/>
        </pc:sldMkLst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5" creationId="{15385A08-BF51-4F8C-8540-BB29546CD32D}"/>
          </ac:spMkLst>
        </pc:spChg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3:04:05.569" v="1501" actId="1037"/>
          <ac:spMkLst>
            <pc:docMk/>
            <pc:sldMk cId="3852765484" sldId="287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3:03:55.874" v="1375" actId="1037"/>
          <ac:spMkLst>
            <pc:docMk/>
            <pc:sldMk cId="3852765484" sldId="287"/>
            <ac:spMk id="8" creationId="{60AE1263-3626-4708-A8A8-4FEE3BF11A4D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2" creationId="{D175CEA8-6072-4BDA-9ECB-E491126986B2}"/>
          </ac:spMkLst>
        </pc:spChg>
        <pc:grpChg chg="add del mod">
          <ac:chgData name="Maria Jose Consuegra Laino" userId="8542074c-da4c-4f6d-88fb-ed787923a225" providerId="ADAL" clId="{4CAFCFF4-0D40-464D-B236-8EBA4F69CEE6}" dt="2020-07-03T23:02:16.673" v="917" actId="165"/>
          <ac:grpSpMkLst>
            <pc:docMk/>
            <pc:sldMk cId="3852765484" sldId="287"/>
            <ac:grpSpMk id="2" creationId="{326D0352-544D-41A6-B7FF-72A62AC91B2D}"/>
          </ac:grpSpMkLst>
        </pc:grpChg>
        <pc:grpChg chg="add del mod">
          <ac:chgData name="Maria Jose Consuegra Laino" userId="8542074c-da4c-4f6d-88fb-ed787923a225" providerId="ADAL" clId="{4CAFCFF4-0D40-464D-B236-8EBA4F69CEE6}" dt="2020-07-03T23:02:30.150" v="919" actId="165"/>
          <ac:grpSpMkLst>
            <pc:docMk/>
            <pc:sldMk cId="3852765484" sldId="287"/>
            <ac:grpSpMk id="3" creationId="{2AB587B7-312F-4DA1-9D23-249F74E58F80}"/>
          </ac:grpSpMkLst>
        </pc:grpChg>
        <pc:grpChg chg="add mod">
          <ac:chgData name="Maria Jose Consuegra Laino" userId="8542074c-da4c-4f6d-88fb-ed787923a225" providerId="ADAL" clId="{4CAFCFF4-0D40-464D-B236-8EBA4F69CEE6}" dt="2020-07-03T23:03:21.990" v="1052" actId="1037"/>
          <ac:grpSpMkLst>
            <pc:docMk/>
            <pc:sldMk cId="3852765484" sldId="287"/>
            <ac:grpSpMk id="4" creationId="{45618EF1-CB9D-4BFF-B705-80C71CAFD150}"/>
          </ac:grpSpMkLst>
        </pc:grp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6146" creationId="{513F6270-3A8F-4924-A745-16758A1D5EA4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52" v="1940" actId="2696"/>
        <pc:sldMkLst>
          <pc:docMk/>
          <pc:sldMk cId="1075875839" sldId="288"/>
        </pc:sldMkLst>
      </pc:sldChg>
      <pc:sldChg chg="modSp add del">
        <pc:chgData name="Maria Jose Consuegra Laino" userId="8542074c-da4c-4f6d-88fb-ed787923a225" providerId="ADAL" clId="{4CAFCFF4-0D40-464D-B236-8EBA4F69CEE6}" dt="2020-07-04T19:08:58.362" v="2077" actId="2696"/>
        <pc:sldMkLst>
          <pc:docMk/>
          <pc:sldMk cId="3910256322" sldId="288"/>
        </pc:sldMkLst>
        <pc:spChg chg="mod">
          <ac:chgData name="Maria Jose Consuegra Laino" userId="8542074c-da4c-4f6d-88fb-ed787923a225" providerId="ADAL" clId="{4CAFCFF4-0D40-464D-B236-8EBA4F69CEE6}" dt="2020-07-04T19:08:53.062" v="2076" actId="20577"/>
          <ac:spMkLst>
            <pc:docMk/>
            <pc:sldMk cId="3910256322" sldId="288"/>
            <ac:spMk id="10" creationId="{4DB685F4-C753-41ED-9A3B-9C029BB40808}"/>
          </ac:spMkLst>
        </pc:spChg>
        <pc:picChg chg="mod">
          <ac:chgData name="Maria Jose Consuegra Laino" userId="8542074c-da4c-4f6d-88fb-ed787923a225" providerId="ADAL" clId="{4CAFCFF4-0D40-464D-B236-8EBA4F69CEE6}" dt="2020-07-04T19:08:46.901" v="2073" actId="1076"/>
          <ac:picMkLst>
            <pc:docMk/>
            <pc:sldMk cId="3910256322" sldId="288"/>
            <ac:picMk id="17" creationId="{D64F54B5-8CF0-4853-98CD-302D4723196D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23" v="1939" actId="2696"/>
        <pc:sldMkLst>
          <pc:docMk/>
          <pc:sldMk cId="3338327973" sldId="289"/>
        </pc:sldMkLst>
      </pc:sldChg>
      <pc:sldChg chg="add del">
        <pc:chgData name="Maria Jose Consuegra Laino" userId="8542074c-da4c-4f6d-88fb-ed787923a225" providerId="ADAL" clId="{4CAFCFF4-0D40-464D-B236-8EBA4F69CEE6}" dt="2020-07-04T00:07:48.691" v="1938" actId="2696"/>
        <pc:sldMkLst>
          <pc:docMk/>
          <pc:sldMk cId="304567509" sldId="290"/>
        </pc:sldMkLst>
      </pc:sldChg>
      <pc:sldChg chg="add del">
        <pc:chgData name="Maria Jose Consuegra Laino" userId="8542074c-da4c-4f6d-88fb-ed787923a225" providerId="ADAL" clId="{4CAFCFF4-0D40-464D-B236-8EBA4F69CEE6}" dt="2020-07-04T00:07:48.656" v="1937" actId="2696"/>
        <pc:sldMkLst>
          <pc:docMk/>
          <pc:sldMk cId="631020640" sldId="291"/>
        </pc:sldMkLst>
      </pc:sldChg>
      <pc:sldChg chg="add del">
        <pc:chgData name="Maria Jose Consuegra Laino" userId="8542074c-da4c-4f6d-88fb-ed787923a225" providerId="ADAL" clId="{4CAFCFF4-0D40-464D-B236-8EBA4F69CEE6}" dt="2020-07-04T00:07:48.624" v="1936" actId="2696"/>
        <pc:sldMkLst>
          <pc:docMk/>
          <pc:sldMk cId="300395537" sldId="292"/>
        </pc:sldMkLst>
      </pc:sldChg>
      <pc:sldChg chg="add del">
        <pc:chgData name="Maria Jose Consuegra Laino" userId="8542074c-da4c-4f6d-88fb-ed787923a225" providerId="ADAL" clId="{4CAFCFF4-0D40-464D-B236-8EBA4F69CEE6}" dt="2020-07-04T00:07:48.591" v="1935" actId="2696"/>
        <pc:sldMkLst>
          <pc:docMk/>
          <pc:sldMk cId="238569667" sldId="293"/>
        </pc:sldMkLst>
      </pc:sldChg>
      <pc:sldChg chg="add del">
        <pc:chgData name="Maria Jose Consuegra Laino" userId="8542074c-da4c-4f6d-88fb-ed787923a225" providerId="ADAL" clId="{4CAFCFF4-0D40-464D-B236-8EBA4F69CEE6}" dt="2020-07-04T00:07:48.557" v="1934" actId="2696"/>
        <pc:sldMkLst>
          <pc:docMk/>
          <pc:sldMk cId="2742177026" sldId="294"/>
        </pc:sldMkLst>
      </pc:sldChg>
      <pc:sldChg chg="add del">
        <pc:chgData name="Maria Jose Consuegra Laino" userId="8542074c-da4c-4f6d-88fb-ed787923a225" providerId="ADAL" clId="{4CAFCFF4-0D40-464D-B236-8EBA4F69CEE6}" dt="2020-07-04T00:07:48.524" v="1933" actId="2696"/>
        <pc:sldMkLst>
          <pc:docMk/>
          <pc:sldMk cId="3926847920" sldId="295"/>
        </pc:sldMkLst>
      </pc:sldChg>
      <pc:sldChg chg="add del">
        <pc:chgData name="Maria Jose Consuegra Laino" userId="8542074c-da4c-4f6d-88fb-ed787923a225" providerId="ADAL" clId="{4CAFCFF4-0D40-464D-B236-8EBA4F69CEE6}" dt="2020-07-04T00:07:48.491" v="1932" actId="2696"/>
        <pc:sldMkLst>
          <pc:docMk/>
          <pc:sldMk cId="529093006" sldId="296"/>
        </pc:sldMkLst>
      </pc:sldChg>
      <pc:sldChg chg="add del">
        <pc:chgData name="Maria Jose Consuegra Laino" userId="8542074c-da4c-4f6d-88fb-ed787923a225" providerId="ADAL" clId="{4CAFCFF4-0D40-464D-B236-8EBA4F69CEE6}" dt="2020-07-04T00:07:48.457" v="1931" actId="2696"/>
        <pc:sldMkLst>
          <pc:docMk/>
          <pc:sldMk cId="2069047454" sldId="297"/>
        </pc:sldMkLst>
      </pc:sldChg>
      <pc:sldChg chg="add del">
        <pc:chgData name="Maria Jose Consuegra Laino" userId="8542074c-da4c-4f6d-88fb-ed787923a225" providerId="ADAL" clId="{4CAFCFF4-0D40-464D-B236-8EBA4F69CEE6}" dt="2020-07-04T00:07:48.424" v="1930" actId="2696"/>
        <pc:sldMkLst>
          <pc:docMk/>
          <pc:sldMk cId="960267061" sldId="298"/>
        </pc:sldMkLst>
      </pc:sldChg>
      <pc:sldChg chg="add del">
        <pc:chgData name="Maria Jose Consuegra Laino" userId="8542074c-da4c-4f6d-88fb-ed787923a225" providerId="ADAL" clId="{4CAFCFF4-0D40-464D-B236-8EBA4F69CEE6}" dt="2020-07-04T00:07:48.390" v="1929" actId="2696"/>
        <pc:sldMkLst>
          <pc:docMk/>
          <pc:sldMk cId="1733953474" sldId="299"/>
        </pc:sldMkLst>
      </pc:sldChg>
      <pc:sldChg chg="add del">
        <pc:chgData name="Maria Jose Consuegra Laino" userId="8542074c-da4c-4f6d-88fb-ed787923a225" providerId="ADAL" clId="{4CAFCFF4-0D40-464D-B236-8EBA4F69CEE6}" dt="2020-07-04T00:07:48.357" v="1928" actId="2696"/>
        <pc:sldMkLst>
          <pc:docMk/>
          <pc:sldMk cId="3896204847" sldId="300"/>
        </pc:sldMkLst>
      </pc:sldChg>
      <pc:sldChg chg="add del">
        <pc:chgData name="Maria Jose Consuegra Laino" userId="8542074c-da4c-4f6d-88fb-ed787923a225" providerId="ADAL" clId="{4CAFCFF4-0D40-464D-B236-8EBA4F69CEE6}" dt="2020-07-04T00:07:48.323" v="1927" actId="2696"/>
        <pc:sldMkLst>
          <pc:docMk/>
          <pc:sldMk cId="219619090" sldId="301"/>
        </pc:sldMkLst>
      </pc:sldChg>
      <pc:sldChg chg="add del">
        <pc:chgData name="Maria Jose Consuegra Laino" userId="8542074c-da4c-4f6d-88fb-ed787923a225" providerId="ADAL" clId="{4CAFCFF4-0D40-464D-B236-8EBA4F69CEE6}" dt="2020-07-04T00:07:48.290" v="1926" actId="2696"/>
        <pc:sldMkLst>
          <pc:docMk/>
          <pc:sldMk cId="1182530890" sldId="302"/>
        </pc:sldMkLst>
      </pc:sldChg>
      <pc:sldChg chg="add del">
        <pc:chgData name="Maria Jose Consuegra Laino" userId="8542074c-da4c-4f6d-88fb-ed787923a225" providerId="ADAL" clId="{4CAFCFF4-0D40-464D-B236-8EBA4F69CEE6}" dt="2020-07-04T00:07:48.257" v="1925" actId="2696"/>
        <pc:sldMkLst>
          <pc:docMk/>
          <pc:sldMk cId="2799079266" sldId="303"/>
        </pc:sldMkLst>
      </pc:sldChg>
      <pc:sldChg chg="add del">
        <pc:chgData name="Maria Jose Consuegra Laino" userId="8542074c-da4c-4f6d-88fb-ed787923a225" providerId="ADAL" clId="{4CAFCFF4-0D40-464D-B236-8EBA4F69CEE6}" dt="2020-07-04T00:07:48.225" v="1924" actId="2696"/>
        <pc:sldMkLst>
          <pc:docMk/>
          <pc:sldMk cId="1235226255" sldId="304"/>
        </pc:sldMkLst>
      </pc:sldChg>
      <pc:sldChg chg="add del">
        <pc:chgData name="Maria Jose Consuegra Laino" userId="8542074c-da4c-4f6d-88fb-ed787923a225" providerId="ADAL" clId="{4CAFCFF4-0D40-464D-B236-8EBA4F69CEE6}" dt="2020-07-04T00:07:48.191" v="1923" actId="2696"/>
        <pc:sldMkLst>
          <pc:docMk/>
          <pc:sldMk cId="3111319542" sldId="305"/>
        </pc:sldMkLst>
      </pc:sldChg>
      <pc:sldChg chg="add del">
        <pc:chgData name="Maria Jose Consuegra Laino" userId="8542074c-da4c-4f6d-88fb-ed787923a225" providerId="ADAL" clId="{4CAFCFF4-0D40-464D-B236-8EBA4F69CEE6}" dt="2020-07-04T00:07:48.157" v="1922" actId="2696"/>
        <pc:sldMkLst>
          <pc:docMk/>
          <pc:sldMk cId="4098707286" sldId="306"/>
        </pc:sldMkLst>
      </pc:sldChg>
      <pc:sldChg chg="add del">
        <pc:chgData name="Maria Jose Consuegra Laino" userId="8542074c-da4c-4f6d-88fb-ed787923a225" providerId="ADAL" clId="{4CAFCFF4-0D40-464D-B236-8EBA4F69CEE6}" dt="2020-07-04T00:07:48.125" v="1921" actId="2696"/>
        <pc:sldMkLst>
          <pc:docMk/>
          <pc:sldMk cId="4265526765" sldId="307"/>
        </pc:sldMkLst>
      </pc:sldChg>
      <pc:sldChg chg="add del">
        <pc:chgData name="Maria Jose Consuegra Laino" userId="8542074c-da4c-4f6d-88fb-ed787923a225" providerId="ADAL" clId="{4CAFCFF4-0D40-464D-B236-8EBA4F69CEE6}" dt="2020-07-04T00:07:48.088" v="1920" actId="2696"/>
        <pc:sldMkLst>
          <pc:docMk/>
          <pc:sldMk cId="2666800460" sldId="308"/>
        </pc:sldMkLst>
      </pc:sldChg>
      <pc:sldChg chg="add del">
        <pc:chgData name="Maria Jose Consuegra Laino" userId="8542074c-da4c-4f6d-88fb-ed787923a225" providerId="ADAL" clId="{4CAFCFF4-0D40-464D-B236-8EBA4F69CEE6}" dt="2020-07-04T00:07:48.058" v="1919" actId="2696"/>
        <pc:sldMkLst>
          <pc:docMk/>
          <pc:sldMk cId="704569625" sldId="309"/>
        </pc:sldMkLst>
      </pc:sldChg>
      <pc:sldChg chg="add del">
        <pc:chgData name="Maria Jose Consuegra Laino" userId="8542074c-da4c-4f6d-88fb-ed787923a225" providerId="ADAL" clId="{4CAFCFF4-0D40-464D-B236-8EBA4F69CEE6}" dt="2020-07-04T00:07:48.038" v="1918" actId="2696"/>
        <pc:sldMkLst>
          <pc:docMk/>
          <pc:sldMk cId="4074229567" sldId="310"/>
        </pc:sldMkLst>
      </pc:sldChg>
      <pc:sldChg chg="add del">
        <pc:chgData name="Maria Jose Consuegra Laino" userId="8542074c-da4c-4f6d-88fb-ed787923a225" providerId="ADAL" clId="{4CAFCFF4-0D40-464D-B236-8EBA4F69CEE6}" dt="2020-07-04T00:07:48.007" v="1917" actId="2696"/>
        <pc:sldMkLst>
          <pc:docMk/>
          <pc:sldMk cId="259316098" sldId="311"/>
        </pc:sldMkLst>
      </pc:sldChg>
      <pc:sldChg chg="add del">
        <pc:chgData name="Maria Jose Consuegra Laino" userId="8542074c-da4c-4f6d-88fb-ed787923a225" providerId="ADAL" clId="{4CAFCFF4-0D40-464D-B236-8EBA4F69CEE6}" dt="2020-07-04T00:07:47.972" v="1916" actId="2696"/>
        <pc:sldMkLst>
          <pc:docMk/>
          <pc:sldMk cId="3432275944" sldId="312"/>
        </pc:sldMkLst>
      </pc:sldChg>
      <pc:sldChg chg="add del">
        <pc:chgData name="Maria Jose Consuegra Laino" userId="8542074c-da4c-4f6d-88fb-ed787923a225" providerId="ADAL" clId="{4CAFCFF4-0D40-464D-B236-8EBA4F69CEE6}" dt="2020-07-04T00:07:47.939" v="1915" actId="2696"/>
        <pc:sldMkLst>
          <pc:docMk/>
          <pc:sldMk cId="1055178214" sldId="313"/>
        </pc:sldMkLst>
      </pc:sldChg>
      <pc:sldChg chg="add del">
        <pc:chgData name="Maria Jose Consuegra Laino" userId="8542074c-da4c-4f6d-88fb-ed787923a225" providerId="ADAL" clId="{4CAFCFF4-0D40-464D-B236-8EBA4F69CEE6}" dt="2020-07-04T00:07:47.907" v="1914" actId="2696"/>
        <pc:sldMkLst>
          <pc:docMk/>
          <pc:sldMk cId="2797910076" sldId="314"/>
        </pc:sldMkLst>
      </pc:sldChg>
      <pc:sldChg chg="add del">
        <pc:chgData name="Maria Jose Consuegra Laino" userId="8542074c-da4c-4f6d-88fb-ed787923a225" providerId="ADAL" clId="{4CAFCFF4-0D40-464D-B236-8EBA4F69CEE6}" dt="2020-07-04T00:07:47.873" v="1913" actId="2696"/>
        <pc:sldMkLst>
          <pc:docMk/>
          <pc:sldMk cId="696167691" sldId="315"/>
        </pc:sldMkLst>
      </pc:sldChg>
      <pc:sldChg chg="add del">
        <pc:chgData name="Maria Jose Consuegra Laino" userId="8542074c-da4c-4f6d-88fb-ed787923a225" providerId="ADAL" clId="{4CAFCFF4-0D40-464D-B236-8EBA4F69CEE6}" dt="2020-07-04T00:07:47.842" v="1912" actId="2696"/>
        <pc:sldMkLst>
          <pc:docMk/>
          <pc:sldMk cId="1376326394" sldId="316"/>
        </pc:sldMkLst>
      </pc:sldChg>
      <pc:sldChg chg="add del">
        <pc:chgData name="Maria Jose Consuegra Laino" userId="8542074c-da4c-4f6d-88fb-ed787923a225" providerId="ADAL" clId="{4CAFCFF4-0D40-464D-B236-8EBA4F69CEE6}" dt="2020-07-04T00:07:47.807" v="1911" actId="2696"/>
        <pc:sldMkLst>
          <pc:docMk/>
          <pc:sldMk cId="1876954577" sldId="317"/>
        </pc:sldMkLst>
      </pc:sldChg>
      <pc:sldChg chg="add del">
        <pc:chgData name="Maria Jose Consuegra Laino" userId="8542074c-da4c-4f6d-88fb-ed787923a225" providerId="ADAL" clId="{4CAFCFF4-0D40-464D-B236-8EBA4F69CEE6}" dt="2020-07-04T00:07:47.773" v="1910" actId="2696"/>
        <pc:sldMkLst>
          <pc:docMk/>
          <pc:sldMk cId="1484082559" sldId="318"/>
        </pc:sldMkLst>
      </pc:sldChg>
      <pc:sldChg chg="add del">
        <pc:chgData name="Maria Jose Consuegra Laino" userId="8542074c-da4c-4f6d-88fb-ed787923a225" providerId="ADAL" clId="{4CAFCFF4-0D40-464D-B236-8EBA4F69CEE6}" dt="2020-07-04T00:07:47.740" v="1909" actId="2696"/>
        <pc:sldMkLst>
          <pc:docMk/>
          <pc:sldMk cId="1649927455" sldId="319"/>
        </pc:sldMkLst>
      </pc:sldChg>
      <pc:sldChg chg="add del">
        <pc:chgData name="Maria Jose Consuegra Laino" userId="8542074c-da4c-4f6d-88fb-ed787923a225" providerId="ADAL" clId="{4CAFCFF4-0D40-464D-B236-8EBA4F69CEE6}" dt="2020-07-04T00:07:47.707" v="1908" actId="2696"/>
        <pc:sldMkLst>
          <pc:docMk/>
          <pc:sldMk cId="3333164967" sldId="320"/>
        </pc:sldMkLst>
      </pc:sldChg>
      <pc:sldChg chg="add del">
        <pc:chgData name="Maria Jose Consuegra Laino" userId="8542074c-da4c-4f6d-88fb-ed787923a225" providerId="ADAL" clId="{4CAFCFF4-0D40-464D-B236-8EBA4F69CEE6}" dt="2020-07-04T00:07:47.675" v="1907" actId="2696"/>
        <pc:sldMkLst>
          <pc:docMk/>
          <pc:sldMk cId="4072830750" sldId="321"/>
        </pc:sldMkLst>
      </pc:sldChg>
      <pc:sldChg chg="add del">
        <pc:chgData name="Maria Jose Consuegra Laino" userId="8542074c-da4c-4f6d-88fb-ed787923a225" providerId="ADAL" clId="{4CAFCFF4-0D40-464D-B236-8EBA4F69CEE6}" dt="2020-07-04T00:07:47.640" v="1906" actId="2696"/>
        <pc:sldMkLst>
          <pc:docMk/>
          <pc:sldMk cId="3100321987" sldId="322"/>
        </pc:sldMkLst>
      </pc:sldChg>
      <pc:sldChg chg="add del">
        <pc:chgData name="Maria Jose Consuegra Laino" userId="8542074c-da4c-4f6d-88fb-ed787923a225" providerId="ADAL" clId="{4CAFCFF4-0D40-464D-B236-8EBA4F69CEE6}" dt="2020-07-04T00:07:47.607" v="1905" actId="2696"/>
        <pc:sldMkLst>
          <pc:docMk/>
          <pc:sldMk cId="636443262" sldId="323"/>
        </pc:sldMkLst>
      </pc:sldChg>
      <pc:sldChg chg="add del">
        <pc:chgData name="Maria Jose Consuegra Laino" userId="8542074c-da4c-4f6d-88fb-ed787923a225" providerId="ADAL" clId="{4CAFCFF4-0D40-464D-B236-8EBA4F69CEE6}" dt="2020-07-04T00:07:47.574" v="1904" actId="2696"/>
        <pc:sldMkLst>
          <pc:docMk/>
          <pc:sldMk cId="1730194551" sldId="324"/>
        </pc:sldMkLst>
      </pc:sldChg>
      <pc:sldChg chg="add del">
        <pc:chgData name="Maria Jose Consuegra Laino" userId="8542074c-da4c-4f6d-88fb-ed787923a225" providerId="ADAL" clId="{4CAFCFF4-0D40-464D-B236-8EBA4F69CEE6}" dt="2020-07-04T00:07:47.540" v="1903" actId="2696"/>
        <pc:sldMkLst>
          <pc:docMk/>
          <pc:sldMk cId="1238388052" sldId="325"/>
        </pc:sldMkLst>
      </pc:sldChg>
      <pc:sldChg chg="add del">
        <pc:chgData name="Maria Jose Consuegra Laino" userId="8542074c-da4c-4f6d-88fb-ed787923a225" providerId="ADAL" clId="{4CAFCFF4-0D40-464D-B236-8EBA4F69CEE6}" dt="2020-07-04T00:07:47.507" v="1902" actId="2696"/>
        <pc:sldMkLst>
          <pc:docMk/>
          <pc:sldMk cId="2745258836" sldId="326"/>
        </pc:sldMkLst>
      </pc:sldChg>
      <pc:sldChg chg="add del">
        <pc:chgData name="Maria Jose Consuegra Laino" userId="8542074c-da4c-4f6d-88fb-ed787923a225" providerId="ADAL" clId="{4CAFCFF4-0D40-464D-B236-8EBA4F69CEE6}" dt="2020-07-04T00:07:47.474" v="1901" actId="2696"/>
        <pc:sldMkLst>
          <pc:docMk/>
          <pc:sldMk cId="2692411338" sldId="327"/>
        </pc:sldMkLst>
      </pc:sldChg>
      <pc:sldChg chg="add del">
        <pc:chgData name="Maria Jose Consuegra Laino" userId="8542074c-da4c-4f6d-88fb-ed787923a225" providerId="ADAL" clId="{4CAFCFF4-0D40-464D-B236-8EBA4F69CEE6}" dt="2020-07-04T00:07:47.441" v="1900" actId="2696"/>
        <pc:sldMkLst>
          <pc:docMk/>
          <pc:sldMk cId="2599764598" sldId="328"/>
        </pc:sldMkLst>
      </pc:sldChg>
      <pc:sldChg chg="add del">
        <pc:chgData name="Maria Jose Consuegra Laino" userId="8542074c-da4c-4f6d-88fb-ed787923a225" providerId="ADAL" clId="{4CAFCFF4-0D40-464D-B236-8EBA4F69CEE6}" dt="2020-07-04T00:07:47.408" v="1899" actId="2696"/>
        <pc:sldMkLst>
          <pc:docMk/>
          <pc:sldMk cId="4177286754" sldId="329"/>
        </pc:sldMkLst>
      </pc:sldChg>
      <pc:sldChg chg="add del">
        <pc:chgData name="Maria Jose Consuegra Laino" userId="8542074c-da4c-4f6d-88fb-ed787923a225" providerId="ADAL" clId="{4CAFCFF4-0D40-464D-B236-8EBA4F69CEE6}" dt="2020-07-04T00:07:47.374" v="1898" actId="2696"/>
        <pc:sldMkLst>
          <pc:docMk/>
          <pc:sldMk cId="4258312458" sldId="330"/>
        </pc:sldMkLst>
      </pc:sldChg>
      <pc:sldChg chg="add del">
        <pc:chgData name="Maria Jose Consuegra Laino" userId="8542074c-da4c-4f6d-88fb-ed787923a225" providerId="ADAL" clId="{4CAFCFF4-0D40-464D-B236-8EBA4F69CEE6}" dt="2020-07-04T00:07:47.340" v="1897" actId="2696"/>
        <pc:sldMkLst>
          <pc:docMk/>
          <pc:sldMk cId="3174367017" sldId="331"/>
        </pc:sldMkLst>
      </pc:sldChg>
      <pc:sldChg chg="add del">
        <pc:chgData name="Maria Jose Consuegra Laino" userId="8542074c-da4c-4f6d-88fb-ed787923a225" providerId="ADAL" clId="{4CAFCFF4-0D40-464D-B236-8EBA4F69CEE6}" dt="2020-07-04T00:07:47.308" v="1896" actId="2696"/>
        <pc:sldMkLst>
          <pc:docMk/>
          <pc:sldMk cId="258178923" sldId="332"/>
        </pc:sldMkLst>
      </pc:sldChg>
      <pc:sldChg chg="add del">
        <pc:chgData name="Maria Jose Consuegra Laino" userId="8542074c-da4c-4f6d-88fb-ed787923a225" providerId="ADAL" clId="{4CAFCFF4-0D40-464D-B236-8EBA4F69CEE6}" dt="2020-07-04T00:07:47.274" v="1895" actId="2696"/>
        <pc:sldMkLst>
          <pc:docMk/>
          <pc:sldMk cId="1260850117" sldId="333"/>
        </pc:sldMkLst>
      </pc:sldChg>
      <pc:sldChg chg="add del">
        <pc:chgData name="Maria Jose Consuegra Laino" userId="8542074c-da4c-4f6d-88fb-ed787923a225" providerId="ADAL" clId="{4CAFCFF4-0D40-464D-B236-8EBA4F69CEE6}" dt="2020-07-04T00:07:47.241" v="1894" actId="2696"/>
        <pc:sldMkLst>
          <pc:docMk/>
          <pc:sldMk cId="2068956353" sldId="334"/>
        </pc:sldMkLst>
      </pc:sldChg>
      <pc:sldChg chg="add del">
        <pc:chgData name="Maria Jose Consuegra Laino" userId="8542074c-da4c-4f6d-88fb-ed787923a225" providerId="ADAL" clId="{4CAFCFF4-0D40-464D-B236-8EBA4F69CEE6}" dt="2020-07-04T00:07:47.207" v="1893" actId="2696"/>
        <pc:sldMkLst>
          <pc:docMk/>
          <pc:sldMk cId="2717092650" sldId="335"/>
        </pc:sldMkLst>
      </pc:sldChg>
      <pc:sldChg chg="add del">
        <pc:chgData name="Maria Jose Consuegra Laino" userId="8542074c-da4c-4f6d-88fb-ed787923a225" providerId="ADAL" clId="{4CAFCFF4-0D40-464D-B236-8EBA4F69CEE6}" dt="2020-07-04T00:07:47.174" v="1892" actId="2696"/>
        <pc:sldMkLst>
          <pc:docMk/>
          <pc:sldMk cId="3078639262" sldId="336"/>
        </pc:sldMkLst>
      </pc:sldChg>
      <pc:sldChg chg="add del">
        <pc:chgData name="Maria Jose Consuegra Laino" userId="8542074c-da4c-4f6d-88fb-ed787923a225" providerId="ADAL" clId="{4CAFCFF4-0D40-464D-B236-8EBA4F69CEE6}" dt="2020-07-04T00:07:47.140" v="1891" actId="2696"/>
        <pc:sldMkLst>
          <pc:docMk/>
          <pc:sldMk cId="246825813" sldId="337"/>
        </pc:sldMkLst>
      </pc:sldChg>
      <pc:sldChg chg="add del">
        <pc:chgData name="Maria Jose Consuegra Laino" userId="8542074c-da4c-4f6d-88fb-ed787923a225" providerId="ADAL" clId="{4CAFCFF4-0D40-464D-B236-8EBA4F69CEE6}" dt="2020-07-04T00:07:47.107" v="1890" actId="2696"/>
        <pc:sldMkLst>
          <pc:docMk/>
          <pc:sldMk cId="2573107628" sldId="338"/>
        </pc:sldMkLst>
      </pc:sldChg>
      <pc:sldChg chg="add del">
        <pc:chgData name="Maria Jose Consuegra Laino" userId="8542074c-da4c-4f6d-88fb-ed787923a225" providerId="ADAL" clId="{4CAFCFF4-0D40-464D-B236-8EBA4F69CEE6}" dt="2020-07-04T00:07:47.075" v="1889" actId="2696"/>
        <pc:sldMkLst>
          <pc:docMk/>
          <pc:sldMk cId="3628122429" sldId="339"/>
        </pc:sldMkLst>
      </pc:sldChg>
      <pc:sldChg chg="add del">
        <pc:chgData name="Maria Jose Consuegra Laino" userId="8542074c-da4c-4f6d-88fb-ed787923a225" providerId="ADAL" clId="{4CAFCFF4-0D40-464D-B236-8EBA4F69CEE6}" dt="2020-07-04T00:07:47.041" v="1888" actId="2696"/>
        <pc:sldMkLst>
          <pc:docMk/>
          <pc:sldMk cId="3853862902" sldId="340"/>
        </pc:sldMkLst>
      </pc:sldChg>
      <pc:sldChg chg="add del">
        <pc:chgData name="Maria Jose Consuegra Laino" userId="8542074c-da4c-4f6d-88fb-ed787923a225" providerId="ADAL" clId="{4CAFCFF4-0D40-464D-B236-8EBA4F69CEE6}" dt="2020-07-04T00:07:47.009" v="1887" actId="2696"/>
        <pc:sldMkLst>
          <pc:docMk/>
          <pc:sldMk cId="1163220094" sldId="341"/>
        </pc:sldMkLst>
      </pc:sldChg>
      <pc:sldChg chg="add del">
        <pc:chgData name="Maria Jose Consuegra Laino" userId="8542074c-da4c-4f6d-88fb-ed787923a225" providerId="ADAL" clId="{4CAFCFF4-0D40-464D-B236-8EBA4F69CEE6}" dt="2020-07-04T00:07:46.974" v="1886" actId="2696"/>
        <pc:sldMkLst>
          <pc:docMk/>
          <pc:sldMk cId="2152193671" sldId="342"/>
        </pc:sldMkLst>
      </pc:sldChg>
      <pc:sldChg chg="add del">
        <pc:chgData name="Maria Jose Consuegra Laino" userId="8542074c-da4c-4f6d-88fb-ed787923a225" providerId="ADAL" clId="{4CAFCFF4-0D40-464D-B236-8EBA4F69CEE6}" dt="2020-07-04T00:07:46.941" v="1885" actId="2696"/>
        <pc:sldMkLst>
          <pc:docMk/>
          <pc:sldMk cId="3295528276" sldId="343"/>
        </pc:sldMkLst>
      </pc:sldChg>
      <pc:sldChg chg="add del">
        <pc:chgData name="Maria Jose Consuegra Laino" userId="8542074c-da4c-4f6d-88fb-ed787923a225" providerId="ADAL" clId="{4CAFCFF4-0D40-464D-B236-8EBA4F69CEE6}" dt="2020-07-04T00:07:46.891" v="1884" actId="2696"/>
        <pc:sldMkLst>
          <pc:docMk/>
          <pc:sldMk cId="239395984" sldId="344"/>
        </pc:sldMkLst>
      </pc:sldChg>
      <pc:sldChg chg="add del">
        <pc:chgData name="Maria Jose Consuegra Laino" userId="8542074c-da4c-4f6d-88fb-ed787923a225" providerId="ADAL" clId="{4CAFCFF4-0D40-464D-B236-8EBA4F69CEE6}" dt="2020-07-04T00:07:46.860" v="1883" actId="2696"/>
        <pc:sldMkLst>
          <pc:docMk/>
          <pc:sldMk cId="1616914098" sldId="345"/>
        </pc:sldMkLst>
      </pc:sldChg>
      <pc:sldChg chg="add del">
        <pc:chgData name="Maria Jose Consuegra Laino" userId="8542074c-da4c-4f6d-88fb-ed787923a225" providerId="ADAL" clId="{4CAFCFF4-0D40-464D-B236-8EBA4F69CEE6}" dt="2020-07-04T00:07:46.824" v="1882" actId="2696"/>
        <pc:sldMkLst>
          <pc:docMk/>
          <pc:sldMk cId="4268531752" sldId="346"/>
        </pc:sldMkLst>
      </pc:sldChg>
      <pc:sldChg chg="add del">
        <pc:chgData name="Maria Jose Consuegra Laino" userId="8542074c-da4c-4f6d-88fb-ed787923a225" providerId="ADAL" clId="{4CAFCFF4-0D40-464D-B236-8EBA4F69CEE6}" dt="2020-07-04T00:07:46.791" v="1881" actId="2696"/>
        <pc:sldMkLst>
          <pc:docMk/>
          <pc:sldMk cId="144351378" sldId="347"/>
        </pc:sldMkLst>
      </pc:sldChg>
      <pc:sldChg chg="add del">
        <pc:chgData name="Maria Jose Consuegra Laino" userId="8542074c-da4c-4f6d-88fb-ed787923a225" providerId="ADAL" clId="{4CAFCFF4-0D40-464D-B236-8EBA4F69CEE6}" dt="2020-07-04T00:07:46.760" v="1880" actId="2696"/>
        <pc:sldMkLst>
          <pc:docMk/>
          <pc:sldMk cId="2673789769" sldId="348"/>
        </pc:sldMkLst>
      </pc:sldChg>
      <pc:sldChg chg="add del">
        <pc:chgData name="Maria Jose Consuegra Laino" userId="8542074c-da4c-4f6d-88fb-ed787923a225" providerId="ADAL" clId="{4CAFCFF4-0D40-464D-B236-8EBA4F69CEE6}" dt="2020-07-04T00:07:46.709" v="1879" actId="2696"/>
        <pc:sldMkLst>
          <pc:docMk/>
          <pc:sldMk cId="266030556" sldId="349"/>
        </pc:sldMkLst>
      </pc:sldChg>
      <pc:sldChg chg="add del">
        <pc:chgData name="Maria Jose Consuegra Laino" userId="8542074c-da4c-4f6d-88fb-ed787923a225" providerId="ADAL" clId="{4CAFCFF4-0D40-464D-B236-8EBA4F69CEE6}" dt="2020-07-04T00:07:46.658" v="1878" actId="2696"/>
        <pc:sldMkLst>
          <pc:docMk/>
          <pc:sldMk cId="2547826832" sldId="350"/>
        </pc:sldMkLst>
      </pc:sldChg>
      <pc:sldChg chg="add del">
        <pc:chgData name="Maria Jose Consuegra Laino" userId="8542074c-da4c-4f6d-88fb-ed787923a225" providerId="ADAL" clId="{4CAFCFF4-0D40-464D-B236-8EBA4F69CEE6}" dt="2020-07-04T00:07:46.625" v="1877" actId="2696"/>
        <pc:sldMkLst>
          <pc:docMk/>
          <pc:sldMk cId="2822263432" sldId="351"/>
        </pc:sldMkLst>
      </pc:sldChg>
      <pc:sldChg chg="add del">
        <pc:chgData name="Maria Jose Consuegra Laino" userId="8542074c-da4c-4f6d-88fb-ed787923a225" providerId="ADAL" clId="{4CAFCFF4-0D40-464D-B236-8EBA4F69CEE6}" dt="2020-07-04T00:07:46.575" v="1876" actId="2696"/>
        <pc:sldMkLst>
          <pc:docMk/>
          <pc:sldMk cId="1087199528" sldId="352"/>
        </pc:sldMkLst>
      </pc:sldChg>
      <pc:sldChg chg="add del">
        <pc:chgData name="Maria Jose Consuegra Laino" userId="8542074c-da4c-4f6d-88fb-ed787923a225" providerId="ADAL" clId="{4CAFCFF4-0D40-464D-B236-8EBA4F69CEE6}" dt="2020-07-04T00:07:46.527" v="1875" actId="2696"/>
        <pc:sldMkLst>
          <pc:docMk/>
          <pc:sldMk cId="1824975978" sldId="353"/>
        </pc:sldMkLst>
      </pc:sldChg>
      <pc:sldChg chg="add del">
        <pc:chgData name="Maria Jose Consuegra Laino" userId="8542074c-da4c-4f6d-88fb-ed787923a225" providerId="ADAL" clId="{4CAFCFF4-0D40-464D-B236-8EBA4F69CEE6}" dt="2020-07-04T00:07:46.492" v="1874" actId="2696"/>
        <pc:sldMkLst>
          <pc:docMk/>
          <pc:sldMk cId="3393666896" sldId="354"/>
        </pc:sldMkLst>
      </pc:sldChg>
      <pc:sldChg chg="add del">
        <pc:chgData name="Maria Jose Consuegra Laino" userId="8542074c-da4c-4f6d-88fb-ed787923a225" providerId="ADAL" clId="{4CAFCFF4-0D40-464D-B236-8EBA4F69CEE6}" dt="2020-07-04T00:07:46.458" v="1873" actId="2696"/>
        <pc:sldMkLst>
          <pc:docMk/>
          <pc:sldMk cId="772845970" sldId="355"/>
        </pc:sldMkLst>
      </pc:sldChg>
      <pc:sldChg chg="add del">
        <pc:chgData name="Maria Jose Consuegra Laino" userId="8542074c-da4c-4f6d-88fb-ed787923a225" providerId="ADAL" clId="{4CAFCFF4-0D40-464D-B236-8EBA4F69CEE6}" dt="2020-07-04T00:07:46.427" v="1872" actId="2696"/>
        <pc:sldMkLst>
          <pc:docMk/>
          <pc:sldMk cId="1958943323" sldId="356"/>
        </pc:sldMkLst>
      </pc:sldChg>
      <pc:sldChg chg="add del">
        <pc:chgData name="Maria Jose Consuegra Laino" userId="8542074c-da4c-4f6d-88fb-ed787923a225" providerId="ADAL" clId="{4CAFCFF4-0D40-464D-B236-8EBA4F69CEE6}" dt="2020-07-04T00:07:46.392" v="1871" actId="2696"/>
        <pc:sldMkLst>
          <pc:docMk/>
          <pc:sldMk cId="3494728706" sldId="357"/>
        </pc:sldMkLst>
      </pc:sldChg>
      <pc:sldChg chg="add del">
        <pc:chgData name="Maria Jose Consuegra Laino" userId="8542074c-da4c-4f6d-88fb-ed787923a225" providerId="ADAL" clId="{4CAFCFF4-0D40-464D-B236-8EBA4F69CEE6}" dt="2020-07-04T00:07:46.358" v="1870" actId="2696"/>
        <pc:sldMkLst>
          <pc:docMk/>
          <pc:sldMk cId="1221008526" sldId="358"/>
        </pc:sldMkLst>
      </pc:sldChg>
      <pc:sldChg chg="add del">
        <pc:chgData name="Maria Jose Consuegra Laino" userId="8542074c-da4c-4f6d-88fb-ed787923a225" providerId="ADAL" clId="{4CAFCFF4-0D40-464D-B236-8EBA4F69CEE6}" dt="2020-07-04T00:07:46.323" v="1869" actId="2696"/>
        <pc:sldMkLst>
          <pc:docMk/>
          <pc:sldMk cId="2078672261" sldId="359"/>
        </pc:sldMkLst>
      </pc:sldChg>
      <pc:sldChg chg="add del">
        <pc:chgData name="Maria Jose Consuegra Laino" userId="8542074c-da4c-4f6d-88fb-ed787923a225" providerId="ADAL" clId="{4CAFCFF4-0D40-464D-B236-8EBA4F69CEE6}" dt="2020-07-04T00:07:46.274" v="1868" actId="2696"/>
        <pc:sldMkLst>
          <pc:docMk/>
          <pc:sldMk cId="3118110909" sldId="360"/>
        </pc:sldMkLst>
      </pc:sldChg>
      <pc:sldChg chg="add del">
        <pc:chgData name="Maria Jose Consuegra Laino" userId="8542074c-da4c-4f6d-88fb-ed787923a225" providerId="ADAL" clId="{4CAFCFF4-0D40-464D-B236-8EBA4F69CEE6}" dt="2020-07-04T00:07:46.248" v="1867" actId="2696"/>
        <pc:sldMkLst>
          <pc:docMk/>
          <pc:sldMk cId="3729928538" sldId="361"/>
        </pc:sldMkLst>
      </pc:sldChg>
      <pc:sldChg chg="add del">
        <pc:chgData name="Maria Jose Consuegra Laino" userId="8542074c-da4c-4f6d-88fb-ed787923a225" providerId="ADAL" clId="{4CAFCFF4-0D40-464D-B236-8EBA4F69CEE6}" dt="2020-07-04T00:07:46.177" v="1866" actId="2696"/>
        <pc:sldMkLst>
          <pc:docMk/>
          <pc:sldMk cId="3900348200" sldId="362"/>
        </pc:sldMkLst>
      </pc:sldChg>
      <pc:sldChg chg="add del">
        <pc:chgData name="Maria Jose Consuegra Laino" userId="8542074c-da4c-4f6d-88fb-ed787923a225" providerId="ADAL" clId="{4CAFCFF4-0D40-464D-B236-8EBA4F69CEE6}" dt="2020-07-04T00:07:46.142" v="1865" actId="2696"/>
        <pc:sldMkLst>
          <pc:docMk/>
          <pc:sldMk cId="2669093837" sldId="363"/>
        </pc:sldMkLst>
      </pc:sldChg>
      <pc:sldChg chg="add del">
        <pc:chgData name="Maria Jose Consuegra Laino" userId="8542074c-da4c-4f6d-88fb-ed787923a225" providerId="ADAL" clId="{4CAFCFF4-0D40-464D-B236-8EBA4F69CEE6}" dt="2020-07-04T00:07:46.107" v="1864" actId="2696"/>
        <pc:sldMkLst>
          <pc:docMk/>
          <pc:sldMk cId="493839552" sldId="364"/>
        </pc:sldMkLst>
      </pc:sldChg>
      <pc:sldChg chg="add del">
        <pc:chgData name="Maria Jose Consuegra Laino" userId="8542074c-da4c-4f6d-88fb-ed787923a225" providerId="ADAL" clId="{4CAFCFF4-0D40-464D-B236-8EBA4F69CEE6}" dt="2020-07-04T00:07:46.057" v="1863" actId="2696"/>
        <pc:sldMkLst>
          <pc:docMk/>
          <pc:sldMk cId="290141913" sldId="365"/>
        </pc:sldMkLst>
      </pc:sldChg>
      <pc:sldChg chg="add del">
        <pc:chgData name="Maria Jose Consuegra Laino" userId="8542074c-da4c-4f6d-88fb-ed787923a225" providerId="ADAL" clId="{4CAFCFF4-0D40-464D-B236-8EBA4F69CEE6}" dt="2020-07-04T00:07:46.008" v="1862" actId="2696"/>
        <pc:sldMkLst>
          <pc:docMk/>
          <pc:sldMk cId="2483087920" sldId="366"/>
        </pc:sldMkLst>
      </pc:sldChg>
      <pc:sldChg chg="add del">
        <pc:chgData name="Maria Jose Consuegra Laino" userId="8542074c-da4c-4f6d-88fb-ed787923a225" providerId="ADAL" clId="{4CAFCFF4-0D40-464D-B236-8EBA4F69CEE6}" dt="2020-07-04T00:07:45.946" v="1861" actId="2696"/>
        <pc:sldMkLst>
          <pc:docMk/>
          <pc:sldMk cId="1755833666" sldId="367"/>
        </pc:sldMkLst>
      </pc:sldChg>
      <pc:sldChg chg="add del">
        <pc:chgData name="Maria Jose Consuegra Laino" userId="8542074c-da4c-4f6d-88fb-ed787923a225" providerId="ADAL" clId="{4CAFCFF4-0D40-464D-B236-8EBA4F69CEE6}" dt="2020-07-04T00:07:45.894" v="1860" actId="2696"/>
        <pc:sldMkLst>
          <pc:docMk/>
          <pc:sldMk cId="3979298344" sldId="368"/>
        </pc:sldMkLst>
      </pc:sldChg>
      <pc:sldChg chg="add del">
        <pc:chgData name="Maria Jose Consuegra Laino" userId="8542074c-da4c-4f6d-88fb-ed787923a225" providerId="ADAL" clId="{4CAFCFF4-0D40-464D-B236-8EBA4F69CEE6}" dt="2020-07-04T00:07:45.842" v="1859" actId="2696"/>
        <pc:sldMkLst>
          <pc:docMk/>
          <pc:sldMk cId="2562223944" sldId="369"/>
        </pc:sldMkLst>
      </pc:sldChg>
      <pc:sldChg chg="add del">
        <pc:chgData name="Maria Jose Consuegra Laino" userId="8542074c-da4c-4f6d-88fb-ed787923a225" providerId="ADAL" clId="{4CAFCFF4-0D40-464D-B236-8EBA4F69CEE6}" dt="2020-07-04T00:07:45.756" v="1858" actId="2696"/>
        <pc:sldMkLst>
          <pc:docMk/>
          <pc:sldMk cId="2851371666" sldId="370"/>
        </pc:sldMkLst>
      </pc:sldChg>
      <pc:sldChg chg="add del">
        <pc:chgData name="Maria Jose Consuegra Laino" userId="8542074c-da4c-4f6d-88fb-ed787923a225" providerId="ADAL" clId="{4CAFCFF4-0D40-464D-B236-8EBA4F69CEE6}" dt="2020-07-04T00:07:45.694" v="1857" actId="2696"/>
        <pc:sldMkLst>
          <pc:docMk/>
          <pc:sldMk cId="1526836461" sldId="371"/>
        </pc:sldMkLst>
      </pc:sldChg>
      <pc:sldChg chg="add del">
        <pc:chgData name="Maria Jose Consuegra Laino" userId="8542074c-da4c-4f6d-88fb-ed787923a225" providerId="ADAL" clId="{4CAFCFF4-0D40-464D-B236-8EBA4F69CEE6}" dt="2020-07-04T00:07:45.658" v="1856" actId="2696"/>
        <pc:sldMkLst>
          <pc:docMk/>
          <pc:sldMk cId="4206423518" sldId="372"/>
        </pc:sldMkLst>
      </pc:sldChg>
      <pc:sldChg chg="add del">
        <pc:chgData name="Maria Jose Consuegra Laino" userId="8542074c-da4c-4f6d-88fb-ed787923a225" providerId="ADAL" clId="{4CAFCFF4-0D40-464D-B236-8EBA4F69CEE6}" dt="2020-07-04T00:07:45.592" v="1855" actId="2696"/>
        <pc:sldMkLst>
          <pc:docMk/>
          <pc:sldMk cId="1931364195" sldId="373"/>
        </pc:sldMkLst>
      </pc:sldChg>
      <pc:sldChg chg="add del">
        <pc:chgData name="Maria Jose Consuegra Laino" userId="8542074c-da4c-4f6d-88fb-ed787923a225" providerId="ADAL" clId="{4CAFCFF4-0D40-464D-B236-8EBA4F69CEE6}" dt="2020-07-04T00:07:45.543" v="1854" actId="2696"/>
        <pc:sldMkLst>
          <pc:docMk/>
          <pc:sldMk cId="236562318" sldId="374"/>
        </pc:sldMkLst>
      </pc:sldChg>
      <pc:sldChg chg="add del">
        <pc:chgData name="Maria Jose Consuegra Laino" userId="8542074c-da4c-4f6d-88fb-ed787923a225" providerId="ADAL" clId="{4CAFCFF4-0D40-464D-B236-8EBA4F69CEE6}" dt="2020-07-04T00:07:45.523" v="1853" actId="2696"/>
        <pc:sldMkLst>
          <pc:docMk/>
          <pc:sldMk cId="702087832" sldId="375"/>
        </pc:sldMkLst>
      </pc:sldChg>
      <pc:sldChg chg="add del">
        <pc:chgData name="Maria Jose Consuegra Laino" userId="8542074c-da4c-4f6d-88fb-ed787923a225" providerId="ADAL" clId="{4CAFCFF4-0D40-464D-B236-8EBA4F69CEE6}" dt="2020-07-04T00:07:45.479" v="1852" actId="2696"/>
        <pc:sldMkLst>
          <pc:docMk/>
          <pc:sldMk cId="2580570267" sldId="376"/>
        </pc:sldMkLst>
      </pc:sldChg>
      <pc:sldChg chg="add del">
        <pc:chgData name="Maria Jose Consuegra Laino" userId="8542074c-da4c-4f6d-88fb-ed787923a225" providerId="ADAL" clId="{4CAFCFF4-0D40-464D-B236-8EBA4F69CEE6}" dt="2020-07-04T00:07:45.460" v="1851" actId="2696"/>
        <pc:sldMkLst>
          <pc:docMk/>
          <pc:sldMk cId="1488083577" sldId="377"/>
        </pc:sldMkLst>
      </pc:sldChg>
      <pc:sldChg chg="add del">
        <pc:chgData name="Maria Jose Consuegra Laino" userId="8542074c-da4c-4f6d-88fb-ed787923a225" providerId="ADAL" clId="{4CAFCFF4-0D40-464D-B236-8EBA4F69CEE6}" dt="2020-07-04T00:07:45.434" v="1850" actId="2696"/>
        <pc:sldMkLst>
          <pc:docMk/>
          <pc:sldMk cId="810545161" sldId="378"/>
        </pc:sldMkLst>
      </pc:sldChg>
      <pc:sldChg chg="add del">
        <pc:chgData name="Maria Jose Consuegra Laino" userId="8542074c-da4c-4f6d-88fb-ed787923a225" providerId="ADAL" clId="{4CAFCFF4-0D40-464D-B236-8EBA4F69CEE6}" dt="2020-07-04T00:07:45.411" v="1849" actId="2696"/>
        <pc:sldMkLst>
          <pc:docMk/>
          <pc:sldMk cId="278985689" sldId="379"/>
        </pc:sldMkLst>
      </pc:sldChg>
      <pc:sldChg chg="add del">
        <pc:chgData name="Maria Jose Consuegra Laino" userId="8542074c-da4c-4f6d-88fb-ed787923a225" providerId="ADAL" clId="{4CAFCFF4-0D40-464D-B236-8EBA4F69CEE6}" dt="2020-07-04T00:07:45.386" v="1848" actId="2696"/>
        <pc:sldMkLst>
          <pc:docMk/>
          <pc:sldMk cId="3680907935" sldId="380"/>
        </pc:sldMkLst>
      </pc:sldChg>
      <pc:sldChg chg="add del">
        <pc:chgData name="Maria Jose Consuegra Laino" userId="8542074c-da4c-4f6d-88fb-ed787923a225" providerId="ADAL" clId="{4CAFCFF4-0D40-464D-B236-8EBA4F69CEE6}" dt="2020-07-04T00:07:45.328" v="1847" actId="2696"/>
        <pc:sldMkLst>
          <pc:docMk/>
          <pc:sldMk cId="197157083" sldId="381"/>
        </pc:sldMkLst>
      </pc:sldChg>
      <pc:sldChg chg="add del">
        <pc:chgData name="Maria Jose Consuegra Laino" userId="8542074c-da4c-4f6d-88fb-ed787923a225" providerId="ADAL" clId="{4CAFCFF4-0D40-464D-B236-8EBA4F69CEE6}" dt="2020-07-04T00:07:45.311" v="1846" actId="2696"/>
        <pc:sldMkLst>
          <pc:docMk/>
          <pc:sldMk cId="67687837" sldId="382"/>
        </pc:sldMkLst>
      </pc:sldChg>
      <pc:sldChg chg="add del">
        <pc:chgData name="Maria Jose Consuegra Laino" userId="8542074c-da4c-4f6d-88fb-ed787923a225" providerId="ADAL" clId="{4CAFCFF4-0D40-464D-B236-8EBA4F69CEE6}" dt="2020-07-04T00:07:45.242" v="1845" actId="2696"/>
        <pc:sldMkLst>
          <pc:docMk/>
          <pc:sldMk cId="2642132987" sldId="383"/>
        </pc:sldMkLst>
      </pc:sldChg>
      <pc:sldChg chg="add del">
        <pc:chgData name="Maria Jose Consuegra Laino" userId="8542074c-da4c-4f6d-88fb-ed787923a225" providerId="ADAL" clId="{4CAFCFF4-0D40-464D-B236-8EBA4F69CEE6}" dt="2020-07-04T00:07:45.218" v="1844" actId="2696"/>
        <pc:sldMkLst>
          <pc:docMk/>
          <pc:sldMk cId="1361513567" sldId="384"/>
        </pc:sldMkLst>
      </pc:sldChg>
      <pc:sldChg chg="add del">
        <pc:chgData name="Maria Jose Consuegra Laino" userId="8542074c-da4c-4f6d-88fb-ed787923a225" providerId="ADAL" clId="{4CAFCFF4-0D40-464D-B236-8EBA4F69CEE6}" dt="2020-07-04T00:07:45.185" v="1843" actId="2696"/>
        <pc:sldMkLst>
          <pc:docMk/>
          <pc:sldMk cId="442644748" sldId="385"/>
        </pc:sldMkLst>
      </pc:sldChg>
      <pc:sldChg chg="add del">
        <pc:chgData name="Maria Jose Consuegra Laino" userId="8542074c-da4c-4f6d-88fb-ed787923a225" providerId="ADAL" clId="{4CAFCFF4-0D40-464D-B236-8EBA4F69CEE6}" dt="2020-07-04T00:07:45.159" v="1842" actId="2696"/>
        <pc:sldMkLst>
          <pc:docMk/>
          <pc:sldMk cId="4181355504" sldId="386"/>
        </pc:sldMkLst>
      </pc:sldChg>
      <pc:sldChg chg="add del">
        <pc:chgData name="Maria Jose Consuegra Laino" userId="8542074c-da4c-4f6d-88fb-ed787923a225" providerId="ADAL" clId="{4CAFCFF4-0D40-464D-B236-8EBA4F69CEE6}" dt="2020-07-04T00:07:45.112" v="1841" actId="2696"/>
        <pc:sldMkLst>
          <pc:docMk/>
          <pc:sldMk cId="1824469256" sldId="387"/>
        </pc:sldMkLst>
      </pc:sldChg>
      <pc:sldChg chg="add del">
        <pc:chgData name="Maria Jose Consuegra Laino" userId="8542074c-da4c-4f6d-88fb-ed787923a225" providerId="ADAL" clId="{4CAFCFF4-0D40-464D-B236-8EBA4F69CEE6}" dt="2020-07-04T00:07:45.093" v="1840" actId="2696"/>
        <pc:sldMkLst>
          <pc:docMk/>
          <pc:sldMk cId="4073096705" sldId="388"/>
        </pc:sldMkLst>
      </pc:sldChg>
      <pc:sldChg chg="add del">
        <pc:chgData name="Maria Jose Consuegra Laino" userId="8542074c-da4c-4f6d-88fb-ed787923a225" providerId="ADAL" clId="{4CAFCFF4-0D40-464D-B236-8EBA4F69CEE6}" dt="2020-07-04T00:07:45.061" v="1839" actId="2696"/>
        <pc:sldMkLst>
          <pc:docMk/>
          <pc:sldMk cId="2429749100" sldId="389"/>
        </pc:sldMkLst>
      </pc:sldChg>
      <pc:sldChg chg="add del">
        <pc:chgData name="Maria Jose Consuegra Laino" userId="8542074c-da4c-4f6d-88fb-ed787923a225" providerId="ADAL" clId="{4CAFCFF4-0D40-464D-B236-8EBA4F69CEE6}" dt="2020-07-04T00:07:45.034" v="1838" actId="2696"/>
        <pc:sldMkLst>
          <pc:docMk/>
          <pc:sldMk cId="140235955" sldId="390"/>
        </pc:sldMkLst>
      </pc:sldChg>
      <pc:sldChg chg="add del">
        <pc:chgData name="Maria Jose Consuegra Laino" userId="8542074c-da4c-4f6d-88fb-ed787923a225" providerId="ADAL" clId="{4CAFCFF4-0D40-464D-B236-8EBA4F69CEE6}" dt="2020-07-04T00:07:45.009" v="1837" actId="2696"/>
        <pc:sldMkLst>
          <pc:docMk/>
          <pc:sldMk cId="1691273486" sldId="391"/>
        </pc:sldMkLst>
      </pc:sldChg>
      <pc:sldChg chg="add del">
        <pc:chgData name="Maria Jose Consuegra Laino" userId="8542074c-da4c-4f6d-88fb-ed787923a225" providerId="ADAL" clId="{4CAFCFF4-0D40-464D-B236-8EBA4F69CEE6}" dt="2020-07-04T00:07:44.977" v="1836" actId="2696"/>
        <pc:sldMkLst>
          <pc:docMk/>
          <pc:sldMk cId="3803299402" sldId="392"/>
        </pc:sldMkLst>
      </pc:sldChg>
      <pc:sldChg chg="add del">
        <pc:chgData name="Maria Jose Consuegra Laino" userId="8542074c-da4c-4f6d-88fb-ed787923a225" providerId="ADAL" clId="{4CAFCFF4-0D40-464D-B236-8EBA4F69CEE6}" dt="2020-07-04T00:07:44.945" v="1835" actId="2696"/>
        <pc:sldMkLst>
          <pc:docMk/>
          <pc:sldMk cId="3576395750" sldId="393"/>
        </pc:sldMkLst>
      </pc:sldChg>
      <pc:sldChg chg="add del">
        <pc:chgData name="Maria Jose Consuegra Laino" userId="8542074c-da4c-4f6d-88fb-ed787923a225" providerId="ADAL" clId="{4CAFCFF4-0D40-464D-B236-8EBA4F69CEE6}" dt="2020-07-04T00:07:44.926" v="1834" actId="2696"/>
        <pc:sldMkLst>
          <pc:docMk/>
          <pc:sldMk cId="851943456" sldId="394"/>
        </pc:sldMkLst>
      </pc:sldChg>
      <pc:sldChg chg="add del">
        <pc:chgData name="Maria Jose Consuegra Laino" userId="8542074c-da4c-4f6d-88fb-ed787923a225" providerId="ADAL" clId="{4CAFCFF4-0D40-464D-B236-8EBA4F69CEE6}" dt="2020-07-04T00:07:44.901" v="1833" actId="2696"/>
        <pc:sldMkLst>
          <pc:docMk/>
          <pc:sldMk cId="2732964446" sldId="395"/>
        </pc:sldMkLst>
      </pc:sldChg>
      <pc:sldChg chg="add del">
        <pc:chgData name="Maria Jose Consuegra Laino" userId="8542074c-da4c-4f6d-88fb-ed787923a225" providerId="ADAL" clId="{4CAFCFF4-0D40-464D-B236-8EBA4F69CEE6}" dt="2020-07-04T00:07:44.863" v="1832" actId="2696"/>
        <pc:sldMkLst>
          <pc:docMk/>
          <pc:sldMk cId="1778397290" sldId="396"/>
        </pc:sldMkLst>
      </pc:sldChg>
      <pc:sldChg chg="add del">
        <pc:chgData name="Maria Jose Consuegra Laino" userId="8542074c-da4c-4f6d-88fb-ed787923a225" providerId="ADAL" clId="{4CAFCFF4-0D40-464D-B236-8EBA4F69CEE6}" dt="2020-07-04T00:07:44.843" v="1831" actId="2696"/>
        <pc:sldMkLst>
          <pc:docMk/>
          <pc:sldMk cId="3489416314" sldId="397"/>
        </pc:sldMkLst>
      </pc:sldChg>
      <pc:sldChg chg="add del">
        <pc:chgData name="Maria Jose Consuegra Laino" userId="8542074c-da4c-4f6d-88fb-ed787923a225" providerId="ADAL" clId="{4CAFCFF4-0D40-464D-B236-8EBA4F69CEE6}" dt="2020-07-04T00:07:44.818" v="1830" actId="2696"/>
        <pc:sldMkLst>
          <pc:docMk/>
          <pc:sldMk cId="437749670" sldId="398"/>
        </pc:sldMkLst>
      </pc:sldChg>
      <pc:sldChg chg="add del">
        <pc:chgData name="Maria Jose Consuegra Laino" userId="8542074c-da4c-4f6d-88fb-ed787923a225" providerId="ADAL" clId="{4CAFCFF4-0D40-464D-B236-8EBA4F69CEE6}" dt="2020-07-04T00:07:44.776" v="1829" actId="2696"/>
        <pc:sldMkLst>
          <pc:docMk/>
          <pc:sldMk cId="3852703718" sldId="399"/>
        </pc:sldMkLst>
      </pc:sldChg>
      <pc:sldChg chg="add del">
        <pc:chgData name="Maria Jose Consuegra Laino" userId="8542074c-da4c-4f6d-88fb-ed787923a225" providerId="ADAL" clId="{4CAFCFF4-0D40-464D-B236-8EBA4F69CEE6}" dt="2020-07-04T00:07:44.758" v="1828" actId="2696"/>
        <pc:sldMkLst>
          <pc:docMk/>
          <pc:sldMk cId="208604850" sldId="400"/>
        </pc:sldMkLst>
      </pc:sldChg>
      <pc:sldChg chg="add del">
        <pc:chgData name="Maria Jose Consuegra Laino" userId="8542074c-da4c-4f6d-88fb-ed787923a225" providerId="ADAL" clId="{4CAFCFF4-0D40-464D-B236-8EBA4F69CEE6}" dt="2020-07-04T00:07:44.733" v="1827" actId="2696"/>
        <pc:sldMkLst>
          <pc:docMk/>
          <pc:sldMk cId="1323495779" sldId="401"/>
        </pc:sldMkLst>
      </pc:sldChg>
      <pc:sldChg chg="add del">
        <pc:chgData name="Maria Jose Consuegra Laino" userId="8542074c-da4c-4f6d-88fb-ed787923a225" providerId="ADAL" clId="{4CAFCFF4-0D40-464D-B236-8EBA4F69CEE6}" dt="2020-07-04T00:07:44.695" v="1826" actId="2696"/>
        <pc:sldMkLst>
          <pc:docMk/>
          <pc:sldMk cId="2269729682" sldId="402"/>
        </pc:sldMkLst>
      </pc:sldChg>
      <pc:sldChg chg="add del">
        <pc:chgData name="Maria Jose Consuegra Laino" userId="8542074c-da4c-4f6d-88fb-ed787923a225" providerId="ADAL" clId="{4CAFCFF4-0D40-464D-B236-8EBA4F69CEE6}" dt="2020-07-04T00:07:44.676" v="1825" actId="2696"/>
        <pc:sldMkLst>
          <pc:docMk/>
          <pc:sldMk cId="946033260" sldId="403"/>
        </pc:sldMkLst>
      </pc:sldChg>
      <pc:sldChg chg="add del">
        <pc:chgData name="Maria Jose Consuegra Laino" userId="8542074c-da4c-4f6d-88fb-ed787923a225" providerId="ADAL" clId="{4CAFCFF4-0D40-464D-B236-8EBA4F69CEE6}" dt="2020-07-04T00:07:44.652" v="1824" actId="2696"/>
        <pc:sldMkLst>
          <pc:docMk/>
          <pc:sldMk cId="1855817495" sldId="404"/>
        </pc:sldMkLst>
      </pc:sldChg>
      <pc:sldChg chg="add del">
        <pc:chgData name="Maria Jose Consuegra Laino" userId="8542074c-da4c-4f6d-88fb-ed787923a225" providerId="ADAL" clId="{4CAFCFF4-0D40-464D-B236-8EBA4F69CEE6}" dt="2020-07-04T00:07:44.618" v="1823" actId="2696"/>
        <pc:sldMkLst>
          <pc:docMk/>
          <pc:sldMk cId="474576748" sldId="405"/>
        </pc:sldMkLst>
      </pc:sldChg>
      <pc:sldChg chg="add del">
        <pc:chgData name="Maria Jose Consuegra Laino" userId="8542074c-da4c-4f6d-88fb-ed787923a225" providerId="ADAL" clId="{4CAFCFF4-0D40-464D-B236-8EBA4F69CEE6}" dt="2020-07-04T00:07:44.593" v="1822" actId="2696"/>
        <pc:sldMkLst>
          <pc:docMk/>
          <pc:sldMk cId="4122392060" sldId="406"/>
        </pc:sldMkLst>
      </pc:sldChg>
      <pc:sldChg chg="add del">
        <pc:chgData name="Maria Jose Consuegra Laino" userId="8542074c-da4c-4f6d-88fb-ed787923a225" providerId="ADAL" clId="{4CAFCFF4-0D40-464D-B236-8EBA4F69CEE6}" dt="2020-07-04T00:07:44.545" v="1821" actId="2696"/>
        <pc:sldMkLst>
          <pc:docMk/>
          <pc:sldMk cId="3320974378" sldId="407"/>
        </pc:sldMkLst>
      </pc:sldChg>
      <pc:sldChg chg="add del">
        <pc:chgData name="Maria Jose Consuegra Laino" userId="8542074c-da4c-4f6d-88fb-ed787923a225" providerId="ADAL" clId="{4CAFCFF4-0D40-464D-B236-8EBA4F69CEE6}" dt="2020-07-04T00:07:44.526" v="1820" actId="2696"/>
        <pc:sldMkLst>
          <pc:docMk/>
          <pc:sldMk cId="426248815" sldId="408"/>
        </pc:sldMkLst>
      </pc:sldChg>
      <pc:sldChg chg="add del">
        <pc:chgData name="Maria Jose Consuegra Laino" userId="8542074c-da4c-4f6d-88fb-ed787923a225" providerId="ADAL" clId="{4CAFCFF4-0D40-464D-B236-8EBA4F69CEE6}" dt="2020-07-04T00:07:44.486" v="1819" actId="2696"/>
        <pc:sldMkLst>
          <pc:docMk/>
          <pc:sldMk cId="3942157717" sldId="409"/>
        </pc:sldMkLst>
      </pc:sldChg>
      <pc:sldChg chg="add del">
        <pc:chgData name="Maria Jose Consuegra Laino" userId="8542074c-da4c-4f6d-88fb-ed787923a225" providerId="ADAL" clId="{4CAFCFF4-0D40-464D-B236-8EBA4F69CEE6}" dt="2020-07-04T00:07:44.444" v="1818" actId="2696"/>
        <pc:sldMkLst>
          <pc:docMk/>
          <pc:sldMk cId="2235816397" sldId="410"/>
        </pc:sldMkLst>
      </pc:sldChg>
      <pc:sldChg chg="add del">
        <pc:chgData name="Maria Jose Consuegra Laino" userId="8542074c-da4c-4f6d-88fb-ed787923a225" providerId="ADAL" clId="{4CAFCFF4-0D40-464D-B236-8EBA4F69CEE6}" dt="2020-07-04T00:07:44.426" v="1817" actId="2696"/>
        <pc:sldMkLst>
          <pc:docMk/>
          <pc:sldMk cId="1675508463" sldId="411"/>
        </pc:sldMkLst>
      </pc:sldChg>
      <pc:sldChg chg="add del">
        <pc:chgData name="Maria Jose Consuegra Laino" userId="8542074c-da4c-4f6d-88fb-ed787923a225" providerId="ADAL" clId="{4CAFCFF4-0D40-464D-B236-8EBA4F69CEE6}" dt="2020-07-04T00:07:44.397" v="1816" actId="2696"/>
        <pc:sldMkLst>
          <pc:docMk/>
          <pc:sldMk cId="3923103443" sldId="412"/>
        </pc:sldMkLst>
      </pc:sldChg>
      <pc:sldChg chg="add del">
        <pc:chgData name="Maria Jose Consuegra Laino" userId="8542074c-da4c-4f6d-88fb-ed787923a225" providerId="ADAL" clId="{4CAFCFF4-0D40-464D-B236-8EBA4F69CEE6}" dt="2020-07-04T00:07:44.359" v="1815" actId="2696"/>
        <pc:sldMkLst>
          <pc:docMk/>
          <pc:sldMk cId="2243918958" sldId="413"/>
        </pc:sldMkLst>
      </pc:sldChg>
      <pc:sldChg chg="add del">
        <pc:chgData name="Maria Jose Consuegra Laino" userId="8542074c-da4c-4f6d-88fb-ed787923a225" providerId="ADAL" clId="{4CAFCFF4-0D40-464D-B236-8EBA4F69CEE6}" dt="2020-07-04T00:07:44.325" v="1814" actId="2696"/>
        <pc:sldMkLst>
          <pc:docMk/>
          <pc:sldMk cId="3464326868" sldId="414"/>
        </pc:sldMkLst>
      </pc:sldChg>
      <pc:sldChg chg="add del">
        <pc:chgData name="Maria Jose Consuegra Laino" userId="8542074c-da4c-4f6d-88fb-ed787923a225" providerId="ADAL" clId="{4CAFCFF4-0D40-464D-B236-8EBA4F69CEE6}" dt="2020-07-04T00:07:44.303" v="1813" actId="2696"/>
        <pc:sldMkLst>
          <pc:docMk/>
          <pc:sldMk cId="1915224986" sldId="415"/>
        </pc:sldMkLst>
      </pc:sldChg>
      <pc:sldChg chg="add del">
        <pc:chgData name="Maria Jose Consuegra Laino" userId="8542074c-da4c-4f6d-88fb-ed787923a225" providerId="ADAL" clId="{4CAFCFF4-0D40-464D-B236-8EBA4F69CEE6}" dt="2020-07-04T00:07:44.259" v="1812" actId="2696"/>
        <pc:sldMkLst>
          <pc:docMk/>
          <pc:sldMk cId="898265903" sldId="416"/>
        </pc:sldMkLst>
      </pc:sldChg>
      <pc:sldChg chg="add del">
        <pc:chgData name="Maria Jose Consuegra Laino" userId="8542074c-da4c-4f6d-88fb-ed787923a225" providerId="ADAL" clId="{4CAFCFF4-0D40-464D-B236-8EBA4F69CEE6}" dt="2020-07-04T00:07:44.241" v="1811" actId="2696"/>
        <pc:sldMkLst>
          <pc:docMk/>
          <pc:sldMk cId="1020597956" sldId="417"/>
        </pc:sldMkLst>
      </pc:sldChg>
      <pc:sldChg chg="add del">
        <pc:chgData name="Maria Jose Consuegra Laino" userId="8542074c-da4c-4f6d-88fb-ed787923a225" providerId="ADAL" clId="{4CAFCFF4-0D40-464D-B236-8EBA4F69CEE6}" dt="2020-07-04T00:07:44.216" v="1810" actId="2696"/>
        <pc:sldMkLst>
          <pc:docMk/>
          <pc:sldMk cId="4201456031" sldId="418"/>
        </pc:sldMkLst>
      </pc:sldChg>
      <pc:sldChg chg="add del">
        <pc:chgData name="Maria Jose Consuegra Laino" userId="8542074c-da4c-4f6d-88fb-ed787923a225" providerId="ADAL" clId="{4CAFCFF4-0D40-464D-B236-8EBA4F69CEE6}" dt="2020-07-04T00:07:44.193" v="1809" actId="2696"/>
        <pc:sldMkLst>
          <pc:docMk/>
          <pc:sldMk cId="2661220201" sldId="419"/>
        </pc:sldMkLst>
      </pc:sldChg>
      <pc:sldChg chg="add del">
        <pc:chgData name="Maria Jose Consuegra Laino" userId="8542074c-da4c-4f6d-88fb-ed787923a225" providerId="ADAL" clId="{4CAFCFF4-0D40-464D-B236-8EBA4F69CEE6}" dt="2020-07-04T00:07:44.149" v="1808" actId="2696"/>
        <pc:sldMkLst>
          <pc:docMk/>
          <pc:sldMk cId="4135055066" sldId="420"/>
        </pc:sldMkLst>
      </pc:sldChg>
      <pc:sldChg chg="add del">
        <pc:chgData name="Maria Jose Consuegra Laino" userId="8542074c-da4c-4f6d-88fb-ed787923a225" providerId="ADAL" clId="{4CAFCFF4-0D40-464D-B236-8EBA4F69CEE6}" dt="2020-07-04T00:07:44.125" v="1807" actId="2696"/>
        <pc:sldMkLst>
          <pc:docMk/>
          <pc:sldMk cId="971896838" sldId="421"/>
        </pc:sldMkLst>
      </pc:sldChg>
      <pc:sldChg chg="add del">
        <pc:chgData name="Maria Jose Consuegra Laino" userId="8542074c-da4c-4f6d-88fb-ed787923a225" providerId="ADAL" clId="{4CAFCFF4-0D40-464D-B236-8EBA4F69CEE6}" dt="2020-07-04T00:07:44.093" v="1806" actId="2696"/>
        <pc:sldMkLst>
          <pc:docMk/>
          <pc:sldMk cId="458295448" sldId="422"/>
        </pc:sldMkLst>
      </pc:sldChg>
      <pc:sldChg chg="add del">
        <pc:chgData name="Maria Jose Consuegra Laino" userId="8542074c-da4c-4f6d-88fb-ed787923a225" providerId="ADAL" clId="{4CAFCFF4-0D40-464D-B236-8EBA4F69CEE6}" dt="2020-07-04T00:07:44.074" v="1805" actId="2696"/>
        <pc:sldMkLst>
          <pc:docMk/>
          <pc:sldMk cId="2997510434" sldId="423"/>
        </pc:sldMkLst>
      </pc:sldChg>
      <pc:sldChg chg="add del">
        <pc:chgData name="Maria Jose Consuegra Laino" userId="8542074c-da4c-4f6d-88fb-ed787923a225" providerId="ADAL" clId="{4CAFCFF4-0D40-464D-B236-8EBA4F69CEE6}" dt="2020-07-04T00:07:44.026" v="1804" actId="2696"/>
        <pc:sldMkLst>
          <pc:docMk/>
          <pc:sldMk cId="4033771658" sldId="424"/>
        </pc:sldMkLst>
      </pc:sldChg>
      <pc:sldChg chg="add del">
        <pc:chgData name="Maria Jose Consuegra Laino" userId="8542074c-da4c-4f6d-88fb-ed787923a225" providerId="ADAL" clId="{4CAFCFF4-0D40-464D-B236-8EBA4F69CEE6}" dt="2020-07-04T00:07:44.005" v="1803" actId="2696"/>
        <pc:sldMkLst>
          <pc:docMk/>
          <pc:sldMk cId="334734350" sldId="425"/>
        </pc:sldMkLst>
      </pc:sldChg>
      <pc:sldChg chg="add del">
        <pc:chgData name="Maria Jose Consuegra Laino" userId="8542074c-da4c-4f6d-88fb-ed787923a225" providerId="ADAL" clId="{4CAFCFF4-0D40-464D-B236-8EBA4F69CEE6}" dt="2020-07-04T00:07:43.960" v="1802" actId="2696"/>
        <pc:sldMkLst>
          <pc:docMk/>
          <pc:sldMk cId="1626404806" sldId="426"/>
        </pc:sldMkLst>
      </pc:sldChg>
      <pc:sldChg chg="add del">
        <pc:chgData name="Maria Jose Consuegra Laino" userId="8542074c-da4c-4f6d-88fb-ed787923a225" providerId="ADAL" clId="{4CAFCFF4-0D40-464D-B236-8EBA4F69CEE6}" dt="2020-07-04T00:07:43.917" v="1801" actId="2696"/>
        <pc:sldMkLst>
          <pc:docMk/>
          <pc:sldMk cId="3523760658" sldId="427"/>
        </pc:sldMkLst>
      </pc:sldChg>
      <pc:sldChg chg="add del">
        <pc:chgData name="Maria Jose Consuegra Laino" userId="8542074c-da4c-4f6d-88fb-ed787923a225" providerId="ADAL" clId="{4CAFCFF4-0D40-464D-B236-8EBA4F69CEE6}" dt="2020-07-04T00:07:43.893" v="1800" actId="2696"/>
        <pc:sldMkLst>
          <pc:docMk/>
          <pc:sldMk cId="3846209353" sldId="428"/>
        </pc:sldMkLst>
      </pc:sldChg>
      <pc:sldChg chg="add del">
        <pc:chgData name="Maria Jose Consuegra Laino" userId="8542074c-da4c-4f6d-88fb-ed787923a225" providerId="ADAL" clId="{4CAFCFF4-0D40-464D-B236-8EBA4F69CEE6}" dt="2020-07-04T00:07:43.851" v="1799" actId="2696"/>
        <pc:sldMkLst>
          <pc:docMk/>
          <pc:sldMk cId="645058807" sldId="429"/>
        </pc:sldMkLst>
      </pc:sldChg>
      <pc:sldChg chg="add del">
        <pc:chgData name="Maria Jose Consuegra Laino" userId="8542074c-da4c-4f6d-88fb-ed787923a225" providerId="ADAL" clId="{4CAFCFF4-0D40-464D-B236-8EBA4F69CEE6}" dt="2020-07-04T00:07:43.827" v="1798" actId="2696"/>
        <pc:sldMkLst>
          <pc:docMk/>
          <pc:sldMk cId="3288930888" sldId="430"/>
        </pc:sldMkLst>
      </pc:sldChg>
      <pc:sldChg chg="add del">
        <pc:chgData name="Maria Jose Consuegra Laino" userId="8542074c-da4c-4f6d-88fb-ed787923a225" providerId="ADAL" clId="{4CAFCFF4-0D40-464D-B236-8EBA4F69CEE6}" dt="2020-07-04T00:07:43.784" v="1797" actId="2696"/>
        <pc:sldMkLst>
          <pc:docMk/>
          <pc:sldMk cId="327392954" sldId="431"/>
        </pc:sldMkLst>
      </pc:sldChg>
      <pc:sldChg chg="add del">
        <pc:chgData name="Maria Jose Consuegra Laino" userId="8542074c-da4c-4f6d-88fb-ed787923a225" providerId="ADAL" clId="{4CAFCFF4-0D40-464D-B236-8EBA4F69CEE6}" dt="2020-07-04T00:07:43.759" v="1796" actId="2696"/>
        <pc:sldMkLst>
          <pc:docMk/>
          <pc:sldMk cId="3060769138" sldId="432"/>
        </pc:sldMkLst>
      </pc:sldChg>
      <pc:sldChg chg="add del">
        <pc:chgData name="Maria Jose Consuegra Laino" userId="8542074c-da4c-4f6d-88fb-ed787923a225" providerId="ADAL" clId="{4CAFCFF4-0D40-464D-B236-8EBA4F69CEE6}" dt="2020-07-04T00:07:43.701" v="1795" actId="2696"/>
        <pc:sldMkLst>
          <pc:docMk/>
          <pc:sldMk cId="2217231832" sldId="433"/>
        </pc:sldMkLst>
      </pc:sldChg>
      <pc:sldChg chg="add del">
        <pc:chgData name="Maria Jose Consuegra Laino" userId="8542074c-da4c-4f6d-88fb-ed787923a225" providerId="ADAL" clId="{4CAFCFF4-0D40-464D-B236-8EBA4F69CEE6}" dt="2020-07-04T00:07:43.676" v="1794" actId="2696"/>
        <pc:sldMkLst>
          <pc:docMk/>
          <pc:sldMk cId="2406215002" sldId="434"/>
        </pc:sldMkLst>
      </pc:sldChg>
      <pc:sldChg chg="add del">
        <pc:chgData name="Maria Jose Consuegra Laino" userId="8542074c-da4c-4f6d-88fb-ed787923a225" providerId="ADAL" clId="{4CAFCFF4-0D40-464D-B236-8EBA4F69CEE6}" dt="2020-07-04T00:07:43.651" v="1793" actId="2696"/>
        <pc:sldMkLst>
          <pc:docMk/>
          <pc:sldMk cId="810968541" sldId="435"/>
        </pc:sldMkLst>
      </pc:sldChg>
      <pc:sldChg chg="add del">
        <pc:chgData name="Maria Jose Consuegra Laino" userId="8542074c-da4c-4f6d-88fb-ed787923a225" providerId="ADAL" clId="{4CAFCFF4-0D40-464D-B236-8EBA4F69CEE6}" dt="2020-07-04T00:07:43.617" v="1792" actId="2696"/>
        <pc:sldMkLst>
          <pc:docMk/>
          <pc:sldMk cId="725152892" sldId="436"/>
        </pc:sldMkLst>
      </pc:sldChg>
      <pc:sldChg chg="add del">
        <pc:chgData name="Maria Jose Consuegra Laino" userId="8542074c-da4c-4f6d-88fb-ed787923a225" providerId="ADAL" clId="{4CAFCFF4-0D40-464D-B236-8EBA4F69CEE6}" dt="2020-07-04T00:07:43.561" v="1791" actId="2696"/>
        <pc:sldMkLst>
          <pc:docMk/>
          <pc:sldMk cId="2037996420" sldId="437"/>
        </pc:sldMkLst>
      </pc:sldChg>
      <pc:sldChg chg="add del">
        <pc:chgData name="Maria Jose Consuegra Laino" userId="8542074c-da4c-4f6d-88fb-ed787923a225" providerId="ADAL" clId="{4CAFCFF4-0D40-464D-B236-8EBA4F69CEE6}" dt="2020-07-04T00:07:43.527" v="1790" actId="2696"/>
        <pc:sldMkLst>
          <pc:docMk/>
          <pc:sldMk cId="2336347322" sldId="438"/>
        </pc:sldMkLst>
      </pc:sldChg>
      <pc:sldChg chg="add del">
        <pc:chgData name="Maria Jose Consuegra Laino" userId="8542074c-da4c-4f6d-88fb-ed787923a225" providerId="ADAL" clId="{4CAFCFF4-0D40-464D-B236-8EBA4F69CEE6}" dt="2020-07-04T00:07:43.488" v="1789" actId="2696"/>
        <pc:sldMkLst>
          <pc:docMk/>
          <pc:sldMk cId="3247770138" sldId="439"/>
        </pc:sldMkLst>
      </pc:sldChg>
      <pc:sldChg chg="add del">
        <pc:chgData name="Maria Jose Consuegra Laino" userId="8542074c-da4c-4f6d-88fb-ed787923a225" providerId="ADAL" clId="{4CAFCFF4-0D40-464D-B236-8EBA4F69CEE6}" dt="2020-07-04T00:07:43.467" v="1788" actId="2696"/>
        <pc:sldMkLst>
          <pc:docMk/>
          <pc:sldMk cId="4206004443" sldId="440"/>
        </pc:sldMkLst>
      </pc:sldChg>
      <pc:sldChg chg="add del">
        <pc:chgData name="Maria Jose Consuegra Laino" userId="8542074c-da4c-4f6d-88fb-ed787923a225" providerId="ADAL" clId="{4CAFCFF4-0D40-464D-B236-8EBA4F69CEE6}" dt="2020-07-04T00:07:43.418" v="1787" actId="2696"/>
        <pc:sldMkLst>
          <pc:docMk/>
          <pc:sldMk cId="536550374" sldId="441"/>
        </pc:sldMkLst>
      </pc:sldChg>
      <pc:sldChg chg="add del">
        <pc:chgData name="Maria Jose Consuegra Laino" userId="8542074c-da4c-4f6d-88fb-ed787923a225" providerId="ADAL" clId="{4CAFCFF4-0D40-464D-B236-8EBA4F69CEE6}" dt="2020-07-04T00:07:43.396" v="1786" actId="2696"/>
        <pc:sldMkLst>
          <pc:docMk/>
          <pc:sldMk cId="245509022" sldId="442"/>
        </pc:sldMkLst>
      </pc:sldChg>
      <pc:sldChg chg="add del">
        <pc:chgData name="Maria Jose Consuegra Laino" userId="8542074c-da4c-4f6d-88fb-ed787923a225" providerId="ADAL" clId="{4CAFCFF4-0D40-464D-B236-8EBA4F69CEE6}" dt="2020-07-04T00:07:43.353" v="1785" actId="2696"/>
        <pc:sldMkLst>
          <pc:docMk/>
          <pc:sldMk cId="3023453813" sldId="443"/>
        </pc:sldMkLst>
      </pc:sldChg>
      <pc:sldChg chg="add del">
        <pc:chgData name="Maria Jose Consuegra Laino" userId="8542074c-da4c-4f6d-88fb-ed787923a225" providerId="ADAL" clId="{4CAFCFF4-0D40-464D-B236-8EBA4F69CEE6}" dt="2020-07-04T00:07:43.319" v="1784" actId="2696"/>
        <pc:sldMkLst>
          <pc:docMk/>
          <pc:sldMk cId="3131526223" sldId="444"/>
        </pc:sldMkLst>
      </pc:sldChg>
      <pc:sldChg chg="add del">
        <pc:chgData name="Maria Jose Consuegra Laino" userId="8542074c-da4c-4f6d-88fb-ed787923a225" providerId="ADAL" clId="{4CAFCFF4-0D40-464D-B236-8EBA4F69CEE6}" dt="2020-07-04T00:07:43.294" v="1783" actId="2696"/>
        <pc:sldMkLst>
          <pc:docMk/>
          <pc:sldMk cId="4283232062" sldId="445"/>
        </pc:sldMkLst>
      </pc:sldChg>
      <pc:sldChg chg="add del">
        <pc:chgData name="Maria Jose Consuegra Laino" userId="8542074c-da4c-4f6d-88fb-ed787923a225" providerId="ADAL" clId="{4CAFCFF4-0D40-464D-B236-8EBA4F69CEE6}" dt="2020-07-04T00:07:43.252" v="1782" actId="2696"/>
        <pc:sldMkLst>
          <pc:docMk/>
          <pc:sldMk cId="1670035312" sldId="446"/>
        </pc:sldMkLst>
      </pc:sldChg>
      <pc:sldChg chg="add del">
        <pc:chgData name="Maria Jose Consuegra Laino" userId="8542074c-da4c-4f6d-88fb-ed787923a225" providerId="ADAL" clId="{4CAFCFF4-0D40-464D-B236-8EBA4F69CEE6}" dt="2020-07-04T00:07:43.227" v="1781" actId="2696"/>
        <pc:sldMkLst>
          <pc:docMk/>
          <pc:sldMk cId="1450979006" sldId="447"/>
        </pc:sldMkLst>
      </pc:sldChg>
      <pc:sldChg chg="add del">
        <pc:chgData name="Maria Jose Consuegra Laino" userId="8542074c-da4c-4f6d-88fb-ed787923a225" providerId="ADAL" clId="{4CAFCFF4-0D40-464D-B236-8EBA4F69CEE6}" dt="2020-07-04T00:07:43.193" v="1780" actId="2696"/>
        <pc:sldMkLst>
          <pc:docMk/>
          <pc:sldMk cId="2589043204" sldId="448"/>
        </pc:sldMkLst>
      </pc:sldChg>
      <pc:sldChg chg="add del">
        <pc:chgData name="Maria Jose Consuegra Laino" userId="8542074c-da4c-4f6d-88fb-ed787923a225" providerId="ADAL" clId="{4CAFCFF4-0D40-464D-B236-8EBA4F69CEE6}" dt="2020-07-04T00:07:43.161" v="1779" actId="2696"/>
        <pc:sldMkLst>
          <pc:docMk/>
          <pc:sldMk cId="1316740176" sldId="449"/>
        </pc:sldMkLst>
      </pc:sldChg>
      <pc:sldChg chg="add del">
        <pc:chgData name="Maria Jose Consuegra Laino" userId="8542074c-da4c-4f6d-88fb-ed787923a225" providerId="ADAL" clId="{4CAFCFF4-0D40-464D-B236-8EBA4F69CEE6}" dt="2020-07-04T00:07:43.134" v="1778" actId="2696"/>
        <pc:sldMkLst>
          <pc:docMk/>
          <pc:sldMk cId="1160644933" sldId="450"/>
        </pc:sldMkLst>
      </pc:sldChg>
      <pc:sldChg chg="add del">
        <pc:chgData name="Maria Jose Consuegra Laino" userId="8542074c-da4c-4f6d-88fb-ed787923a225" providerId="ADAL" clId="{4CAFCFF4-0D40-464D-B236-8EBA4F69CEE6}" dt="2020-07-04T00:07:43.110" v="1777" actId="2696"/>
        <pc:sldMkLst>
          <pc:docMk/>
          <pc:sldMk cId="3525530488" sldId="451"/>
        </pc:sldMkLst>
      </pc:sldChg>
      <pc:sldChg chg="add del">
        <pc:chgData name="Maria Jose Consuegra Laino" userId="8542074c-da4c-4f6d-88fb-ed787923a225" providerId="ADAL" clId="{4CAFCFF4-0D40-464D-B236-8EBA4F69CEE6}" dt="2020-07-04T00:07:43.074" v="1776" actId="2696"/>
        <pc:sldMkLst>
          <pc:docMk/>
          <pc:sldMk cId="1831428755" sldId="452"/>
        </pc:sldMkLst>
      </pc:sldChg>
      <pc:sldChg chg="add del">
        <pc:chgData name="Maria Jose Consuegra Laino" userId="8542074c-da4c-4f6d-88fb-ed787923a225" providerId="ADAL" clId="{4CAFCFF4-0D40-464D-B236-8EBA4F69CEE6}" dt="2020-07-04T00:07:43.049" v="1775" actId="2696"/>
        <pc:sldMkLst>
          <pc:docMk/>
          <pc:sldMk cId="4262343668" sldId="453"/>
        </pc:sldMkLst>
      </pc:sldChg>
      <pc:sldChg chg="add del">
        <pc:chgData name="Maria Jose Consuegra Laino" userId="8542074c-da4c-4f6d-88fb-ed787923a225" providerId="ADAL" clId="{4CAFCFF4-0D40-464D-B236-8EBA4F69CEE6}" dt="2020-07-04T00:07:43.031" v="1774" actId="2696"/>
        <pc:sldMkLst>
          <pc:docMk/>
          <pc:sldMk cId="129773505" sldId="454"/>
        </pc:sldMkLst>
      </pc:sldChg>
      <pc:sldChg chg="add del">
        <pc:chgData name="Maria Jose Consuegra Laino" userId="8542074c-da4c-4f6d-88fb-ed787923a225" providerId="ADAL" clId="{4CAFCFF4-0D40-464D-B236-8EBA4F69CEE6}" dt="2020-07-04T00:07:42.984" v="1773" actId="2696"/>
        <pc:sldMkLst>
          <pc:docMk/>
          <pc:sldMk cId="2122380720" sldId="455"/>
        </pc:sldMkLst>
      </pc:sldChg>
      <pc:sldChg chg="add del">
        <pc:chgData name="Maria Jose Consuegra Laino" userId="8542074c-da4c-4f6d-88fb-ed787923a225" providerId="ADAL" clId="{4CAFCFF4-0D40-464D-B236-8EBA4F69CEE6}" dt="2020-07-04T00:07:42.960" v="1772" actId="2696"/>
        <pc:sldMkLst>
          <pc:docMk/>
          <pc:sldMk cId="2990725502" sldId="456"/>
        </pc:sldMkLst>
      </pc:sldChg>
      <pc:sldChg chg="add del">
        <pc:chgData name="Maria Jose Consuegra Laino" userId="8542074c-da4c-4f6d-88fb-ed787923a225" providerId="ADAL" clId="{4CAFCFF4-0D40-464D-B236-8EBA4F69CEE6}" dt="2020-07-04T00:07:42.928" v="1771" actId="2696"/>
        <pc:sldMkLst>
          <pc:docMk/>
          <pc:sldMk cId="2163181981" sldId="457"/>
        </pc:sldMkLst>
      </pc:sldChg>
      <pc:sldChg chg="add del">
        <pc:chgData name="Maria Jose Consuegra Laino" userId="8542074c-da4c-4f6d-88fb-ed787923a225" providerId="ADAL" clId="{4CAFCFF4-0D40-464D-B236-8EBA4F69CEE6}" dt="2020-07-04T00:07:42.909" v="1770" actId="2696"/>
        <pc:sldMkLst>
          <pc:docMk/>
          <pc:sldMk cId="2016305272" sldId="458"/>
        </pc:sldMkLst>
      </pc:sldChg>
      <pc:sldMasterChg chg="delSp modSp delSldLayout modSldLayout">
        <pc:chgData name="Maria Jose Consuegra Laino" userId="8542074c-da4c-4f6d-88fb-ed787923a225" providerId="ADAL" clId="{4CAFCFF4-0D40-464D-B236-8EBA4F69CEE6}" dt="2020-07-03T05:12:15.453" v="93" actId="2696"/>
        <pc:sldMasterMkLst>
          <pc:docMk/>
          <pc:sldMasterMk cId="1516778152" sldId="2147483648"/>
        </pc:sldMasterMkLst>
        <pc:spChg chg="mod">
          <ac:chgData name="Maria Jose Consuegra Laino" userId="8542074c-da4c-4f6d-88fb-ed787923a225" providerId="ADAL" clId="{4CAFCFF4-0D40-464D-B236-8EBA4F69CEE6}" dt="2020-07-03T03:24:31.365" v="32" actId="207"/>
          <ac:spMkLst>
            <pc:docMk/>
            <pc:sldMasterMk cId="1516778152" sldId="2147483648"/>
            <ac:spMk id="21" creationId="{7C5304A1-E3AC-4AE9-B606-915CA89004A2}"/>
          </ac:spMkLst>
        </pc:spChg>
        <pc:grpChg chg="del">
          <ac:chgData name="Maria Jose Consuegra Laino" userId="8542074c-da4c-4f6d-88fb-ed787923a225" providerId="ADAL" clId="{4CAFCFF4-0D40-464D-B236-8EBA4F69CEE6}" dt="2020-07-03T03:23:32.900" v="30" actId="478"/>
          <ac:grpSpMkLst>
            <pc:docMk/>
            <pc:sldMasterMk cId="1516778152" sldId="2147483648"/>
            <ac:grpSpMk id="7" creationId="{9C105B26-A5BB-4458-A83A-B355680D5843}"/>
          </ac:grpSpMkLst>
        </pc:grpChg>
        <pc:picChg chg="mod">
          <ac:chgData name="Maria Jose Consuegra Laino" userId="8542074c-da4c-4f6d-88fb-ed787923a225" providerId="ADAL" clId="{4CAFCFF4-0D40-464D-B236-8EBA4F69CEE6}" dt="2020-07-03T03:25:43.281" v="37" actId="1076"/>
          <ac:picMkLst>
            <pc:docMk/>
            <pc:sldMasterMk cId="1516778152" sldId="2147483648"/>
            <ac:picMk id="18" creationId="{8BA5D8C7-19D1-4710-8ED6-863865C2A6C2}"/>
          </ac:picMkLst>
        </pc:picChg>
        <pc:sldLayoutChg chg="delSp">
          <pc:chgData name="Maria Jose Consuegra Laino" userId="8542074c-da4c-4f6d-88fb-ed787923a225" providerId="ADAL" clId="{4CAFCFF4-0D40-464D-B236-8EBA4F69CEE6}" dt="2020-07-03T03:20:51.337" v="10" actId="478"/>
          <pc:sldLayoutMkLst>
            <pc:docMk/>
            <pc:sldMasterMk cId="1516778152" sldId="2147483648"/>
            <pc:sldLayoutMk cId="2092738574" sldId="2147483655"/>
          </pc:sldLayoutMkLst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0:51.337" v="10" actId="478"/>
            <ac:grpSpMkLst>
              <pc:docMk/>
              <pc:sldMasterMk cId="1516778152" sldId="2147483648"/>
              <pc:sldLayoutMk cId="2092738574" sldId="2147483655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0:51.337" v="10" actId="478"/>
            <ac:picMkLst>
              <pc:docMk/>
              <pc:sldMasterMk cId="1516778152" sldId="2147483648"/>
              <pc:sldLayoutMk cId="2092738574" sldId="2147483655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48.679" v="9" actId="478"/>
            <ac:picMkLst>
              <pc:docMk/>
              <pc:sldMasterMk cId="1516778152" sldId="2147483648"/>
              <pc:sldLayoutMk cId="2092738574" sldId="2147483655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3T03:20:38.153" v="8" actId="478"/>
          <pc:sldLayoutMkLst>
            <pc:docMk/>
            <pc:sldMasterMk cId="1516778152" sldId="2147483648"/>
            <pc:sldLayoutMk cId="2590980347" sldId="2147483660"/>
          </pc:sldLayoutMkLst>
          <pc:spChg chg="add del mod topLvl">
            <ac:chgData name="Maria Jose Consuegra Laino" userId="8542074c-da4c-4f6d-88fb-ed787923a225" providerId="ADAL" clId="{4CAFCFF4-0D40-464D-B236-8EBA4F69CEE6}" dt="2020-07-03T03:20:14.176" v="4" actId="478"/>
            <ac:spMkLst>
              <pc:docMk/>
              <pc:sldMasterMk cId="1516778152" sldId="2147483648"/>
              <pc:sldLayoutMk cId="2590980347" sldId="2147483660"/>
              <ac:spMk id="7" creationId="{69C094D7-B255-49CC-898E-0716A0AB07F1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30.983" v="6" actId="478"/>
            <ac:spMkLst>
              <pc:docMk/>
              <pc:sldMasterMk cId="1516778152" sldId="2147483648"/>
              <pc:sldLayoutMk cId="2590980347" sldId="2147483660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24" creationId="{CCEB755D-7708-479B-ACBC-30D089A2D4F4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0:34.037" v="7" actId="478"/>
            <ac:grpSpMkLst>
              <pc:docMk/>
              <pc:sldMasterMk cId="1516778152" sldId="2147483648"/>
              <pc:sldLayoutMk cId="2590980347" sldId="2147483660"/>
              <ac:grpSpMk id="5" creationId="{68C92D50-1169-4464-A22F-EA79A2350B82}"/>
            </ac:grpSpMkLst>
          </pc:grpChg>
          <pc:grpChg chg="mod topLvl">
            <ac:chgData name="Maria Jose Consuegra Laino" userId="8542074c-da4c-4f6d-88fb-ed787923a225" providerId="ADAL" clId="{4CAFCFF4-0D40-464D-B236-8EBA4F69CEE6}" dt="2020-07-03T03:20:14.176" v="4" actId="478"/>
            <ac:grpSpMkLst>
              <pc:docMk/>
              <pc:sldMasterMk cId="1516778152" sldId="2147483648"/>
              <pc:sldLayoutMk cId="2590980347" sldId="2147483660"/>
              <ac:grpSpMk id="6" creationId="{F14F93E0-BA80-4BB9-99FB-A66212049204}"/>
            </ac:grpSpMkLst>
          </pc:grpChg>
          <pc:picChg chg="del">
            <ac:chgData name="Maria Jose Consuegra Laino" userId="8542074c-da4c-4f6d-88fb-ed787923a225" providerId="ADAL" clId="{4CAFCFF4-0D40-464D-B236-8EBA4F69CEE6}" dt="2020-07-03T03:20:38.153" v="8" actId="478"/>
            <ac:picMkLst>
              <pc:docMk/>
              <pc:sldMasterMk cId="1516778152" sldId="2147483648"/>
              <pc:sldLayoutMk cId="2590980347" sldId="2147483660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28.636" v="5" actId="478"/>
            <ac:picMkLst>
              <pc:docMk/>
              <pc:sldMasterMk cId="1516778152" sldId="2147483648"/>
              <pc:sldLayoutMk cId="2590980347" sldId="2147483660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1:23.473" v="12"/>
          <pc:sldLayoutMkLst>
            <pc:docMk/>
            <pc:sldMasterMk cId="1516778152" sldId="2147483648"/>
            <pc:sldLayoutMk cId="1938635464" sldId="2147483661"/>
          </pc:sldLayoutMkLst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1:20.620" v="11" actId="478"/>
            <ac:grpSpMkLst>
              <pc:docMk/>
              <pc:sldMasterMk cId="1516778152" sldId="2147483648"/>
              <pc:sldLayoutMk cId="1938635464" sldId="2147483661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1:20.620" v="11" actId="478"/>
            <ac:picMkLst>
              <pc:docMk/>
              <pc:sldMasterMk cId="1516778152" sldId="2147483648"/>
              <pc:sldLayoutMk cId="1938635464" sldId="2147483661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1:23.473" v="12"/>
            <ac:picMkLst>
              <pc:docMk/>
              <pc:sldMasterMk cId="1516778152" sldId="2147483648"/>
              <pc:sldLayoutMk cId="1938635464" sldId="2147483661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5:18.457" v="35" actId="478"/>
          <pc:sldLayoutMkLst>
            <pc:docMk/>
            <pc:sldMasterMk cId="1516778152" sldId="2147483648"/>
            <pc:sldLayoutMk cId="2414468490" sldId="2147483662"/>
          </pc:sldLayoutMkLst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5:18.457" v="35" actId="478"/>
            <ac:grpSpMkLst>
              <pc:docMk/>
              <pc:sldMasterMk cId="1516778152" sldId="2147483648"/>
              <pc:sldLayoutMk cId="2414468490" sldId="2147483662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8.457" v="35" actId="478"/>
            <ac:picMkLst>
              <pc:docMk/>
              <pc:sldMasterMk cId="1516778152" sldId="2147483648"/>
              <pc:sldLayoutMk cId="2414468490" sldId="2147483662"/>
              <ac:picMk id="15" creationId="{1A7C7A80-DD35-489C-AA3F-E39927647D56}"/>
            </ac:picMkLst>
          </pc:picChg>
        </pc:sldLayoutChg>
        <pc:sldLayoutChg chg="addSp delSp">
          <pc:chgData name="Maria Jose Consuegra Laino" userId="8542074c-da4c-4f6d-88fb-ed787923a225" providerId="ADAL" clId="{4CAFCFF4-0D40-464D-B236-8EBA4F69CEE6}" dt="2020-07-03T03:25:13.968" v="34" actId="478"/>
          <pc:sldLayoutMkLst>
            <pc:docMk/>
            <pc:sldMasterMk cId="1516778152" sldId="2147483648"/>
            <pc:sldLayoutMk cId="660517336" sldId="2147483663"/>
          </pc:sldLayoutMkLst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5:13.968" v="34" actId="478"/>
            <ac:grpSpMkLst>
              <pc:docMk/>
              <pc:sldMasterMk cId="1516778152" sldId="2147483648"/>
              <pc:sldLayoutMk cId="660517336" sldId="2147483663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3.968" v="34" actId="478"/>
            <ac:picMkLst>
              <pc:docMk/>
              <pc:sldMasterMk cId="1516778152" sldId="2147483648"/>
              <pc:sldLayoutMk cId="660517336" sldId="2147483663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5:11.518" v="33" actId="478"/>
            <ac:picMkLst>
              <pc:docMk/>
              <pc:sldMasterMk cId="1516778152" sldId="2147483648"/>
              <pc:sldLayoutMk cId="660517336" sldId="2147483663"/>
              <ac:picMk id="96" creationId="{D81C29FF-21E7-4890-8F89-27292508942C}"/>
            </ac:picMkLst>
          </pc:picChg>
        </pc:sldLayoutChg>
        <pc:sldLayoutChg chg="del">
          <pc:chgData name="Maria Jose Consuegra Laino" userId="8542074c-da4c-4f6d-88fb-ed787923a225" providerId="ADAL" clId="{4CAFCFF4-0D40-464D-B236-8EBA4F69CEE6}" dt="2020-07-03T05:12:15.453" v="93" actId="2696"/>
          <pc:sldLayoutMkLst>
            <pc:docMk/>
            <pc:sldMasterMk cId="1516778152" sldId="2147483648"/>
            <pc:sldLayoutMk cId="1766710397" sldId="2147483664"/>
          </pc:sldLayoutMkLst>
        </pc:sldLayoutChg>
      </pc:sldMasterChg>
      <pc:sldMasterChg chg="addSp delSp modSp">
        <pc:chgData name="Maria Jose Consuegra Laino" userId="8542074c-da4c-4f6d-88fb-ed787923a225" providerId="ADAL" clId="{4CAFCFF4-0D40-464D-B236-8EBA4F69CEE6}" dt="2020-07-03T21:32:28.254" v="428" actId="1035"/>
        <pc:sldMasterMkLst>
          <pc:docMk/>
          <pc:sldMasterMk cId="3019912890" sldId="2147483664"/>
        </pc:sldMasterMkLst>
        <pc:spChg chg="add mod">
          <ac:chgData name="Maria Jose Consuegra Laino" userId="8542074c-da4c-4f6d-88fb-ed787923a225" providerId="ADAL" clId="{4CAFCFF4-0D40-464D-B236-8EBA4F69CEE6}" dt="2020-07-03T21:32:28.254" v="428" actId="1035"/>
          <ac:spMkLst>
            <pc:docMk/>
            <pc:sldMasterMk cId="3019912890" sldId="2147483664"/>
            <ac:spMk id="6" creationId="{27C07A56-4727-47F4-ACF8-3B1E853B4AE9}"/>
          </ac:spMkLst>
        </pc:spChg>
        <pc:spChg chg="add mod">
          <ac:chgData name="Maria Jose Consuegra Laino" userId="8542074c-da4c-4f6d-88fb-ed787923a225" providerId="ADAL" clId="{4CAFCFF4-0D40-464D-B236-8EBA4F69CEE6}" dt="2020-07-03T21:29:59.003" v="418" actId="1038"/>
          <ac:spMkLst>
            <pc:docMk/>
            <pc:sldMasterMk cId="3019912890" sldId="2147483664"/>
            <ac:spMk id="7" creationId="{9C75ADEE-FE7C-4863-AB21-101579B51AA3}"/>
          </ac:spMkLst>
        </pc:spChg>
        <pc:spChg chg="add mod">
          <ac:chgData name="Maria Jose Consuegra Laino" userId="8542074c-da4c-4f6d-88fb-ed787923a225" providerId="ADAL" clId="{4CAFCFF4-0D40-464D-B236-8EBA4F69CEE6}" dt="2020-07-03T21:28:13.833" v="379" actId="688"/>
          <ac:spMkLst>
            <pc:docMk/>
            <pc:sldMasterMk cId="3019912890" sldId="2147483664"/>
            <ac:spMk id="11" creationId="{621F327B-0ACB-422D-9AA7-BD0334E130F0}"/>
          </ac:spMkLst>
        </pc:spChg>
        <pc:spChg chg="add del mod">
          <ac:chgData name="Maria Jose Consuegra Laino" userId="8542074c-da4c-4f6d-88fb-ed787923a225" providerId="ADAL" clId="{4CAFCFF4-0D40-464D-B236-8EBA4F69CEE6}" dt="2020-07-03T21:30:28.673" v="424" actId="478"/>
          <ac:spMkLst>
            <pc:docMk/>
            <pc:sldMasterMk cId="3019912890" sldId="2147483664"/>
            <ac:spMk id="12" creationId="{5D37407B-3095-4D67-A3DF-1D311E32846A}"/>
          </ac:spMkLst>
        </pc:spChg>
        <pc:spChg chg="mod ord">
          <ac:chgData name="Maria Jose Consuegra Laino" userId="8542074c-da4c-4f6d-88fb-ed787923a225" providerId="ADAL" clId="{4CAFCFF4-0D40-464D-B236-8EBA4F69CEE6}" dt="2020-07-03T21:31:53.402" v="427" actId="1035"/>
          <ac:spMkLst>
            <pc:docMk/>
            <pc:sldMasterMk cId="3019912890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5:12:27.389" v="94" actId="1076"/>
          <ac:spMkLst>
            <pc:docMk/>
            <pc:sldMasterMk cId="3019912890" sldId="2147483664"/>
            <ac:spMk id="21" creationId="{7C5304A1-E3AC-4AE9-B606-915CA89004A2}"/>
          </ac:spMkLst>
        </pc:spChg>
        <pc:spChg chg="add mod">
          <ac:chgData name="Maria Jose Consuegra Laino" userId="8542074c-da4c-4f6d-88fb-ed787923a225" providerId="ADAL" clId="{4CAFCFF4-0D40-464D-B236-8EBA4F69CEE6}" dt="2020-07-03T21:29:31.891" v="409" actId="1076"/>
          <ac:spMkLst>
            <pc:docMk/>
            <pc:sldMasterMk cId="3019912890" sldId="2147483664"/>
            <ac:spMk id="22" creationId="{B56B6AD8-6C78-4900-AF94-BE2DCDDE06E6}"/>
          </ac:spMkLst>
        </pc:spChg>
        <pc:spChg chg="add mod">
          <ac:chgData name="Maria Jose Consuegra Laino" userId="8542074c-da4c-4f6d-88fb-ed787923a225" providerId="ADAL" clId="{4CAFCFF4-0D40-464D-B236-8EBA4F69CEE6}" dt="2020-07-03T21:30:16.184" v="423" actId="207"/>
          <ac:spMkLst>
            <pc:docMk/>
            <pc:sldMasterMk cId="3019912890" sldId="2147483664"/>
            <ac:spMk id="23" creationId="{B3C1F113-A5C7-4D23-9573-3F3C5934C803}"/>
          </ac:spMkLst>
        </pc:spChg>
        <pc:picChg chg="mod">
          <ac:chgData name="Maria Jose Consuegra Laino" userId="8542074c-da4c-4f6d-88fb-ed787923a225" providerId="ADAL" clId="{4CAFCFF4-0D40-464D-B236-8EBA4F69CEE6}" dt="2020-07-03T05:14:08.154" v="259" actId="1076"/>
          <ac:picMkLst>
            <pc:docMk/>
            <pc:sldMasterMk cId="3019912890" sldId="2147483664"/>
            <ac:picMk id="18" creationId="{8BA5D8C7-19D1-4710-8ED6-863865C2A6C2}"/>
          </ac:picMkLst>
        </pc:pic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3" creationId="{5BDCDA92-902D-4E1F-A1A0-5AC3B87A0BC3}"/>
          </ac:cxnSpMkLst>
        </pc:cxn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5" creationId="{784EA421-97B9-43B9-AB41-09EBAB17B3BF}"/>
          </ac:cxnSpMkLst>
        </pc:cxnChg>
      </pc:sldMasterChg>
      <pc:sldMasterChg chg="modSp del delSldLayout">
        <pc:chgData name="Maria Jose Consuegra Laino" userId="8542074c-da4c-4f6d-88fb-ed787923a225" providerId="ADAL" clId="{4CAFCFF4-0D40-464D-B236-8EBA4F69CEE6}" dt="2020-07-03T03:28:15.255" v="92" actId="2696"/>
        <pc:sldMasterMkLst>
          <pc:docMk/>
          <pc:sldMasterMk cId="3869363476" sldId="2147483664"/>
        </pc:sldMasterMkLst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5" creationId="{3BFFA001-F1BD-4571-A753-E765BBBD3C0D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7" creationId="{2BC3A1D1-0D20-438E-8317-F6EA4E225A12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9" creationId="{20349696-6768-4504-B757-17F9BB7C3F1F}"/>
          </ac:spMkLst>
        </pc:spChg>
        <pc:spChg chg="mod">
          <ac:chgData name="Maria Jose Consuegra Laino" userId="8542074c-da4c-4f6d-88fb-ed787923a225" providerId="ADAL" clId="{4CAFCFF4-0D40-464D-B236-8EBA4F69CEE6}" dt="2020-07-03T03:26:30.123" v="50" actId="1035"/>
          <ac:spMkLst>
            <pc:docMk/>
            <pc:sldMasterMk cId="3869363476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3:27:01.098" v="79" actId="1035"/>
          <ac:spMkLst>
            <pc:docMk/>
            <pc:sldMasterMk cId="3869363476" sldId="2147483664"/>
            <ac:spMk id="21" creationId="{7C5304A1-E3AC-4AE9-B606-915CA89004A2}"/>
          </ac:spMkLst>
        </pc:spChg>
        <pc:picChg chg="mod">
          <ac:chgData name="Maria Jose Consuegra Laino" userId="8542074c-da4c-4f6d-88fb-ed787923a225" providerId="ADAL" clId="{4CAFCFF4-0D40-464D-B236-8EBA4F69CEE6}" dt="2020-07-03T03:26:46.749" v="67" actId="1036"/>
          <ac:picMkLst>
            <pc:docMk/>
            <pc:sldMasterMk cId="3869363476" sldId="2147483664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3:27:13.714" v="82" actId="1076"/>
          <ac:picMkLst>
            <pc:docMk/>
            <pc:sldMasterMk cId="3869363476" sldId="2147483664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3:28:15.241" v="86" actId="2696"/>
          <pc:sldLayoutMkLst>
            <pc:docMk/>
            <pc:sldMasterMk cId="3869363476" sldId="2147483664"/>
            <pc:sldLayoutMk cId="4017880971" sldId="214748366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4" v="87" actId="2696"/>
          <pc:sldLayoutMkLst>
            <pc:docMk/>
            <pc:sldMasterMk cId="3869363476" sldId="2147483664"/>
            <pc:sldLayoutMk cId="1727821937" sldId="214748366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7" v="88" actId="2696"/>
          <pc:sldLayoutMkLst>
            <pc:docMk/>
            <pc:sldMasterMk cId="3869363476" sldId="2147483664"/>
            <pc:sldLayoutMk cId="2550643483" sldId="2147483667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8" v="89" actId="2696"/>
          <pc:sldLayoutMkLst>
            <pc:docMk/>
            <pc:sldMasterMk cId="3869363476" sldId="2147483664"/>
            <pc:sldLayoutMk cId="643101827" sldId="2147483668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0" v="90" actId="2696"/>
          <pc:sldLayoutMkLst>
            <pc:docMk/>
            <pc:sldMasterMk cId="3869363476" sldId="2147483664"/>
            <pc:sldLayoutMk cId="3000340791" sldId="2147483669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2" v="91" actId="2696"/>
          <pc:sldLayoutMkLst>
            <pc:docMk/>
            <pc:sldMasterMk cId="3869363476" sldId="2147483664"/>
            <pc:sldLayoutMk cId="2132600377" sldId="2147483670"/>
          </pc:sldLayoutMkLst>
        </pc:sldLayoutChg>
      </pc:sldMasterChg>
      <pc:sldMasterChg chg="addSp delSp modSp del delSldLayout">
        <pc:chgData name="Maria Jose Consuegra Laino" userId="8542074c-da4c-4f6d-88fb-ed787923a225" providerId="ADAL" clId="{4CAFCFF4-0D40-464D-B236-8EBA4F69CEE6}" dt="2020-07-03T05:24:03.162" v="355" actId="2696"/>
        <pc:sldMasterMkLst>
          <pc:docMk/>
          <pc:sldMasterMk cId="550918978" sldId="2147483671"/>
        </pc:sldMasterMkLst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5" creationId="{3BFFA001-F1BD-4571-A753-E765BBBD3C0D}"/>
          </ac:spMkLst>
        </pc:spChg>
        <pc:spChg chg="mod ord topLvl">
          <ac:chgData name="Maria Jose Consuegra Laino" userId="8542074c-da4c-4f6d-88fb-ed787923a225" providerId="ADAL" clId="{4CAFCFF4-0D40-464D-B236-8EBA4F69CEE6}" dt="2020-07-03T05:21:45.042" v="322" actId="1076"/>
          <ac:spMkLst>
            <pc:docMk/>
            <pc:sldMasterMk cId="550918978" sldId="2147483671"/>
            <ac:spMk id="17" creationId="{2BC3A1D1-0D20-438E-8317-F6EA4E225A12}"/>
          </ac:spMkLst>
        </pc:spChg>
        <pc:spChg chg="mod ord topLvl">
          <ac:chgData name="Maria Jose Consuegra Laino" userId="8542074c-da4c-4f6d-88fb-ed787923a225" providerId="ADAL" clId="{4CAFCFF4-0D40-464D-B236-8EBA4F69CEE6}" dt="2020-07-03T05:22:01.787" v="323" actId="166"/>
          <ac:spMkLst>
            <pc:docMk/>
            <pc:sldMasterMk cId="550918978" sldId="2147483671"/>
            <ac:spMk id="19" creationId="{20349696-6768-4504-B757-17F9BB7C3F1F}"/>
          </ac:spMkLst>
        </pc:spChg>
        <pc:spChg chg="mod ord">
          <ac:chgData name="Maria Jose Consuegra Laino" userId="8542074c-da4c-4f6d-88fb-ed787923a225" providerId="ADAL" clId="{4CAFCFF4-0D40-464D-B236-8EBA4F69CEE6}" dt="2020-07-03T05:22:19.571" v="325" actId="553"/>
          <ac:spMkLst>
            <pc:docMk/>
            <pc:sldMasterMk cId="550918978" sldId="2147483671"/>
            <ac:spMk id="20" creationId="{79B1D625-A431-4356-BB78-4AD7C6B63953}"/>
          </ac:spMkLst>
        </pc:spChg>
        <pc:spChg chg="mod ord">
          <ac:chgData name="Maria Jose Consuegra Laino" userId="8542074c-da4c-4f6d-88fb-ed787923a225" providerId="ADAL" clId="{4CAFCFF4-0D40-464D-B236-8EBA4F69CEE6}" dt="2020-07-03T05:21:16.175" v="316" actId="1076"/>
          <ac:spMkLst>
            <pc:docMk/>
            <pc:sldMasterMk cId="550918978" sldId="2147483671"/>
            <ac:spMk id="21" creationId="{7C5304A1-E3AC-4AE9-B606-915CA89004A2}"/>
          </ac:spMkLst>
        </pc:spChg>
        <pc:grpChg chg="add mod">
          <ac:chgData name="Maria Jose Consuegra Laino" userId="8542074c-da4c-4f6d-88fb-ed787923a225" providerId="ADAL" clId="{4CAFCFF4-0D40-464D-B236-8EBA4F69CEE6}" dt="2020-07-03T05:19:38.251" v="287" actId="164"/>
          <ac:grpSpMkLst>
            <pc:docMk/>
            <pc:sldMasterMk cId="550918978" sldId="2147483671"/>
            <ac:grpSpMk id="2" creationId="{1C6C6C41-E8E6-473F-A090-50246C5EF0C4}"/>
          </ac:grpSpMkLst>
        </pc:grpChg>
        <pc:grpChg chg="add del mod">
          <ac:chgData name="Maria Jose Consuegra Laino" userId="8542074c-da4c-4f6d-88fb-ed787923a225" providerId="ADAL" clId="{4CAFCFF4-0D40-464D-B236-8EBA4F69CEE6}" dt="2020-07-03T05:19:55.679" v="290" actId="165"/>
          <ac:grpSpMkLst>
            <pc:docMk/>
            <pc:sldMasterMk cId="550918978" sldId="2147483671"/>
            <ac:grpSpMk id="3" creationId="{18BBBA8D-0588-4E75-AAB5-93AA3F9248A8}"/>
          </ac:grpSpMkLst>
        </pc:grpChg>
        <pc:picChg chg="mod">
          <ac:chgData name="Maria Jose Consuegra Laino" userId="8542074c-da4c-4f6d-88fb-ed787923a225" providerId="ADAL" clId="{4CAFCFF4-0D40-464D-B236-8EBA4F69CEE6}" dt="2020-07-03T05:20:47.427" v="308" actId="1038"/>
          <ac:picMkLst>
            <pc:docMk/>
            <pc:sldMasterMk cId="550918978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5:22:29.898" v="326" actId="1076"/>
          <ac:picMkLst>
            <pc:docMk/>
            <pc:sldMasterMk cId="550918978" sldId="2147483671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5:24:03.143" v="349" actId="2696"/>
          <pc:sldLayoutMkLst>
            <pc:docMk/>
            <pc:sldMasterMk cId="550918978" sldId="2147483671"/>
            <pc:sldLayoutMk cId="3892401073" sldId="2147483672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5" v="350" actId="2696"/>
          <pc:sldLayoutMkLst>
            <pc:docMk/>
            <pc:sldMasterMk cId="550918978" sldId="2147483671"/>
            <pc:sldLayoutMk cId="1326669947" sldId="2147483673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9" v="351" actId="2696"/>
          <pc:sldLayoutMkLst>
            <pc:docMk/>
            <pc:sldMasterMk cId="550918978" sldId="2147483671"/>
            <pc:sldLayoutMk cId="308623981" sldId="2147483674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3" v="352" actId="2696"/>
          <pc:sldLayoutMkLst>
            <pc:docMk/>
            <pc:sldMasterMk cId="550918978" sldId="2147483671"/>
            <pc:sldLayoutMk cId="1606005883" sldId="214748367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6" v="353" actId="2696"/>
          <pc:sldLayoutMkLst>
            <pc:docMk/>
            <pc:sldMasterMk cId="550918978" sldId="2147483671"/>
            <pc:sldLayoutMk cId="2105818427" sldId="214748367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9" v="354" actId="2696"/>
          <pc:sldLayoutMkLst>
            <pc:docMk/>
            <pc:sldMasterMk cId="550918978" sldId="2147483671"/>
            <pc:sldLayoutMk cId="345202116" sldId="2147483677"/>
          </pc:sldLayoutMkLst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3T22:15:10.088" v="596" actId="478"/>
        <pc:sldMasterMkLst>
          <pc:docMk/>
          <pc:sldMasterMk cId="3804481346" sldId="2147483671"/>
        </pc:sldMasterMkLst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6" creationId="{27C07A56-4727-47F4-ACF8-3B1E853B4AE9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7" creationId="{9C75ADEE-FE7C-4863-AB21-101579B51AA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5" creationId="{3BFFA001-F1BD-4571-A753-E765BBBD3C0D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7" creationId="{2BC3A1D1-0D20-438E-8317-F6EA4E225A1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9" creationId="{20349696-6768-4504-B757-17F9BB7C3F1F}"/>
          </ac:spMkLst>
        </pc:spChg>
        <pc:spChg chg="del mod">
          <ac:chgData name="Maria Jose Consuegra Laino" userId="8542074c-da4c-4f6d-88fb-ed787923a225" providerId="ADAL" clId="{4CAFCFF4-0D40-464D-B236-8EBA4F69CEE6}" dt="2020-07-03T21:45:22.842" v="498" actId="478"/>
          <ac:spMkLst>
            <pc:docMk/>
            <pc:sldMasterMk cId="3804481346" sldId="2147483671"/>
            <ac:spMk id="20" creationId="{79B1D625-A431-4356-BB78-4AD7C6B6395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1" creationId="{7C5304A1-E3AC-4AE9-B606-915CA89004A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2" creationId="{B56B6AD8-6C78-4900-AF94-BE2DCDDE06E6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3" creationId="{B3C1F113-A5C7-4D23-9573-3F3C5934C803}"/>
          </ac:spMkLst>
        </pc:spChg>
        <pc:spChg chg="add mod">
          <ac:chgData name="Maria Jose Consuegra Laino" userId="8542074c-da4c-4f6d-88fb-ed787923a225" providerId="ADAL" clId="{4CAFCFF4-0D40-464D-B236-8EBA4F69CEE6}" dt="2020-07-03T21:45:17.551" v="497" actId="1076"/>
          <ac:spMkLst>
            <pc:docMk/>
            <pc:sldMasterMk cId="3804481346" sldId="2147483671"/>
            <ac:spMk id="24" creationId="{227E028A-93F4-4499-9F7E-635AAE50B5A2}"/>
          </ac:spMkLst>
        </pc:spChg>
        <pc:grpChg chg="add mod">
          <ac:chgData name="Maria Jose Consuegra Laino" userId="8542074c-da4c-4f6d-88fb-ed787923a225" providerId="ADAL" clId="{4CAFCFF4-0D40-464D-B236-8EBA4F69CEE6}" dt="2020-07-03T21:36:31.033" v="431" actId="164"/>
          <ac:grpSpMkLst>
            <pc:docMk/>
            <pc:sldMasterMk cId="3804481346" sldId="2147483671"/>
            <ac:grpSpMk id="2" creationId="{70F27989-8196-4827-8013-55E7530F631D}"/>
          </ac:grpSpMkLst>
        </pc:grpChg>
        <pc:grpChg chg="add mod">
          <ac:chgData name="Maria Jose Consuegra Laino" userId="8542074c-da4c-4f6d-88fb-ed787923a225" providerId="ADAL" clId="{4CAFCFF4-0D40-464D-B236-8EBA4F69CEE6}" dt="2020-07-03T21:36:38.172" v="433" actId="164"/>
          <ac:grpSpMkLst>
            <pc:docMk/>
            <pc:sldMasterMk cId="3804481346" sldId="2147483671"/>
            <ac:grpSpMk id="3" creationId="{B0243AAA-5C46-496A-862C-F17926D097C1}"/>
          </ac:grpSpMkLst>
        </pc:grpChg>
        <pc:grpChg chg="add del mod">
          <ac:chgData name="Maria Jose Consuegra Laino" userId="8542074c-da4c-4f6d-88fb-ed787923a225" providerId="ADAL" clId="{4CAFCFF4-0D40-464D-B236-8EBA4F69CEE6}" dt="2020-07-03T21:37:31.085" v="442" actId="165"/>
          <ac:grpSpMkLst>
            <pc:docMk/>
            <pc:sldMasterMk cId="3804481346" sldId="2147483671"/>
            <ac:grpSpMk id="4" creationId="{CA1E32F2-5063-47D3-B0FF-C93748C83616}"/>
          </ac:grpSpMkLst>
        </pc:grpChg>
        <pc:picChg chg="mod topLvl">
          <ac:chgData name="Maria Jose Consuegra Laino" userId="8542074c-da4c-4f6d-88fb-ed787923a225" providerId="ADAL" clId="{4CAFCFF4-0D40-464D-B236-8EBA4F69CEE6}" dt="2020-07-03T21:37:37.478" v="443" actId="196"/>
          <ac:picMkLst>
            <pc:docMk/>
            <pc:sldMasterMk cId="3804481346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1:37:18.775" v="441" actId="170"/>
          <ac:picMkLst>
            <pc:docMk/>
            <pc:sldMasterMk cId="3804481346" sldId="2147483671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5:10.088" v="596" actId="478"/>
          <pc:sldLayoutMkLst>
            <pc:docMk/>
            <pc:sldMasterMk cId="3804481346" sldId="2147483671"/>
            <pc:sldLayoutMk cId="1578990987" sldId="2147483677"/>
          </pc:sldLayoutMkLst>
          <pc:spChg chg="add del">
            <ac:chgData name="Maria Jose Consuegra Laino" userId="8542074c-da4c-4f6d-88fb-ed787923a225" providerId="ADAL" clId="{4CAFCFF4-0D40-464D-B236-8EBA4F69CEE6}" dt="2020-07-03T22:14:45.795" v="591" actId="478"/>
            <ac:spMkLst>
              <pc:docMk/>
              <pc:sldMasterMk cId="3804481346" sldId="2147483671"/>
              <pc:sldLayoutMk cId="1578990987" sldId="2147483677"/>
              <ac:spMk id="2" creationId="{DA068E40-9F0B-4408-9076-8ABDA459AC6B}"/>
            </ac:spMkLst>
          </pc:spChg>
          <pc:spChg chg="add del">
            <ac:chgData name="Maria Jose Consuegra Laino" userId="8542074c-da4c-4f6d-88fb-ed787923a225" providerId="ADAL" clId="{4CAFCFF4-0D40-464D-B236-8EBA4F69CEE6}" dt="2020-07-03T22:14:57.145" v="593" actId="478"/>
            <ac:spMkLst>
              <pc:docMk/>
              <pc:sldMasterMk cId="3804481346" sldId="2147483671"/>
              <pc:sldLayoutMk cId="1578990987" sldId="2147483677"/>
              <ac:spMk id="3" creationId="{5C459AF0-B034-4702-A88C-7616A9B1F5C8}"/>
            </ac:spMkLst>
          </pc:spChg>
          <pc:spChg chg="add del mod">
            <ac:chgData name="Maria Jose Consuegra Laino" userId="8542074c-da4c-4f6d-88fb-ed787923a225" providerId="ADAL" clId="{4CAFCFF4-0D40-464D-B236-8EBA4F69CEE6}" dt="2020-07-03T22:15:10.088" v="596" actId="478"/>
            <ac:spMkLst>
              <pc:docMk/>
              <pc:sldMasterMk cId="3804481346" sldId="2147483671"/>
              <pc:sldLayoutMk cId="1578990987" sldId="2147483677"/>
              <ac:spMk id="4" creationId="{F1A80CB0-E242-472D-AE9B-F9EACBADF2A8}"/>
            </ac:spMkLst>
          </pc:spChg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4T19:23:20.700" v="2215" actId="478"/>
        <pc:sldMasterMkLst>
          <pc:docMk/>
          <pc:sldMasterMk cId="444613266" sldId="2147483678"/>
        </pc:sldMasterMkLst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" creationId="{64AD307F-C242-446E-B044-24EC3BEBFC90}"/>
          </ac:spMkLst>
        </pc:spChg>
        <pc:spChg chg="add del mod">
          <ac:chgData name="Maria Jose Consuegra Laino" userId="8542074c-da4c-4f6d-88fb-ed787923a225" providerId="ADAL" clId="{4CAFCFF4-0D40-464D-B236-8EBA4F69CEE6}" dt="2020-07-04T19:17:37.962" v="2195" actId="478"/>
          <ac:spMkLst>
            <pc:docMk/>
            <pc:sldMasterMk cId="444613266" sldId="2147483678"/>
            <ac:spMk id="2" creationId="{D5DF896E-F9F9-40E8-822C-D16BB8A7D78F}"/>
          </ac:spMkLst>
        </pc:spChg>
        <pc:spChg chg="add del mod">
          <ac:chgData name="Maria Jose Consuegra Laino" userId="8542074c-da4c-4f6d-88fb-ed787923a225" providerId="ADAL" clId="{4CAFCFF4-0D40-464D-B236-8EBA4F69CEE6}" dt="2020-07-03T22:51:29.541" v="747" actId="478"/>
          <ac:spMkLst>
            <pc:docMk/>
            <pc:sldMasterMk cId="444613266" sldId="2147483678"/>
            <ac:spMk id="3" creationId="{158E41EA-EF6B-4FBE-A182-2E5F28B1C4B5}"/>
          </ac:spMkLst>
        </pc:spChg>
        <pc:spChg chg="add del mod">
          <ac:chgData name="Maria Jose Consuegra Laino" userId="8542074c-da4c-4f6d-88fb-ed787923a225" providerId="ADAL" clId="{4CAFCFF4-0D40-464D-B236-8EBA4F69CEE6}" dt="2020-07-04T19:15:21.512" v="2098" actId="478"/>
          <ac:spMkLst>
            <pc:docMk/>
            <pc:sldMasterMk cId="444613266" sldId="2147483678"/>
            <ac:spMk id="4" creationId="{AC66AC33-3E00-4FBE-A594-DAF60615C352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6" creationId="{27C07A56-4727-47F4-ACF8-3B1E853B4AE9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7" creationId="{9C75ADEE-FE7C-4863-AB21-101579B51AA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1" creationId="{621F327B-0ACB-422D-9AA7-BD0334E130F0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5" creationId="{3BFFA001-F1BD-4571-A753-E765BBBD3C0D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17" creationId="{15E5B2CE-3E28-4A4B-A4A8-BC0CD099C635}"/>
          </ac:spMkLst>
        </pc:spChg>
        <pc:spChg chg="del mod">
          <ac:chgData name="Maria Jose Consuegra Laino" userId="8542074c-da4c-4f6d-88fb-ed787923a225" providerId="ADAL" clId="{4CAFCFF4-0D40-464D-B236-8EBA4F69CEE6}" dt="2020-07-03T22:16:51.715" v="607" actId="478"/>
          <ac:spMkLst>
            <pc:docMk/>
            <pc:sldMasterMk cId="444613266" sldId="2147483678"/>
            <ac:spMk id="17" creationId="{2BC3A1D1-0D20-438E-8317-F6EA4E225A12}"/>
          </ac:spMkLst>
        </pc:spChg>
        <pc:spChg chg="add del mod">
          <ac:chgData name="Maria Jose Consuegra Laino" userId="8542074c-da4c-4f6d-88fb-ed787923a225" providerId="ADAL" clId="{4CAFCFF4-0D40-464D-B236-8EBA4F69CEE6}" dt="2020-07-04T19:23:20.700" v="2215" actId="478"/>
          <ac:spMkLst>
            <pc:docMk/>
            <pc:sldMasterMk cId="444613266" sldId="2147483678"/>
            <ac:spMk id="17" creationId="{8ACAEF36-3553-4AC8-9D97-C6BF1CFEDDC3}"/>
          </ac:spMkLst>
        </pc:spChg>
        <pc:spChg chg="mod">
          <ac:chgData name="Maria Jose Consuegra Laino" userId="8542074c-da4c-4f6d-88fb-ed787923a225" providerId="ADAL" clId="{4CAFCFF4-0D40-464D-B236-8EBA4F69CEE6}" dt="2020-07-03T23:09:19.634" v="1584" actId="14100"/>
          <ac:spMkLst>
            <pc:docMk/>
            <pc:sldMasterMk cId="444613266" sldId="2147483678"/>
            <ac:spMk id="19" creationId="{20349696-6768-4504-B757-17F9BB7C3F1F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0" creationId="{0B6A4533-A50F-4ABB-BF4F-21223985F2CD}"/>
          </ac:spMkLst>
        </pc:spChg>
        <pc:spChg chg="add del mod">
          <ac:chgData name="Maria Jose Consuegra Laino" userId="8542074c-da4c-4f6d-88fb-ed787923a225" providerId="ADAL" clId="{4CAFCFF4-0D40-464D-B236-8EBA4F69CEE6}" dt="2020-07-04T19:20:43.090" v="2205" actId="478"/>
          <ac:spMkLst>
            <pc:docMk/>
            <pc:sldMasterMk cId="444613266" sldId="2147483678"/>
            <ac:spMk id="20" creationId="{963A7B51-B419-4759-A9C5-A06972B04661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0" creationId="{B6AF051A-B6A6-49E7-96E6-5B1B46BED9A7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1" creationId="{7C5304A1-E3AC-4AE9-B606-915CA89004A2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2" creationId="{B56B6AD8-6C78-4900-AF94-BE2DCDDE06E6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3" creationId="{B3C1F113-A5C7-4D23-9573-3F3C5934C80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4" creationId="{227E028A-93F4-4499-9F7E-635AAE50B5A2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5" creationId="{5FDF7651-3A2B-48F6-AAE9-12098966EDE6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5" creationId="{96A48F3C-350A-4A8D-9FD8-F1283FE7389E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6" creationId="{3BCFABF6-0540-4B02-A703-203151C24233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7" creationId="{9DFFAA43-6BD7-4251-87A1-4D6D878239E9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8" creationId="{A84EB05E-569C-4B48-B649-89B0CD3C1A67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9" creationId="{CF8265DB-0094-469C-AB72-919FDCC4092C}"/>
          </ac:spMkLst>
        </pc:spChg>
        <pc:spChg chg="add del mod">
          <ac:chgData name="Maria Jose Consuegra Laino" userId="8542074c-da4c-4f6d-88fb-ed787923a225" providerId="ADAL" clId="{4CAFCFF4-0D40-464D-B236-8EBA4F69CEE6}" dt="2020-07-03T23:11:44.068" v="1597" actId="478"/>
          <ac:spMkLst>
            <pc:docMk/>
            <pc:sldMasterMk cId="444613266" sldId="2147483678"/>
            <ac:spMk id="30" creationId="{73C376E3-ADA1-4AC8-ACA8-3F70A7B57E6D}"/>
          </ac:spMkLst>
        </pc:spChg>
        <pc:picChg chg="add del mod">
          <ac:chgData name="Maria Jose Consuegra Laino" userId="8542074c-da4c-4f6d-88fb-ed787923a225" providerId="ADAL" clId="{4CAFCFF4-0D40-464D-B236-8EBA4F69CEE6}" dt="2020-07-03T22:15:46.812" v="598" actId="478"/>
          <ac:picMkLst>
            <pc:docMk/>
            <pc:sldMasterMk cId="444613266" sldId="2147483678"/>
            <ac:picMk id="3" creationId="{2CD25AC8-69AA-44AF-84F5-1E447496C959}"/>
          </ac:picMkLst>
        </pc:picChg>
        <pc:picChg chg="add del mod">
          <ac:chgData name="Maria Jose Consuegra Laino" userId="8542074c-da4c-4f6d-88fb-ed787923a225" providerId="ADAL" clId="{4CAFCFF4-0D40-464D-B236-8EBA4F69CEE6}" dt="2020-07-03T22:17:11.556" v="609"/>
          <ac:picMkLst>
            <pc:docMk/>
            <pc:sldMasterMk cId="444613266" sldId="2147483678"/>
            <ac:picMk id="5" creationId="{F86B429B-CD33-4F1F-AEC9-FF9BC4EC97E3}"/>
          </ac:picMkLst>
        </pc:picChg>
        <pc:picChg chg="mod">
          <ac:chgData name="Maria Jose Consuegra Laino" userId="8542074c-da4c-4f6d-88fb-ed787923a225" providerId="ADAL" clId="{4CAFCFF4-0D40-464D-B236-8EBA4F69CEE6}" dt="2020-07-03T23:06:13.437" v="1510" actId="1036"/>
          <ac:picMkLst>
            <pc:docMk/>
            <pc:sldMasterMk cId="444613266" sldId="2147483678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3:10:57.483" v="1594" actId="166"/>
          <ac:picMkLst>
            <pc:docMk/>
            <pc:sldMasterMk cId="444613266" sldId="2147483678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9:28.220" v="623"/>
          <pc:sldLayoutMkLst>
            <pc:docMk/>
            <pc:sldMasterMk cId="444613266" sldId="2147483678"/>
            <pc:sldLayoutMk cId="2852749701" sldId="2147483680"/>
          </pc:sldLayoutMkLst>
          <pc:spChg chg="mod">
            <ac:chgData name="Maria Jose Consuegra Laino" userId="8542074c-da4c-4f6d-88fb-ed787923a225" providerId="ADAL" clId="{4CAFCFF4-0D40-464D-B236-8EBA4F69CEE6}" dt="2020-07-03T22:17:41.054" v="616" actId="207"/>
            <ac:spMkLst>
              <pc:docMk/>
              <pc:sldMasterMk cId="444613266" sldId="2147483678"/>
              <pc:sldLayoutMk cId="2852749701" sldId="2147483680"/>
              <ac:spMk id="25" creationId="{29FAD4E1-6474-4937-A979-ED034857B3AB}"/>
            </ac:spMkLst>
          </pc:spChg>
          <pc:picChg chg="add del mod">
            <ac:chgData name="Maria Jose Consuegra Laino" userId="8542074c-da4c-4f6d-88fb-ed787923a225" providerId="ADAL" clId="{4CAFCFF4-0D40-464D-B236-8EBA4F69CEE6}" dt="2020-07-03T22:19:28.220" v="623"/>
            <ac:picMkLst>
              <pc:docMk/>
              <pc:sldMasterMk cId="444613266" sldId="2147483678"/>
              <pc:sldLayoutMk cId="2852749701" sldId="2147483680"/>
              <ac:picMk id="3" creationId="{08508337-A745-4A2A-9470-24B4E550555F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35.731" v="1977" actId="478"/>
          <pc:sldLayoutMkLst>
            <pc:docMk/>
            <pc:sldMasterMk cId="444613266" sldId="2147483678"/>
            <pc:sldLayoutMk cId="3700005734" sldId="2147483681"/>
          </pc:sldLayoutMkLst>
          <pc:spChg chg="add del">
            <ac:chgData name="Maria Jose Consuegra Laino" userId="8542074c-da4c-4f6d-88fb-ed787923a225" providerId="ADAL" clId="{4CAFCFF4-0D40-464D-B236-8EBA4F69CEE6}" dt="2020-07-04T17:22:35.731" v="1977" actId="478"/>
            <ac:spMkLst>
              <pc:docMk/>
              <pc:sldMasterMk cId="444613266" sldId="2147483678"/>
              <pc:sldLayoutMk cId="3700005734" sldId="2147483681"/>
              <ac:spMk id="8" creationId="{CCBF80EA-3C30-4F01-A900-885BEF76D96F}"/>
            </ac:spMkLst>
          </pc:spChg>
          <pc:spChg chg="mod">
            <ac:chgData name="Maria Jose Consuegra Laino" userId="8542074c-da4c-4f6d-88fb-ed787923a225" providerId="ADAL" clId="{4CAFCFF4-0D40-464D-B236-8EBA4F69CEE6}" dt="2020-07-04T17:22:31.498" v="1976" actId="108"/>
            <ac:spMkLst>
              <pc:docMk/>
              <pc:sldMasterMk cId="444613266" sldId="2147483678"/>
              <pc:sldLayoutMk cId="3700005734" sldId="2147483681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3T22:43:56.730" v="718" actId="207"/>
            <ac:spMkLst>
              <pc:docMk/>
              <pc:sldMasterMk cId="444613266" sldId="2147483678"/>
              <pc:sldLayoutMk cId="3700005734" sldId="2147483681"/>
              <ac:spMk id="105" creationId="{9B62A03C-7CDC-43C3-9F2D-1B51170E26DE}"/>
            </ac:spMkLst>
          </pc:spChg>
          <pc:picChg chg="add del mod">
            <ac:chgData name="Maria Jose Consuegra Laino" userId="8542074c-da4c-4f6d-88fb-ed787923a225" providerId="ADAL" clId="{4CAFCFF4-0D40-464D-B236-8EBA4F69CEE6}" dt="2020-07-03T22:24:01.362" v="651" actId="478"/>
            <ac:picMkLst>
              <pc:docMk/>
              <pc:sldMasterMk cId="444613266" sldId="2147483678"/>
              <pc:sldLayoutMk cId="3700005734" sldId="2147483681"/>
              <ac:picMk id="3" creationId="{AEC06448-B326-428D-8B63-36708AF03EDF}"/>
            </ac:picMkLst>
          </pc:picChg>
          <pc:picChg chg="add del mod modCrop">
            <ac:chgData name="Maria Jose Consuegra Laino" userId="8542074c-da4c-4f6d-88fb-ed787923a225" providerId="ADAL" clId="{4CAFCFF4-0D40-464D-B236-8EBA4F69CEE6}" dt="2020-07-03T22:23:17.014" v="644" actId="478"/>
            <ac:picMkLst>
              <pc:docMk/>
              <pc:sldMasterMk cId="444613266" sldId="2147483678"/>
              <pc:sldLayoutMk cId="3700005734" sldId="2147483681"/>
              <ac:picMk id="8" creationId="{A03B5DF0-0107-4413-83FD-E49666246E65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8.788" v="1975" actId="108"/>
          <pc:sldLayoutMkLst>
            <pc:docMk/>
            <pc:sldMasterMk cId="444613266" sldId="2147483678"/>
            <pc:sldLayoutMk cId="66954419" sldId="2147483682"/>
          </pc:sldLayoutMkLst>
          <pc:spChg chg="add">
            <ac:chgData name="Maria Jose Consuegra Laino" userId="8542074c-da4c-4f6d-88fb-ed787923a225" providerId="ADAL" clId="{4CAFCFF4-0D40-464D-B236-8EBA4F69CEE6}" dt="2020-07-03T22:37:37.113" v="675"/>
            <ac:spMkLst>
              <pc:docMk/>
              <pc:sldMasterMk cId="444613266" sldId="2147483678"/>
              <pc:sldLayoutMk cId="66954419" sldId="2147483682"/>
              <ac:spMk id="8" creationId="{0736C555-B4DC-48B5-A200-9B44A0E21091}"/>
            </ac:spMkLst>
          </pc:spChg>
          <pc:spChg chg="mod">
            <ac:chgData name="Maria Jose Consuegra Laino" userId="8542074c-da4c-4f6d-88fb-ed787923a225" providerId="ADAL" clId="{4CAFCFF4-0D40-464D-B236-8EBA4F69CEE6}" dt="2020-07-04T17:20:17.833" v="1961" actId="14100"/>
            <ac:spMkLst>
              <pc:docMk/>
              <pc:sldMasterMk cId="444613266" sldId="2147483678"/>
              <pc:sldLayoutMk cId="66954419" sldId="2147483682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8.788" v="1975" actId="108"/>
            <ac:spMkLst>
              <pc:docMk/>
              <pc:sldMasterMk cId="444613266" sldId="2147483678"/>
              <pc:sldLayoutMk cId="66954419" sldId="2147483682"/>
              <ac:spMk id="101" creationId="{DE3B4DA8-8DD8-4A8B-8745-E4AB1A771BFF}"/>
            </ac:spMkLst>
          </pc:spChg>
          <pc:spChg chg="del">
            <ac:chgData name="Maria Jose Consuegra Laino" userId="8542074c-da4c-4f6d-88fb-ed787923a225" providerId="ADAL" clId="{4CAFCFF4-0D40-464D-B236-8EBA4F69CEE6}" dt="2020-07-03T22:37:36.793" v="674" actId="478"/>
            <ac:spMkLst>
              <pc:docMk/>
              <pc:sldMasterMk cId="444613266" sldId="2147483678"/>
              <pc:sldLayoutMk cId="66954419" sldId="2147483682"/>
              <ac:spMk id="105" creationId="{9B62A03C-7CDC-43C3-9F2D-1B51170E26DE}"/>
            </ac:spMkLst>
          </pc:spChg>
        </pc:sldLayoutChg>
        <pc:sldLayoutChg chg="addSp delSp modSp">
          <pc:chgData name="Maria Jose Consuegra Laino" userId="8542074c-da4c-4f6d-88fb-ed787923a225" providerId="ADAL" clId="{4CAFCFF4-0D40-464D-B236-8EBA4F69CEE6}" dt="2020-07-04T17:22:26.562" v="1974" actId="108"/>
          <pc:sldLayoutMkLst>
            <pc:docMk/>
            <pc:sldMasterMk cId="444613266" sldId="2147483678"/>
            <pc:sldLayoutMk cId="3736974814" sldId="2147483683"/>
          </pc:sldLayoutMkLst>
          <pc:spChg chg="add">
            <ac:chgData name="Maria Jose Consuegra Laino" userId="8542074c-da4c-4f6d-88fb-ed787923a225" providerId="ADAL" clId="{4CAFCFF4-0D40-464D-B236-8EBA4F69CEE6}" dt="2020-07-03T22:37:46.666" v="678"/>
            <ac:spMkLst>
              <pc:docMk/>
              <pc:sldMasterMk cId="444613266" sldId="2147483678"/>
              <pc:sldLayoutMk cId="3736974814" sldId="2147483683"/>
              <ac:spMk id="9" creationId="{AA0F4980-7678-4E95-A440-F3CC3990CC49}"/>
            </ac:spMkLst>
          </pc:spChg>
          <pc:spChg chg="mod">
            <ac:chgData name="Maria Jose Consuegra Laino" userId="8542074c-da4c-4f6d-88fb-ed787923a225" providerId="ADAL" clId="{4CAFCFF4-0D40-464D-B236-8EBA4F69CEE6}" dt="2020-07-04T17:19:58.605" v="1957" actId="14100"/>
            <ac:spMkLst>
              <pc:docMk/>
              <pc:sldMasterMk cId="444613266" sldId="2147483678"/>
              <pc:sldLayoutMk cId="3736974814" sldId="2147483683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6.562" v="1974" actId="108"/>
            <ac:spMkLst>
              <pc:docMk/>
              <pc:sldMasterMk cId="444613266" sldId="2147483678"/>
              <pc:sldLayoutMk cId="3736974814" sldId="2147483683"/>
              <ac:spMk id="103" creationId="{90DC1FAB-7F61-41DF-A8B8-26CD0F89FFF6}"/>
            </ac:spMkLst>
          </pc:spChg>
          <pc:spChg chg="del">
            <ac:chgData name="Maria Jose Consuegra Laino" userId="8542074c-da4c-4f6d-88fb-ed787923a225" providerId="ADAL" clId="{4CAFCFF4-0D40-464D-B236-8EBA4F69CEE6}" dt="2020-07-03T22:37:46.212" v="677" actId="478"/>
            <ac:spMkLst>
              <pc:docMk/>
              <pc:sldMasterMk cId="444613266" sldId="2147483678"/>
              <pc:sldLayoutMk cId="3736974814" sldId="2147483683"/>
              <ac:spMk id="105" creationId="{9B62A03C-7CDC-43C3-9F2D-1B51170E26DE}"/>
            </ac:spMkLst>
          </pc:spChg>
          <pc:picChg chg="del">
            <ac:chgData name="Maria Jose Consuegra Laino" userId="8542074c-da4c-4f6d-88fb-ed787923a225" providerId="ADAL" clId="{4CAFCFF4-0D40-464D-B236-8EBA4F69CEE6}" dt="2020-07-03T22:37:43.846" v="676" actId="478"/>
            <ac:picMkLst>
              <pc:docMk/>
              <pc:sldMasterMk cId="444613266" sldId="2147483678"/>
              <pc:sldLayoutMk cId="3736974814" sldId="2147483683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2.513" v="1972" actId="108"/>
          <pc:sldLayoutMkLst>
            <pc:docMk/>
            <pc:sldMasterMk cId="444613266" sldId="2147483678"/>
            <pc:sldLayoutMk cId="1939078516" sldId="2147483684"/>
          </pc:sldLayoutMkLst>
          <pc:spChg chg="add">
            <ac:chgData name="Maria Jose Consuegra Laino" userId="8542074c-da4c-4f6d-88fb-ed787923a225" providerId="ADAL" clId="{4CAFCFF4-0D40-464D-B236-8EBA4F69CEE6}" dt="2020-07-03T22:37:52.285" v="680"/>
            <ac:spMkLst>
              <pc:docMk/>
              <pc:sldMasterMk cId="444613266" sldId="2147483678"/>
              <pc:sldLayoutMk cId="1939078516" sldId="2147483684"/>
              <ac:spMk id="8" creationId="{C115B2E6-F75D-43DC-9C9B-39B3441DE791}"/>
            </ac:spMkLst>
          </pc:spChg>
          <pc:spChg chg="mod">
            <ac:chgData name="Maria Jose Consuegra Laino" userId="8542074c-da4c-4f6d-88fb-ed787923a225" providerId="ADAL" clId="{4CAFCFF4-0D40-464D-B236-8EBA4F69CEE6}" dt="2020-07-04T17:20:05.676" v="1960" actId="14100"/>
            <ac:spMkLst>
              <pc:docMk/>
              <pc:sldMasterMk cId="444613266" sldId="2147483678"/>
              <pc:sldLayoutMk cId="1939078516" sldId="2147483684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2.513" v="1972" actId="108"/>
            <ac:spMkLst>
              <pc:docMk/>
              <pc:sldMasterMk cId="444613266" sldId="2147483678"/>
              <pc:sldLayoutMk cId="1939078516" sldId="2147483684"/>
              <ac:spMk id="104" creationId="{7FAC8FF4-5FAB-43D5-95A1-AC2B00F416BF}"/>
            </ac:spMkLst>
          </pc:spChg>
          <pc:spChg chg="del">
            <ac:chgData name="Maria Jose Consuegra Laino" userId="8542074c-da4c-4f6d-88fb-ed787923a225" providerId="ADAL" clId="{4CAFCFF4-0D40-464D-B236-8EBA4F69CEE6}" dt="2020-07-03T22:37:51.705" v="679" actId="478"/>
            <ac:spMkLst>
              <pc:docMk/>
              <pc:sldMasterMk cId="444613266" sldId="2147483678"/>
              <pc:sldLayoutMk cId="1939078516" sldId="2147483684"/>
              <ac:spMk id="105" creationId="{9B62A03C-7CDC-43C3-9F2D-1B51170E26D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DA46-009C-AD4D-8F7A-604CA1CA1E1C}" type="datetimeFigureOut">
              <a:rPr lang="en-CO" smtClean="0"/>
              <a:t>5/07/20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B079-83B0-0C44-A943-BA1670BD908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329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5339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3582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277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201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On day t, with the depot location and the fleet size fixed,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363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827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3198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3613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01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9FAD4E1-6474-4937-A979-ED034857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7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920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9B62A03C-7CDC-43C3-9F2D-1B51170E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6450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36C555-B4DC-48B5-A200-9B44A0E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5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8306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0F4980-7678-4E95-A440-F3CC3990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9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2007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20217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O" dirty="0"/>
              <a:t>D</a:t>
            </a:r>
            <a:r>
              <a:rPr lang="en-US" dirty="0" err="1"/>
              <a:t>ecision</a:t>
            </a:r>
            <a:r>
              <a:rPr lang="en-US" dirty="0"/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15B2E6-F75D-43DC-9C9B-39B3441D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7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copa.uniandes.edu.c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0858DB1-9D1A-4248-9AE1-D3874641DFC1}"/>
              </a:ext>
            </a:extLst>
          </p:cNvPr>
          <p:cNvSpPr/>
          <p:nvPr userDrawn="1"/>
        </p:nvSpPr>
        <p:spPr>
          <a:xfrm flipH="1" flipV="1">
            <a:off x="832868" y="6098771"/>
            <a:ext cx="1752710" cy="60643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A8CAA-A188-4FA4-8704-FABA49295EF5}"/>
              </a:ext>
            </a:extLst>
          </p:cNvPr>
          <p:cNvSpPr/>
          <p:nvPr userDrawn="1"/>
        </p:nvSpPr>
        <p:spPr>
          <a:xfrm flipH="1">
            <a:off x="2464956" y="5798431"/>
            <a:ext cx="9728463" cy="1053512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BFFA001-F1BD-4571-A753-E765BBBD3C0D}"/>
              </a:ext>
            </a:extLst>
          </p:cNvPr>
          <p:cNvSpPr/>
          <p:nvPr userDrawn="1"/>
        </p:nvSpPr>
        <p:spPr>
          <a:xfrm flipH="1" flipV="1">
            <a:off x="1296715" y="5798431"/>
            <a:ext cx="3044852" cy="1053512"/>
          </a:xfrm>
          <a:prstGeom prst="flowChartInputOutput">
            <a:avLst/>
          </a:prstGeom>
          <a:solidFill>
            <a:srgbClr val="F8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D59EC35A-E10B-4D47-91AB-53215024DE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1102"/>
          <a:stretch/>
        </p:blipFill>
        <p:spPr bwMode="auto">
          <a:xfrm>
            <a:off x="2042112" y="6027486"/>
            <a:ext cx="1646639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349696-6768-4504-B757-17F9BB7C3F1F}"/>
              </a:ext>
            </a:extLst>
          </p:cNvPr>
          <p:cNvSpPr/>
          <p:nvPr userDrawn="1"/>
        </p:nvSpPr>
        <p:spPr>
          <a:xfrm flipH="1">
            <a:off x="27616" y="6690771"/>
            <a:ext cx="12161520" cy="19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C5304A1-E3AC-4AE9-B606-915CA89004A2}"/>
              </a:ext>
            </a:extLst>
          </p:cNvPr>
          <p:cNvSpPr txBox="1">
            <a:spLocks/>
          </p:cNvSpPr>
          <p:nvPr userDrawn="1"/>
        </p:nvSpPr>
        <p:spPr>
          <a:xfrm flipH="1">
            <a:off x="11564734" y="6088502"/>
            <a:ext cx="62440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9BFEDA35-0835-41CB-B549-2EB6D065AF4C}" type="slidenum">
              <a:rPr lang="es-CO" altLang="en-US" sz="2000" smtClean="0">
                <a:solidFill>
                  <a:srgbClr val="4A4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CO" altLang="en-US" sz="2000" dirty="0">
              <a:solidFill>
                <a:srgbClr val="4A4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F327B-0ACB-422D-9AA7-BD0334E130F0}"/>
              </a:ext>
            </a:extLst>
          </p:cNvPr>
          <p:cNvSpPr/>
          <p:nvPr userDrawn="1"/>
        </p:nvSpPr>
        <p:spPr>
          <a:xfrm rot="1196162" flipH="1">
            <a:off x="11428025" y="5695962"/>
            <a:ext cx="4572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7C07A56-4727-47F4-ACF8-3B1E853B4AE9}"/>
              </a:ext>
            </a:extLst>
          </p:cNvPr>
          <p:cNvSpPr/>
          <p:nvPr userDrawn="1"/>
        </p:nvSpPr>
        <p:spPr>
          <a:xfrm flipH="1">
            <a:off x="3829547" y="5795640"/>
            <a:ext cx="323051" cy="886968"/>
          </a:xfrm>
          <a:prstGeom prst="rtTriangle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B56B6AD8-6C78-4900-AF94-BE2DCDDE06E6}"/>
              </a:ext>
            </a:extLst>
          </p:cNvPr>
          <p:cNvSpPr/>
          <p:nvPr userDrawn="1"/>
        </p:nvSpPr>
        <p:spPr>
          <a:xfrm flipV="1">
            <a:off x="1578265" y="5798431"/>
            <a:ext cx="323051" cy="8869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5ADEE-FE7C-4863-AB21-101579B51AA3}"/>
              </a:ext>
            </a:extLst>
          </p:cNvPr>
          <p:cNvSpPr/>
          <p:nvPr userDrawn="1"/>
        </p:nvSpPr>
        <p:spPr>
          <a:xfrm flipH="1">
            <a:off x="4152628" y="5798432"/>
            <a:ext cx="360038" cy="300339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C1F113-A5C7-4D23-9573-3F3C5934C803}"/>
              </a:ext>
            </a:extLst>
          </p:cNvPr>
          <p:cNvSpPr/>
          <p:nvPr userDrawn="1"/>
        </p:nvSpPr>
        <p:spPr>
          <a:xfrm flipH="1">
            <a:off x="1220987" y="6364486"/>
            <a:ext cx="360038" cy="32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hlinkClick r:id="rId9"/>
            <a:extLst>
              <a:ext uri="{FF2B5EF4-FFF2-40B4-BE49-F238E27FC236}">
                <a16:creationId xmlns:a16="http://schemas.microsoft.com/office/drawing/2014/main" id="{227E028A-93F4-4499-9F7E-635AAE50B5A2}"/>
              </a:ext>
            </a:extLst>
          </p:cNvPr>
          <p:cNvSpPr txBox="1"/>
          <p:nvPr userDrawn="1"/>
        </p:nvSpPr>
        <p:spPr>
          <a:xfrm>
            <a:off x="1511939" y="6643714"/>
            <a:ext cx="2428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rgbClr val="979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http://copa.uniandes.edu.co/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A5D8C7-19D1-4710-8ED6-863865C2A6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6123" y="5828177"/>
            <a:ext cx="1087413" cy="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513F6270-3A8F-4924-A745-16758A1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0" y="5906531"/>
            <a:ext cx="2165292" cy="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60AE1263-3626-4708-A8A8-4FEE3BF11A4D}"/>
              </a:ext>
            </a:extLst>
          </p:cNvPr>
          <p:cNvSpPr/>
          <p:nvPr/>
        </p:nvSpPr>
        <p:spPr>
          <a:xfrm rot="16200000">
            <a:off x="-3757197" y="2285841"/>
            <a:ext cx="6934464" cy="5091985"/>
          </a:xfrm>
          <a:prstGeom prst="diagStripe">
            <a:avLst>
              <a:gd name="adj" fmla="val 41380"/>
            </a:avLst>
          </a:prstGeom>
          <a:solidFill>
            <a:srgbClr val="99999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61DFD-1049-4F47-94EE-3D5925C3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97" y="5781842"/>
            <a:ext cx="1101234" cy="89703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44C4B61-84AB-4487-B405-C938C6D445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7325" y="2081941"/>
            <a:ext cx="7248525" cy="2081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12</a:t>
            </a:r>
            <a:r>
              <a:rPr lang="en-US" sz="2400" b="1" kern="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AIMMS-MOPTA COMPETITION</a:t>
            </a:r>
            <a:b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br>
              <a:rPr lang="en-US" sz="11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sz="32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Vehicle Fleet Sizing, Positioning and Routing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75CEA8-6072-4BDA-9ECB-E491126986B2}"/>
              </a:ext>
            </a:extLst>
          </p:cNvPr>
          <p:cNvSpPr txBox="1">
            <a:spLocks/>
          </p:cNvSpPr>
          <p:nvPr/>
        </p:nvSpPr>
        <p:spPr>
          <a:xfrm>
            <a:off x="597292" y="3825589"/>
            <a:ext cx="7248558" cy="208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Team M</a:t>
            </a:r>
            <a:r>
              <a:rPr lang="el-GR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α</a:t>
            </a:r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 CONDORS</a:t>
            </a:r>
          </a:p>
          <a:p>
            <a:r>
              <a:rPr lang="en-US" sz="2000" kern="0" dirty="0">
                <a:solidFill>
                  <a:srgbClr val="44BCB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Mar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ía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José Consuegra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Alfaima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Solano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David Corredor</a:t>
            </a:r>
          </a:p>
          <a:p>
            <a:endParaRPr lang="es-CO" sz="2000" b="1" kern="0" dirty="0">
              <a:solidFill>
                <a:srgbClr val="3EACA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b="1" kern="0" dirty="0" err="1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Advisor</a:t>
            </a:r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Camilo Gómez, PhD</a:t>
            </a:r>
            <a:endParaRPr lang="en-US" sz="2000" kern="0" dirty="0">
              <a:solidFill>
                <a:schemeClr val="accent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EA6B4-41A5-4F8D-8733-3F7C13391816}"/>
              </a:ext>
            </a:extLst>
          </p:cNvPr>
          <p:cNvSpPr/>
          <p:nvPr/>
        </p:nvSpPr>
        <p:spPr>
          <a:xfrm>
            <a:off x="9444660" y="5909837"/>
            <a:ext cx="2165292" cy="644348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15385A08-BF51-4F8C-8540-BB29546CD32D}"/>
              </a:ext>
            </a:extLst>
          </p:cNvPr>
          <p:cNvSpPr/>
          <p:nvPr/>
        </p:nvSpPr>
        <p:spPr>
          <a:xfrm rot="16200000">
            <a:off x="3107306" y="-4435303"/>
            <a:ext cx="6934464" cy="5091985"/>
          </a:xfrm>
          <a:prstGeom prst="diagStripe">
            <a:avLst>
              <a:gd name="adj" fmla="val 41380"/>
            </a:avLst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8CF4DDE0-3CBC-4612-8DA9-37ECBDF40B68}"/>
              </a:ext>
            </a:extLst>
          </p:cNvPr>
          <p:cNvSpPr/>
          <p:nvPr/>
        </p:nvSpPr>
        <p:spPr>
          <a:xfrm rot="16200000">
            <a:off x="4937151" y="-3528871"/>
            <a:ext cx="8171688" cy="5864352"/>
          </a:xfrm>
          <a:prstGeom prst="diagStripe">
            <a:avLst>
              <a:gd name="adj" fmla="val 49940"/>
            </a:avLst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4948" y="1424897"/>
            <a:ext cx="330515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587540" y="3791731"/>
            <a:ext cx="330515" cy="33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6A0-62C4-8845-8B8D-B6406FBB70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908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blipFill>
                <a:blip r:embed="rId6"/>
                <a:stretch>
                  <a:fillRect l="-1754" t="-84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4948" y="1424897"/>
            <a:ext cx="330515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587540" y="3791731"/>
            <a:ext cx="330515" cy="33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6A0-62C4-8845-8B8D-B6406FBB70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908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03B6F-392F-E24A-8663-54EFCAA5B244}"/>
              </a:ext>
            </a:extLst>
          </p:cNvPr>
          <p:cNvCxnSpPr>
            <a:cxnSpLocks/>
          </p:cNvCxnSpPr>
          <p:nvPr/>
        </p:nvCxnSpPr>
        <p:spPr>
          <a:xfrm flipV="1">
            <a:off x="8958943" y="4876591"/>
            <a:ext cx="7454" cy="506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F6AA11-C1F1-614D-8EA5-FBA49573EBB0}"/>
              </a:ext>
            </a:extLst>
          </p:cNvPr>
          <p:cNvCxnSpPr>
            <a:cxnSpLocks/>
          </p:cNvCxnSpPr>
          <p:nvPr/>
        </p:nvCxnSpPr>
        <p:spPr>
          <a:xfrm>
            <a:off x="9133084" y="4220549"/>
            <a:ext cx="121064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CDEA6F-3946-404E-8B4C-C096AFDE0E9F}"/>
              </a:ext>
            </a:extLst>
          </p:cNvPr>
          <p:cNvCxnSpPr>
            <a:cxnSpLocks/>
          </p:cNvCxnSpPr>
          <p:nvPr/>
        </p:nvCxnSpPr>
        <p:spPr>
          <a:xfrm>
            <a:off x="10453509" y="4363522"/>
            <a:ext cx="0" cy="10997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0E46C7-C19F-194A-AB53-F52B7F386CE2}"/>
              </a:ext>
            </a:extLst>
          </p:cNvPr>
          <p:cNvCxnSpPr>
            <a:cxnSpLocks/>
          </p:cNvCxnSpPr>
          <p:nvPr/>
        </p:nvCxnSpPr>
        <p:spPr>
          <a:xfrm flipH="1">
            <a:off x="9068593" y="5549093"/>
            <a:ext cx="12892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endParaRPr lang="en-US" i="1" dirty="0"/>
              </a:p>
              <a:p>
                <a:r>
                  <a:rPr lang="en-US" i="1" dirty="0"/>
                  <a:t>S</a:t>
                </a:r>
                <a:r>
                  <a:rPr lang="en-CO" i="1" dirty="0"/>
                  <a:t>ubject 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Vehicles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Time windows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blipFill>
                <a:blip r:embed="rId6"/>
                <a:stretch>
                  <a:fillRect l="-1754" t="-546" b="-327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Solution strategy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Two stage stochastic programming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Diagrama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los components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grandes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rasgos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irlos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revelando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Cajas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(1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and 2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nd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stage)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(Facility location)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donde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cuantos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Subset of potential depots by clustering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Presentar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matemático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animarlo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charlado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rutear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cada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escenario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qué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seleccionar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?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generator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Relación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entre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etapas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Cortes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Data analysis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Simulation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selection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Risk averse y risk neutral</a:t>
            </a:r>
          </a:p>
        </p:txBody>
      </p:sp>
    </p:spTree>
    <p:extLst>
      <p:ext uri="{BB962C8B-B14F-4D97-AF65-F5344CB8AC3E}">
        <p14:creationId xmlns:p14="http://schemas.microsoft.com/office/powerpoint/2010/main" val="382819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5684E-89AD-43EB-8DA2-7138424F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Results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 and selection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Particularmente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 LO DE AQUÍ EN ADELANTE CON RISK AVERSE Y RISK NEUTRAL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y second stage costs: # of depots selected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Ubicación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depots y fleet size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Ex-post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ev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 comp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3E913-67BF-4EDD-A3C8-5C2FD3C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 support tool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Implemented in AIMMS and oriented to the second stage decisions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first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Given the first stage decisions, the tool is particularly designed to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for the realizations of the demand.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Inputs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Select solution strategy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Column Generation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recycler</a:t>
            </a:r>
          </a:p>
          <a:p>
            <a:pPr marL="2400300" lvl="4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Improve solution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Ver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metricas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Schedule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Delay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Resumen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lo cool que es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herramienta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ella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logramos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nivel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servicio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3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6D7-2B0C-4E7B-8304-DDE2072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goes the title</a:t>
            </a:r>
          </a:p>
        </p:txBody>
      </p:sp>
    </p:spTree>
    <p:extLst>
      <p:ext uri="{BB962C8B-B14F-4D97-AF65-F5344CB8AC3E}">
        <p14:creationId xmlns:p14="http://schemas.microsoft.com/office/powerpoint/2010/main" val="7572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Problem description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Introducir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 red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distancia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tiempo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Varios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Animaci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ón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demanda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 conocen el día anterior (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are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unknown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until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before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 satisfacer la demanda para minimizar bla?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Where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open a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Fleet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Routes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that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satisfy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daily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Dentro de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Capacidad del camión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237057" cy="535531"/>
          </a:xfrm>
        </p:spPr>
        <p:txBody>
          <a:bodyPr/>
          <a:lstStyle/>
          <a:p>
            <a:r>
              <a:rPr lang="en-CO" dirty="0"/>
              <a:t>Demand description</a:t>
            </a:r>
          </a:p>
        </p:txBody>
      </p:sp>
      <p:pic>
        <p:nvPicPr>
          <p:cNvPr id="5" name="demandDays.mp4" descr="demandDays.mp4">
            <a:hlinkClick r:id="" action="ppaction://media"/>
            <a:extLst>
              <a:ext uri="{FF2B5EF4-FFF2-40B4-BE49-F238E27FC236}">
                <a16:creationId xmlns:a16="http://schemas.microsoft.com/office/drawing/2014/main" id="{6819E09A-0540-0142-BC00-E86B66404E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1585" t="11888" r="17488" b="15827"/>
          <a:stretch/>
        </p:blipFill>
        <p:spPr>
          <a:xfrm>
            <a:off x="5757723" y="785439"/>
            <a:ext cx="6181655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/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Unknown untill day beore…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Number of units and location are revealed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Need to serve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O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O" dirty="0"/>
                  <a:t> (TW)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Follows a poisson distr… maybe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More information about the demand…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blipFill>
                <a:blip r:embed="rId6"/>
                <a:stretch>
                  <a:fillRect l="-1154" t="-88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No specific demand characteristic known,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Once made cannot be changed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More info about first stage decisions…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blipFill>
                <a:blip r:embed="rId4"/>
                <a:stretch>
                  <a:fillRect l="-796" t="-1242" b="-372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blipFill>
                <a:blip r:embed="rId4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6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b="1" dirty="0">
                    <a:solidFill>
                      <a:srgbClr val="0070C0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CO" b="1" i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blipFill>
                <a:blip r:embed="rId4"/>
                <a:stretch>
                  <a:fillRect l="-1550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7863" y="1591523"/>
            <a:ext cx="330515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466517" y="3791731"/>
            <a:ext cx="330515" cy="33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6A0-62C4-8845-8B8D-B6406FBB70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8063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6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7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02B0843-4A94-1244-8D62-9D5C8AC8D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216984" y="1043849"/>
            <a:ext cx="5947329" cy="46384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55502" y="1764894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922805" y="41253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45289" y="1478685"/>
            <a:ext cx="330515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668222" y="3838795"/>
            <a:ext cx="330515" cy="33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6A0-62C4-8845-8B8D-B6406FBB70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9768" y="3838795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0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4948" y="1424897"/>
            <a:ext cx="330515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587540" y="3791731"/>
            <a:ext cx="330515" cy="33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6A0-62C4-8845-8B8D-B6406FBB70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908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8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4948" y="1424897"/>
            <a:ext cx="330515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587540" y="3791731"/>
            <a:ext cx="330515" cy="33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6A0-62C4-8845-8B8D-B6406FBB70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908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MaD CONDORS">
  <a:themeElements>
    <a:clrScheme name="Ma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AAA0"/>
      </a:accent1>
      <a:accent2>
        <a:srgbClr val="078079"/>
      </a:accent2>
      <a:accent3>
        <a:srgbClr val="FAE126"/>
      </a:accent3>
      <a:accent4>
        <a:srgbClr val="F8D2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55504E7F38344A107C8C3B0E34CE3" ma:contentTypeVersion="9" ma:contentTypeDescription="Crear nuevo documento." ma:contentTypeScope="" ma:versionID="6e214b5a9a1c4f3738e7caa1624c4f6c">
  <xsd:schema xmlns:xsd="http://www.w3.org/2001/XMLSchema" xmlns:xs="http://www.w3.org/2001/XMLSchema" xmlns:p="http://schemas.microsoft.com/office/2006/metadata/properties" xmlns:ns2="e4abf4fe-c96e-48b4-ac04-c3b39fa429c8" targetNamespace="http://schemas.microsoft.com/office/2006/metadata/properties" ma:root="true" ma:fieldsID="e870e983968c44fed6406693edd26149" ns2:_="">
    <xsd:import namespace="e4abf4fe-c96e-48b4-ac04-c3b39fa429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bf4fe-c96e-48b4-ac04-c3b39fa4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B8E264-86A9-4B23-86C3-2E3EAF2076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D7D86-A661-4D2A-A57D-9B15F941786B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4abf4fe-c96e-48b4-ac04-c3b39fa429c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254AFD-2FEA-4CFB-88B8-8A4C4E22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bf4fe-c96e-48b4-ac04-c3b39fa42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687</Words>
  <Application>Microsoft Macintosh PowerPoint</Application>
  <PresentationFormat>Widescreen</PresentationFormat>
  <Paragraphs>141</Paragraphs>
  <Slides>17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MaD CONDORS</vt:lpstr>
      <vt:lpstr>12th AIMMS-MOPTA COMPETITION  Vehicle Fleet Sizing, Positioning and Routing</vt:lpstr>
      <vt:lpstr>Agenda</vt:lpstr>
      <vt:lpstr>Demand description</vt:lpstr>
      <vt:lpstr>Positioning and fleet sizing</vt:lpstr>
      <vt:lpstr>Positioning and fleet sizing</vt:lpstr>
      <vt:lpstr>Positioning and fleet sizing</vt:lpstr>
      <vt:lpstr>Vehicle Routing</vt:lpstr>
      <vt:lpstr>Vehicle Routing</vt:lpstr>
      <vt:lpstr>Vehicle Routing</vt:lpstr>
      <vt:lpstr>Vehicle Routing</vt:lpstr>
      <vt:lpstr>Vehicle Routing</vt:lpstr>
      <vt:lpstr>Agenda</vt:lpstr>
      <vt:lpstr>Here goes the title</vt:lpstr>
      <vt:lpstr>Agenda</vt:lpstr>
      <vt:lpstr>Here goes the title</vt:lpstr>
      <vt:lpstr>Agenda</vt:lpstr>
      <vt:lpstr>Here goes the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Consuegra Laino</dc:creator>
  <cp:lastModifiedBy>David  Corredor Montenegro</cp:lastModifiedBy>
  <cp:revision>50</cp:revision>
  <dcterms:created xsi:type="dcterms:W3CDTF">2020-07-01T17:55:32Z</dcterms:created>
  <dcterms:modified xsi:type="dcterms:W3CDTF">2020-07-06T02:29:38Z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0x010100B8F55504E7F38344A107C8C3B0E34CE3</vt:lpwstr>
  </property>
</Properties>
</file>