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59"/>
  </p:notesMasterIdLst>
  <p:sldIdLst>
    <p:sldId id="378" r:id="rId5"/>
    <p:sldId id="274" r:id="rId6"/>
    <p:sldId id="271" r:id="rId7"/>
    <p:sldId id="315" r:id="rId8"/>
    <p:sldId id="272" r:id="rId9"/>
    <p:sldId id="273" r:id="rId10"/>
    <p:sldId id="314" r:id="rId11"/>
    <p:sldId id="285" r:id="rId12"/>
    <p:sldId id="354" r:id="rId13"/>
    <p:sldId id="358" r:id="rId14"/>
    <p:sldId id="359" r:id="rId15"/>
    <p:sldId id="356" r:id="rId16"/>
    <p:sldId id="360" r:id="rId17"/>
    <p:sldId id="423" r:id="rId18"/>
    <p:sldId id="420" r:id="rId19"/>
    <p:sldId id="422" r:id="rId20"/>
    <p:sldId id="421" r:id="rId21"/>
    <p:sldId id="425" r:id="rId22"/>
    <p:sldId id="415" r:id="rId23"/>
    <p:sldId id="416" r:id="rId24"/>
    <p:sldId id="417" r:id="rId25"/>
    <p:sldId id="379" r:id="rId26"/>
    <p:sldId id="418" r:id="rId27"/>
    <p:sldId id="406" r:id="rId28"/>
    <p:sldId id="413" r:id="rId29"/>
    <p:sldId id="382" r:id="rId30"/>
    <p:sldId id="426" r:id="rId31"/>
    <p:sldId id="409" r:id="rId32"/>
    <p:sldId id="410" r:id="rId33"/>
    <p:sldId id="407" r:id="rId34"/>
    <p:sldId id="411" r:id="rId35"/>
    <p:sldId id="408" r:id="rId36"/>
    <p:sldId id="412" r:id="rId37"/>
    <p:sldId id="390" r:id="rId38"/>
    <p:sldId id="393" r:id="rId39"/>
    <p:sldId id="398" r:id="rId40"/>
    <p:sldId id="402" r:id="rId41"/>
    <p:sldId id="403" r:id="rId42"/>
    <p:sldId id="404" r:id="rId43"/>
    <p:sldId id="397" r:id="rId44"/>
    <p:sldId id="300" r:id="rId45"/>
    <p:sldId id="302" r:id="rId46"/>
    <p:sldId id="303" r:id="rId47"/>
    <p:sldId id="305" r:id="rId48"/>
    <p:sldId id="304" r:id="rId49"/>
    <p:sldId id="307" r:id="rId50"/>
    <p:sldId id="306" r:id="rId51"/>
    <p:sldId id="308" r:id="rId52"/>
    <p:sldId id="310" r:id="rId53"/>
    <p:sldId id="309" r:id="rId54"/>
    <p:sldId id="405" r:id="rId55"/>
    <p:sldId id="377" r:id="rId56"/>
    <p:sldId id="312" r:id="rId57"/>
    <p:sldId id="28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5DE452-406F-4EBD-ADFD-C1F62B6A4E80}">
          <p14:sldIdLst>
            <p14:sldId id="378"/>
            <p14:sldId id="274"/>
            <p14:sldId id="271"/>
            <p14:sldId id="315"/>
            <p14:sldId id="272"/>
            <p14:sldId id="273"/>
            <p14:sldId id="314"/>
          </p14:sldIdLst>
        </p14:section>
        <p14:section name="Problem description" id="{038BAC64-69E8-4F04-A389-94783F222FB6}">
          <p14:sldIdLst>
            <p14:sldId id="285"/>
            <p14:sldId id="354"/>
            <p14:sldId id="358"/>
            <p14:sldId id="359"/>
            <p14:sldId id="356"/>
            <p14:sldId id="360"/>
            <p14:sldId id="423"/>
            <p14:sldId id="420"/>
            <p14:sldId id="422"/>
            <p14:sldId id="421"/>
          </p14:sldIdLst>
        </p14:section>
        <p14:section name="Solution strategy" id="{EA0E101F-C8C5-485D-8433-EA55D44A0377}">
          <p14:sldIdLst>
            <p14:sldId id="425"/>
            <p14:sldId id="415"/>
            <p14:sldId id="416"/>
            <p14:sldId id="417"/>
            <p14:sldId id="379"/>
            <p14:sldId id="418"/>
            <p14:sldId id="406"/>
            <p14:sldId id="413"/>
            <p14:sldId id="382"/>
            <p14:sldId id="426"/>
            <p14:sldId id="409"/>
            <p14:sldId id="410"/>
            <p14:sldId id="407"/>
            <p14:sldId id="411"/>
            <p14:sldId id="408"/>
            <p14:sldId id="412"/>
            <p14:sldId id="390"/>
            <p14:sldId id="393"/>
            <p14:sldId id="398"/>
            <p14:sldId id="402"/>
            <p14:sldId id="403"/>
            <p14:sldId id="404"/>
            <p14:sldId id="397"/>
            <p14:sldId id="300"/>
            <p14:sldId id="302"/>
            <p14:sldId id="303"/>
            <p14:sldId id="305"/>
            <p14:sldId id="304"/>
            <p14:sldId id="307"/>
            <p14:sldId id="306"/>
            <p14:sldId id="308"/>
            <p14:sldId id="310"/>
            <p14:sldId id="309"/>
            <p14:sldId id="405"/>
            <p14:sldId id="377"/>
          </p14:sldIdLst>
        </p14:section>
        <p14:section name="Results" id="{EEF7908B-20F3-4FF7-B1CC-E21A7F29A8DC}">
          <p14:sldIdLst>
            <p14:sldId id="312"/>
          </p14:sldIdLst>
        </p14:section>
        <p14:section name="Decision support tool" id="{3CFF000A-630F-4A88-A7F5-905B1E45255C}">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F3B5"/>
    <a:srgbClr val="C1910E"/>
    <a:srgbClr val="0070C0"/>
    <a:srgbClr val="00B050"/>
    <a:srgbClr val="078079"/>
    <a:srgbClr val="06706A"/>
    <a:srgbClr val="F5D40F"/>
    <a:srgbClr val="E5CA05"/>
    <a:srgbClr val="FADE09"/>
    <a:srgbClr val="FAD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FC889-2F39-4C4B-9FB5-8B2EE7361032}" v="4633" dt="2020-07-21T00:43:02.913"/>
    <p1510:client id="{E6BD969C-8E7B-C44F-87BE-1BB5CFC8D9AF}" v="2381" dt="2020-07-21T00:39:31.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Jose Consuegra Laino" userId="8542074c-da4c-4f6d-88fb-ed787923a225" providerId="ADAL" clId="{451FC889-2F39-4C4B-9FB5-8B2EE7361032}"/>
    <pc:docChg chg="undo custSel addSld delSld modSld sldOrd delMainMaster modMainMaster delSection modSection">
      <pc:chgData name="Maria Jose Consuegra Laino" userId="8542074c-da4c-4f6d-88fb-ed787923a225" providerId="ADAL" clId="{451FC889-2F39-4C4B-9FB5-8B2EE7361032}" dt="2020-07-21T00:43:02.913" v="6825" actId="478"/>
      <pc:docMkLst>
        <pc:docMk/>
      </pc:docMkLst>
      <pc:sldChg chg="addSp delSp modSp del modTransition">
        <pc:chgData name="Maria Jose Consuegra Laino" userId="8542074c-da4c-4f6d-88fb-ed787923a225" providerId="ADAL" clId="{451FC889-2F39-4C4B-9FB5-8B2EE7361032}" dt="2020-07-16T21:43:27.190" v="1043" actId="2696"/>
        <pc:sldMkLst>
          <pc:docMk/>
          <pc:sldMk cId="2425092068" sldId="276"/>
        </pc:sldMkLst>
        <pc:spChg chg="add mod">
          <ac:chgData name="Maria Jose Consuegra Laino" userId="8542074c-da4c-4f6d-88fb-ed787923a225" providerId="ADAL" clId="{451FC889-2F39-4C4B-9FB5-8B2EE7361032}" dt="2020-07-16T21:25:46.819" v="693" actId="1038"/>
          <ac:spMkLst>
            <pc:docMk/>
            <pc:sldMk cId="2425092068" sldId="276"/>
            <ac:spMk id="2" creationId="{E86E3362-29DB-4170-9680-94DD6955912E}"/>
          </ac:spMkLst>
        </pc:spChg>
        <pc:spChg chg="mod">
          <ac:chgData name="Maria Jose Consuegra Laino" userId="8542074c-da4c-4f6d-88fb-ed787923a225" providerId="ADAL" clId="{451FC889-2F39-4C4B-9FB5-8B2EE7361032}" dt="2020-07-16T21:19:49.508" v="520" actId="2711"/>
          <ac:spMkLst>
            <pc:docMk/>
            <pc:sldMk cId="2425092068" sldId="276"/>
            <ac:spMk id="3" creationId="{D385684E-89AD-43EB-8DA2-7138424F6C21}"/>
          </ac:spMkLst>
        </pc:spChg>
        <pc:spChg chg="add mod">
          <ac:chgData name="Maria Jose Consuegra Laino" userId="8542074c-da4c-4f6d-88fb-ed787923a225" providerId="ADAL" clId="{451FC889-2F39-4C4B-9FB5-8B2EE7361032}" dt="2020-07-16T21:25:46.819" v="693" actId="1038"/>
          <ac:spMkLst>
            <pc:docMk/>
            <pc:sldMk cId="2425092068" sldId="276"/>
            <ac:spMk id="4" creationId="{7B68982E-27E0-4BEC-BF72-FD310308C9D9}"/>
          </ac:spMkLst>
        </pc:spChg>
        <pc:spChg chg="add del mod">
          <ac:chgData name="Maria Jose Consuegra Laino" userId="8542074c-da4c-4f6d-88fb-ed787923a225" providerId="ADAL" clId="{451FC889-2F39-4C4B-9FB5-8B2EE7361032}" dt="2020-07-16T20:58:05.482" v="313" actId="478"/>
          <ac:spMkLst>
            <pc:docMk/>
            <pc:sldMk cId="2425092068" sldId="276"/>
            <ac:spMk id="5" creationId="{7A869DD0-228C-4CFB-A231-B70A41610B45}"/>
          </ac:spMkLst>
        </pc:spChg>
        <pc:spChg chg="add mod">
          <ac:chgData name="Maria Jose Consuegra Laino" userId="8542074c-da4c-4f6d-88fb-ed787923a225" providerId="ADAL" clId="{451FC889-2F39-4C4B-9FB5-8B2EE7361032}" dt="2020-07-16T21:31:28.642" v="868" actId="207"/>
          <ac:spMkLst>
            <pc:docMk/>
            <pc:sldMk cId="2425092068" sldId="276"/>
            <ac:spMk id="6" creationId="{4EB8C4E1-6DF0-4E5F-B44C-F8EAA2B2F9FB}"/>
          </ac:spMkLst>
        </pc:spChg>
        <pc:spChg chg="add mod">
          <ac:chgData name="Maria Jose Consuegra Laino" userId="8542074c-da4c-4f6d-88fb-ed787923a225" providerId="ADAL" clId="{451FC889-2F39-4C4B-9FB5-8B2EE7361032}" dt="2020-07-16T21:25:46.819" v="693" actId="1038"/>
          <ac:spMkLst>
            <pc:docMk/>
            <pc:sldMk cId="2425092068" sldId="276"/>
            <ac:spMk id="7" creationId="{B4C64D7E-B0D1-4B2B-9A6A-B36BC0179329}"/>
          </ac:spMkLst>
        </pc:spChg>
        <pc:spChg chg="add mod">
          <ac:chgData name="Maria Jose Consuegra Laino" userId="8542074c-da4c-4f6d-88fb-ed787923a225" providerId="ADAL" clId="{451FC889-2F39-4C4B-9FB5-8B2EE7361032}" dt="2020-07-16T21:25:46.819" v="693" actId="1038"/>
          <ac:spMkLst>
            <pc:docMk/>
            <pc:sldMk cId="2425092068" sldId="276"/>
            <ac:spMk id="8" creationId="{DE587143-A057-4F18-95EF-219E06E8BBCF}"/>
          </ac:spMkLst>
        </pc:spChg>
        <pc:spChg chg="add mod">
          <ac:chgData name="Maria Jose Consuegra Laino" userId="8542074c-da4c-4f6d-88fb-ed787923a225" providerId="ADAL" clId="{451FC889-2F39-4C4B-9FB5-8B2EE7361032}" dt="2020-07-16T21:25:46.819" v="693" actId="1038"/>
          <ac:spMkLst>
            <pc:docMk/>
            <pc:sldMk cId="2425092068" sldId="276"/>
            <ac:spMk id="9" creationId="{AF9B19B2-053E-4C0F-A88A-D4161E5D886E}"/>
          </ac:spMkLst>
        </pc:spChg>
        <pc:spChg chg="add del mod">
          <ac:chgData name="Maria Jose Consuegra Laino" userId="8542074c-da4c-4f6d-88fb-ed787923a225" providerId="ADAL" clId="{451FC889-2F39-4C4B-9FB5-8B2EE7361032}" dt="2020-07-16T21:18:34.678" v="488" actId="478"/>
          <ac:spMkLst>
            <pc:docMk/>
            <pc:sldMk cId="2425092068" sldId="276"/>
            <ac:spMk id="19" creationId="{068CC212-5265-4DA0-80BF-1E053A1FD988}"/>
          </ac:spMkLst>
        </pc:spChg>
        <pc:spChg chg="add mod">
          <ac:chgData name="Maria Jose Consuegra Laino" userId="8542074c-da4c-4f6d-88fb-ed787923a225" providerId="ADAL" clId="{451FC889-2F39-4C4B-9FB5-8B2EE7361032}" dt="2020-07-16T21:25:46.819" v="693" actId="1038"/>
          <ac:spMkLst>
            <pc:docMk/>
            <pc:sldMk cId="2425092068" sldId="276"/>
            <ac:spMk id="20" creationId="{D46EC5AF-8220-4D7B-BB64-97D46D03D468}"/>
          </ac:spMkLst>
        </pc:spChg>
        <pc:spChg chg="add mod">
          <ac:chgData name="Maria Jose Consuegra Laino" userId="8542074c-da4c-4f6d-88fb-ed787923a225" providerId="ADAL" clId="{451FC889-2F39-4C4B-9FB5-8B2EE7361032}" dt="2020-07-16T21:25:46.819" v="693" actId="1038"/>
          <ac:spMkLst>
            <pc:docMk/>
            <pc:sldMk cId="2425092068" sldId="276"/>
            <ac:spMk id="21" creationId="{EEC23F6C-3F8B-4EE3-B6A4-F05CD7BA4944}"/>
          </ac:spMkLst>
        </pc:spChg>
        <pc:spChg chg="add del mod">
          <ac:chgData name="Maria Jose Consuegra Laino" userId="8542074c-da4c-4f6d-88fb-ed787923a225" providerId="ADAL" clId="{451FC889-2F39-4C4B-9FB5-8B2EE7361032}" dt="2020-07-16T21:29:48.480" v="859" actId="478"/>
          <ac:spMkLst>
            <pc:docMk/>
            <pc:sldMk cId="2425092068" sldId="276"/>
            <ac:spMk id="22" creationId="{E6B4FB78-B32A-4C39-AC7E-5F29D1E9F735}"/>
          </ac:spMkLst>
        </pc:spChg>
        <pc:spChg chg="add del">
          <ac:chgData name="Maria Jose Consuegra Laino" userId="8542074c-da4c-4f6d-88fb-ed787923a225" providerId="ADAL" clId="{451FC889-2F39-4C4B-9FB5-8B2EE7361032}" dt="2020-07-16T21:23:25.089" v="624"/>
          <ac:spMkLst>
            <pc:docMk/>
            <pc:sldMk cId="2425092068" sldId="276"/>
            <ac:spMk id="23" creationId="{7E3E1935-B634-47EF-B370-453440BA159A}"/>
          </ac:spMkLst>
        </pc:spChg>
        <pc:spChg chg="add del mod">
          <ac:chgData name="Maria Jose Consuegra Laino" userId="8542074c-da4c-4f6d-88fb-ed787923a225" providerId="ADAL" clId="{451FC889-2F39-4C4B-9FB5-8B2EE7361032}" dt="2020-07-16T21:23:33.870" v="627" actId="478"/>
          <ac:spMkLst>
            <pc:docMk/>
            <pc:sldMk cId="2425092068" sldId="276"/>
            <ac:spMk id="24" creationId="{CF3E162D-1756-4BB3-80C8-404F11600042}"/>
          </ac:spMkLst>
        </pc:spChg>
        <pc:spChg chg="add del mod">
          <ac:chgData name="Maria Jose Consuegra Laino" userId="8542074c-da4c-4f6d-88fb-ed787923a225" providerId="ADAL" clId="{451FC889-2F39-4C4B-9FB5-8B2EE7361032}" dt="2020-07-16T21:29:48.480" v="859" actId="478"/>
          <ac:spMkLst>
            <pc:docMk/>
            <pc:sldMk cId="2425092068" sldId="276"/>
            <ac:spMk id="25" creationId="{3D8615F9-43A0-451B-B480-3D61F5785E77}"/>
          </ac:spMkLst>
        </pc:spChg>
        <pc:spChg chg="add del mod">
          <ac:chgData name="Maria Jose Consuegra Laino" userId="8542074c-da4c-4f6d-88fb-ed787923a225" providerId="ADAL" clId="{451FC889-2F39-4C4B-9FB5-8B2EE7361032}" dt="2020-07-16T21:25:52.571" v="695" actId="478"/>
          <ac:spMkLst>
            <pc:docMk/>
            <pc:sldMk cId="2425092068" sldId="276"/>
            <ac:spMk id="38" creationId="{9F2AB451-EFAA-486F-A380-1674B1ACADF6}"/>
          </ac:spMkLst>
        </pc:spChg>
        <pc:spChg chg="add del mod">
          <ac:chgData name="Maria Jose Consuegra Laino" userId="8542074c-da4c-4f6d-88fb-ed787923a225" providerId="ADAL" clId="{451FC889-2F39-4C4B-9FB5-8B2EE7361032}" dt="2020-07-16T21:26:31.486" v="705" actId="478"/>
          <ac:spMkLst>
            <pc:docMk/>
            <pc:sldMk cId="2425092068" sldId="276"/>
            <ac:spMk id="39" creationId="{D043E52B-1A17-499D-A78B-78F34903DCC3}"/>
          </ac:spMkLst>
        </pc:spChg>
        <pc:spChg chg="add del mod">
          <ac:chgData name="Maria Jose Consuegra Laino" userId="8542074c-da4c-4f6d-88fb-ed787923a225" providerId="ADAL" clId="{451FC889-2F39-4C4B-9FB5-8B2EE7361032}" dt="2020-07-16T21:27:28.302" v="711" actId="478"/>
          <ac:spMkLst>
            <pc:docMk/>
            <pc:sldMk cId="2425092068" sldId="276"/>
            <ac:spMk id="43" creationId="{567E2C0E-EF0D-481C-A0D8-DCB6F626F801}"/>
          </ac:spMkLst>
        </pc:spChg>
        <pc:spChg chg="add del mod">
          <ac:chgData name="Maria Jose Consuegra Laino" userId="8542074c-da4c-4f6d-88fb-ed787923a225" providerId="ADAL" clId="{451FC889-2F39-4C4B-9FB5-8B2EE7361032}" dt="2020-07-16T21:29:48.480" v="859" actId="478"/>
          <ac:spMkLst>
            <pc:docMk/>
            <pc:sldMk cId="2425092068" sldId="276"/>
            <ac:spMk id="44" creationId="{AD0E8966-A11F-4F5A-9DAC-ABA321380547}"/>
          </ac:spMkLst>
        </pc:spChg>
        <pc:spChg chg="add del mod">
          <ac:chgData name="Maria Jose Consuegra Laino" userId="8542074c-da4c-4f6d-88fb-ed787923a225" providerId="ADAL" clId="{451FC889-2F39-4C4B-9FB5-8B2EE7361032}" dt="2020-07-16T21:29:48.480" v="859" actId="478"/>
          <ac:spMkLst>
            <pc:docMk/>
            <pc:sldMk cId="2425092068" sldId="276"/>
            <ac:spMk id="45" creationId="{91F0F6B2-BE14-4572-8E09-3D1EE7BED4EA}"/>
          </ac:spMkLst>
        </pc:spChg>
        <pc:spChg chg="add del mod">
          <ac:chgData name="Maria Jose Consuegra Laino" userId="8542074c-da4c-4f6d-88fb-ed787923a225" providerId="ADAL" clId="{451FC889-2F39-4C4B-9FB5-8B2EE7361032}" dt="2020-07-16T21:29:48.480" v="859" actId="478"/>
          <ac:spMkLst>
            <pc:docMk/>
            <pc:sldMk cId="2425092068" sldId="276"/>
            <ac:spMk id="46" creationId="{FEF1F7F6-3BFC-4A00-9928-BEED31B86FA2}"/>
          </ac:spMkLst>
        </pc:spChg>
        <pc:picChg chg="add del mod">
          <ac:chgData name="Maria Jose Consuegra Laino" userId="8542074c-da4c-4f6d-88fb-ed787923a225" providerId="ADAL" clId="{451FC889-2F39-4C4B-9FB5-8B2EE7361032}" dt="2020-07-16T21:07:24.290" v="439" actId="478"/>
          <ac:picMkLst>
            <pc:docMk/>
            <pc:sldMk cId="2425092068" sldId="276"/>
            <ac:picMk id="17" creationId="{149452D6-3793-4E5D-89C5-37E0E8B913DA}"/>
          </ac:picMkLst>
        </pc:picChg>
        <pc:cxnChg chg="add del mod">
          <ac:chgData name="Maria Jose Consuegra Laino" userId="8542074c-da4c-4f6d-88fb-ed787923a225" providerId="ADAL" clId="{451FC889-2F39-4C4B-9FB5-8B2EE7361032}" dt="2020-07-16T21:02:54.471" v="400" actId="478"/>
          <ac:cxnSpMkLst>
            <pc:docMk/>
            <pc:sldMk cId="2425092068" sldId="276"/>
            <ac:cxnSpMk id="11" creationId="{0669AF82-9B33-43AA-9508-7F652CD6C013}"/>
          </ac:cxnSpMkLst>
        </pc:cxnChg>
        <pc:cxnChg chg="add mod">
          <ac:chgData name="Maria Jose Consuegra Laino" userId="8542074c-da4c-4f6d-88fb-ed787923a225" providerId="ADAL" clId="{451FC889-2F39-4C4B-9FB5-8B2EE7361032}" dt="2020-07-16T21:25:46.819" v="693" actId="1038"/>
          <ac:cxnSpMkLst>
            <pc:docMk/>
            <pc:sldMk cId="2425092068" sldId="276"/>
            <ac:cxnSpMk id="13" creationId="{06B6676E-BDCF-40D6-9842-E881298F59DF}"/>
          </ac:cxnSpMkLst>
        </pc:cxnChg>
        <pc:cxnChg chg="add mod">
          <ac:chgData name="Maria Jose Consuegra Laino" userId="8542074c-da4c-4f6d-88fb-ed787923a225" providerId="ADAL" clId="{451FC889-2F39-4C4B-9FB5-8B2EE7361032}" dt="2020-07-16T21:25:46.819" v="693" actId="1038"/>
          <ac:cxnSpMkLst>
            <pc:docMk/>
            <pc:sldMk cId="2425092068" sldId="276"/>
            <ac:cxnSpMk id="18" creationId="{7C2372DA-FDFE-4BBE-B681-96E06A830F29}"/>
          </ac:cxnSpMkLst>
        </pc:cxnChg>
        <pc:cxnChg chg="add del mod">
          <ac:chgData name="Maria Jose Consuegra Laino" userId="8542074c-da4c-4f6d-88fb-ed787923a225" providerId="ADAL" clId="{451FC889-2F39-4C4B-9FB5-8B2EE7361032}" dt="2020-07-16T21:24:06.277" v="662" actId="478"/>
          <ac:cxnSpMkLst>
            <pc:docMk/>
            <pc:sldMk cId="2425092068" sldId="276"/>
            <ac:cxnSpMk id="26" creationId="{B732B2F9-02F8-44B3-BE3A-FEBEF85D41E6}"/>
          </ac:cxnSpMkLst>
        </pc:cxnChg>
        <pc:cxnChg chg="add del mod">
          <ac:chgData name="Maria Jose Consuegra Laino" userId="8542074c-da4c-4f6d-88fb-ed787923a225" providerId="ADAL" clId="{451FC889-2F39-4C4B-9FB5-8B2EE7361032}" dt="2020-07-16T21:29:48.480" v="859" actId="478"/>
          <ac:cxnSpMkLst>
            <pc:docMk/>
            <pc:sldMk cId="2425092068" sldId="276"/>
            <ac:cxnSpMk id="28" creationId="{1180473C-7136-444B-99CD-F64CDECFCFBA}"/>
          </ac:cxnSpMkLst>
        </pc:cxnChg>
        <pc:cxnChg chg="add del mod">
          <ac:chgData name="Maria Jose Consuegra Laino" userId="8542074c-da4c-4f6d-88fb-ed787923a225" providerId="ADAL" clId="{451FC889-2F39-4C4B-9FB5-8B2EE7361032}" dt="2020-07-16T21:29:48.480" v="859" actId="478"/>
          <ac:cxnSpMkLst>
            <pc:docMk/>
            <pc:sldMk cId="2425092068" sldId="276"/>
            <ac:cxnSpMk id="31" creationId="{84D50B16-1F0B-4BDF-B950-797636C7987E}"/>
          </ac:cxnSpMkLst>
        </pc:cxnChg>
      </pc:sldChg>
      <pc:sldChg chg="addSp delSp modSp modNotesTx">
        <pc:chgData name="Maria Jose Consuegra Laino" userId="8542074c-da4c-4f6d-88fb-ed787923a225" providerId="ADAL" clId="{451FC889-2F39-4C4B-9FB5-8B2EE7361032}" dt="2020-07-20T22:57:19.794" v="6123" actId="20577"/>
        <pc:sldMkLst>
          <pc:docMk/>
          <pc:sldMk cId="634537453" sldId="285"/>
        </pc:sldMkLst>
        <pc:spChg chg="add del mod">
          <ac:chgData name="Maria Jose Consuegra Laino" userId="8542074c-da4c-4f6d-88fb-ed787923a225" providerId="ADAL" clId="{451FC889-2F39-4C4B-9FB5-8B2EE7361032}" dt="2020-07-20T22:55:24.603" v="6121" actId="478"/>
          <ac:spMkLst>
            <pc:docMk/>
            <pc:sldMk cId="634537453" sldId="285"/>
            <ac:spMk id="3" creationId="{9448A827-AAED-4857-9A00-4380E3A6C04D}"/>
          </ac:spMkLst>
        </pc:spChg>
        <pc:spChg chg="add mod">
          <ac:chgData name="Maria Jose Consuegra Laino" userId="8542074c-da4c-4f6d-88fb-ed787923a225" providerId="ADAL" clId="{451FC889-2F39-4C4B-9FB5-8B2EE7361032}" dt="2020-07-20T22:57:19.794" v="6123" actId="20577"/>
          <ac:spMkLst>
            <pc:docMk/>
            <pc:sldMk cId="634537453" sldId="285"/>
            <ac:spMk id="5" creationId="{B9DA0F7A-DB35-4F8A-B587-42C50702FA2E}"/>
          </ac:spMkLst>
        </pc:spChg>
        <pc:grpChg chg="add del">
          <ac:chgData name="Maria Jose Consuegra Laino" userId="8542074c-da4c-4f6d-88fb-ed787923a225" providerId="ADAL" clId="{451FC889-2F39-4C4B-9FB5-8B2EE7361032}" dt="2020-07-20T22:55:22.555" v="6120"/>
          <ac:grpSpMkLst>
            <pc:docMk/>
            <pc:sldMk cId="634537453" sldId="285"/>
            <ac:grpSpMk id="7" creationId="{737A604A-6350-4528-99BE-F8556AB46821}"/>
          </ac:grpSpMkLst>
        </pc:grpChg>
        <pc:grpChg chg="add del">
          <ac:chgData name="Maria Jose Consuegra Laino" userId="8542074c-da4c-4f6d-88fb-ed787923a225" providerId="ADAL" clId="{451FC889-2F39-4C4B-9FB5-8B2EE7361032}" dt="2020-07-20T22:55:22.555" v="6120"/>
          <ac:grpSpMkLst>
            <pc:docMk/>
            <pc:sldMk cId="634537453" sldId="285"/>
            <ac:grpSpMk id="10" creationId="{2507CCE0-02FB-4A89-B026-CA02A42CB961}"/>
          </ac:grpSpMkLst>
        </pc:grpChg>
        <pc:grpChg chg="add del">
          <ac:chgData name="Maria Jose Consuegra Laino" userId="8542074c-da4c-4f6d-88fb-ed787923a225" providerId="ADAL" clId="{451FC889-2F39-4C4B-9FB5-8B2EE7361032}" dt="2020-07-20T22:55:22.555" v="6120"/>
          <ac:grpSpMkLst>
            <pc:docMk/>
            <pc:sldMk cId="634537453" sldId="285"/>
            <ac:grpSpMk id="14" creationId="{0ED55FB4-52E9-41E6-A4EC-C0EF5E32D058}"/>
          </ac:grpSpMkLst>
        </pc:grpChg>
        <pc:grpChg chg="add del">
          <ac:chgData name="Maria Jose Consuegra Laino" userId="8542074c-da4c-4f6d-88fb-ed787923a225" providerId="ADAL" clId="{451FC889-2F39-4C4B-9FB5-8B2EE7361032}" dt="2020-07-20T22:55:22.555" v="6120"/>
          <ac:grpSpMkLst>
            <pc:docMk/>
            <pc:sldMk cId="634537453" sldId="285"/>
            <ac:grpSpMk id="17" creationId="{C06D444F-87CC-4464-8F55-1F086866F465}"/>
          </ac:grpSpMkLst>
        </pc:grpChg>
        <pc:grpChg chg="add del">
          <ac:chgData name="Maria Jose Consuegra Laino" userId="8542074c-da4c-4f6d-88fb-ed787923a225" providerId="ADAL" clId="{451FC889-2F39-4C4B-9FB5-8B2EE7361032}" dt="2020-07-20T22:55:22.555" v="6120"/>
          <ac:grpSpMkLst>
            <pc:docMk/>
            <pc:sldMk cId="634537453" sldId="285"/>
            <ac:grpSpMk id="20" creationId="{E817F832-CD63-494A-884F-DA3277519C74}"/>
          </ac:grpSpMkLst>
        </pc:grpChg>
        <pc:grpChg chg="add del">
          <ac:chgData name="Maria Jose Consuegra Laino" userId="8542074c-da4c-4f6d-88fb-ed787923a225" providerId="ADAL" clId="{451FC889-2F39-4C4B-9FB5-8B2EE7361032}" dt="2020-07-20T22:55:22.555" v="6120"/>
          <ac:grpSpMkLst>
            <pc:docMk/>
            <pc:sldMk cId="634537453" sldId="285"/>
            <ac:grpSpMk id="23" creationId="{24450D55-B8F5-41C9-8D42-04B8B08DE96A}"/>
          </ac:grpSpMkLst>
        </pc:grpChg>
        <pc:grpChg chg="add del">
          <ac:chgData name="Maria Jose Consuegra Laino" userId="8542074c-da4c-4f6d-88fb-ed787923a225" providerId="ADAL" clId="{451FC889-2F39-4C4B-9FB5-8B2EE7361032}" dt="2020-07-20T22:55:22.555" v="6120"/>
          <ac:grpSpMkLst>
            <pc:docMk/>
            <pc:sldMk cId="634537453" sldId="285"/>
            <ac:grpSpMk id="26" creationId="{627E63ED-FB95-45D7-8368-4A991DCC3768}"/>
          </ac:grpSpMkLst>
        </pc:grpChg>
        <pc:grpChg chg="add del">
          <ac:chgData name="Maria Jose Consuegra Laino" userId="8542074c-da4c-4f6d-88fb-ed787923a225" providerId="ADAL" clId="{451FC889-2F39-4C4B-9FB5-8B2EE7361032}" dt="2020-07-20T22:55:22.555" v="6120"/>
          <ac:grpSpMkLst>
            <pc:docMk/>
            <pc:sldMk cId="634537453" sldId="285"/>
            <ac:grpSpMk id="29" creationId="{13219F61-BB06-4051-8A82-57BB5AC34C80}"/>
          </ac:grpSpMkLst>
        </pc:grpChg>
        <pc:grpChg chg="add del">
          <ac:chgData name="Maria Jose Consuegra Laino" userId="8542074c-da4c-4f6d-88fb-ed787923a225" providerId="ADAL" clId="{451FC889-2F39-4C4B-9FB5-8B2EE7361032}" dt="2020-07-20T22:55:22.555" v="6120"/>
          <ac:grpSpMkLst>
            <pc:docMk/>
            <pc:sldMk cId="634537453" sldId="285"/>
            <ac:grpSpMk id="32" creationId="{3F27A19D-A3D0-4DD0-876C-A3A8BC70F6B6}"/>
          </ac:grpSpMkLst>
        </pc:grpChg>
        <pc:grpChg chg="add del">
          <ac:chgData name="Maria Jose Consuegra Laino" userId="8542074c-da4c-4f6d-88fb-ed787923a225" providerId="ADAL" clId="{451FC889-2F39-4C4B-9FB5-8B2EE7361032}" dt="2020-07-20T22:55:22.555" v="6120"/>
          <ac:grpSpMkLst>
            <pc:docMk/>
            <pc:sldMk cId="634537453" sldId="285"/>
            <ac:grpSpMk id="35" creationId="{F9D05666-635C-45C9-8C02-CD9AAEFB6FB2}"/>
          </ac:grpSpMkLst>
        </pc:grpChg>
        <pc:grpChg chg="add del">
          <ac:chgData name="Maria Jose Consuegra Laino" userId="8542074c-da4c-4f6d-88fb-ed787923a225" providerId="ADAL" clId="{451FC889-2F39-4C4B-9FB5-8B2EE7361032}" dt="2020-07-20T22:55:22.555" v="6120"/>
          <ac:grpSpMkLst>
            <pc:docMk/>
            <pc:sldMk cId="634537453" sldId="285"/>
            <ac:grpSpMk id="38" creationId="{914DAE66-7C35-4FEC-99BE-93D272210036}"/>
          </ac:grpSpMkLst>
        </pc:grpChg>
        <pc:picChg chg="add del mod">
          <ac:chgData name="Maria Jose Consuegra Laino" userId="8542074c-da4c-4f6d-88fb-ed787923a225" providerId="ADAL" clId="{451FC889-2F39-4C4B-9FB5-8B2EE7361032}" dt="2020-07-20T22:55:19.806" v="6119" actId="1076"/>
          <ac:picMkLst>
            <pc:docMk/>
            <pc:sldMk cId="634537453" sldId="285"/>
            <ac:picMk id="11" creationId="{4CD42F2B-4507-8447-963F-901C6B1E6339}"/>
          </ac:picMkLst>
        </pc:picChg>
      </pc:sldChg>
      <pc:sldChg chg="del">
        <pc:chgData name="Maria Jose Consuegra Laino" userId="8542074c-da4c-4f6d-88fb-ed787923a225" providerId="ADAL" clId="{451FC889-2F39-4C4B-9FB5-8B2EE7361032}" dt="2020-07-16T20:55:04.273" v="276" actId="2696"/>
        <pc:sldMkLst>
          <pc:docMk/>
          <pc:sldMk cId="2568886713" sldId="286"/>
        </pc:sldMkLst>
      </pc:sldChg>
      <pc:sldChg chg="del">
        <pc:chgData name="Maria Jose Consuegra Laino" userId="8542074c-da4c-4f6d-88fb-ed787923a225" providerId="ADAL" clId="{451FC889-2F39-4C4B-9FB5-8B2EE7361032}" dt="2020-07-20T21:14:56.107" v="4353" actId="2696"/>
        <pc:sldMkLst>
          <pc:docMk/>
          <pc:sldMk cId="3279874911" sldId="292"/>
        </pc:sldMkLst>
      </pc:sldChg>
      <pc:sldChg chg="del">
        <pc:chgData name="Maria Jose Consuegra Laino" userId="8542074c-da4c-4f6d-88fb-ed787923a225" providerId="ADAL" clId="{451FC889-2F39-4C4B-9FB5-8B2EE7361032}" dt="2020-07-20T21:14:56.227" v="4354" actId="2696"/>
        <pc:sldMkLst>
          <pc:docMk/>
          <pc:sldMk cId="3991152484" sldId="293"/>
        </pc:sldMkLst>
      </pc:sldChg>
      <pc:sldChg chg="del">
        <pc:chgData name="Maria Jose Consuegra Laino" userId="8542074c-da4c-4f6d-88fb-ed787923a225" providerId="ADAL" clId="{451FC889-2F39-4C4B-9FB5-8B2EE7361032}" dt="2020-07-20T21:14:56.524" v="4355" actId="2696"/>
        <pc:sldMkLst>
          <pc:docMk/>
          <pc:sldMk cId="563776324" sldId="294"/>
        </pc:sldMkLst>
      </pc:sldChg>
      <pc:sldChg chg="modSp del">
        <pc:chgData name="Maria Jose Consuegra Laino" userId="8542074c-da4c-4f6d-88fb-ed787923a225" providerId="ADAL" clId="{451FC889-2F39-4C4B-9FB5-8B2EE7361032}" dt="2020-07-20T21:14:56.812" v="4356" actId="2696"/>
        <pc:sldMkLst>
          <pc:docMk/>
          <pc:sldMk cId="3459352018" sldId="295"/>
        </pc:sldMkLst>
        <pc:spChg chg="mod">
          <ac:chgData name="Maria Jose Consuegra Laino" userId="8542074c-da4c-4f6d-88fb-ed787923a225" providerId="ADAL" clId="{451FC889-2F39-4C4B-9FB5-8B2EE7361032}" dt="2020-07-10T00:55:54.014" v="275" actId="113"/>
          <ac:spMkLst>
            <pc:docMk/>
            <pc:sldMk cId="3459352018" sldId="295"/>
            <ac:spMk id="4" creationId="{DBB95559-4208-914F-93C4-192AD82CEA2E}"/>
          </ac:spMkLst>
        </pc:spChg>
      </pc:sldChg>
      <pc:sldChg chg="del ord">
        <pc:chgData name="Maria Jose Consuegra Laino" userId="8542074c-da4c-4f6d-88fb-ed787923a225" providerId="ADAL" clId="{451FC889-2F39-4C4B-9FB5-8B2EE7361032}" dt="2020-07-20T21:14:56.909" v="4357" actId="2696"/>
        <pc:sldMkLst>
          <pc:docMk/>
          <pc:sldMk cId="1049047876" sldId="297"/>
        </pc:sldMkLst>
      </pc:sldChg>
      <pc:sldChg chg="ord">
        <pc:chgData name="Maria Jose Consuegra Laino" userId="8542074c-da4c-4f6d-88fb-ed787923a225" providerId="ADAL" clId="{451FC889-2F39-4C4B-9FB5-8B2EE7361032}" dt="2020-07-20T22:43:46.798" v="5739"/>
        <pc:sldMkLst>
          <pc:docMk/>
          <pc:sldMk cId="4166170034" sldId="300"/>
        </pc:sldMkLst>
      </pc:sldChg>
      <pc:sldChg chg="ord">
        <pc:chgData name="Maria Jose Consuegra Laino" userId="8542074c-da4c-4f6d-88fb-ed787923a225" providerId="ADAL" clId="{451FC889-2F39-4C4B-9FB5-8B2EE7361032}" dt="2020-07-20T22:43:46.798" v="5739"/>
        <pc:sldMkLst>
          <pc:docMk/>
          <pc:sldMk cId="3932242256" sldId="302"/>
        </pc:sldMkLst>
      </pc:sldChg>
      <pc:sldChg chg="ord">
        <pc:chgData name="Maria Jose Consuegra Laino" userId="8542074c-da4c-4f6d-88fb-ed787923a225" providerId="ADAL" clId="{451FC889-2F39-4C4B-9FB5-8B2EE7361032}" dt="2020-07-20T22:43:46.798" v="5739"/>
        <pc:sldMkLst>
          <pc:docMk/>
          <pc:sldMk cId="2383354644" sldId="303"/>
        </pc:sldMkLst>
      </pc:sldChg>
      <pc:sldChg chg="addSp delSp modSp ord">
        <pc:chgData name="Maria Jose Consuegra Laino" userId="8542074c-da4c-4f6d-88fb-ed787923a225" providerId="ADAL" clId="{451FC889-2F39-4C4B-9FB5-8B2EE7361032}" dt="2020-07-20T22:53:47.245" v="6021"/>
        <pc:sldMkLst>
          <pc:docMk/>
          <pc:sldMk cId="1969609793" sldId="304"/>
        </pc:sldMkLst>
        <pc:grpChg chg="add del mod">
          <ac:chgData name="Maria Jose Consuegra Laino" userId="8542074c-da4c-4f6d-88fb-ed787923a225" providerId="ADAL" clId="{451FC889-2F39-4C4B-9FB5-8B2EE7361032}" dt="2020-07-20T22:53:47.245" v="6021"/>
          <ac:grpSpMkLst>
            <pc:docMk/>
            <pc:sldMk cId="1969609793" sldId="304"/>
            <ac:grpSpMk id="66" creationId="{D2DE5772-E077-4359-959D-04ACE2A8491F}"/>
          </ac:grpSpMkLst>
        </pc:grpChg>
      </pc:sldChg>
      <pc:sldChg chg="ord">
        <pc:chgData name="Maria Jose Consuegra Laino" userId="8542074c-da4c-4f6d-88fb-ed787923a225" providerId="ADAL" clId="{451FC889-2F39-4C4B-9FB5-8B2EE7361032}" dt="2020-07-20T22:43:46.798" v="5739"/>
        <pc:sldMkLst>
          <pc:docMk/>
          <pc:sldMk cId="120861710" sldId="305"/>
        </pc:sldMkLst>
      </pc:sldChg>
      <pc:sldChg chg="ord">
        <pc:chgData name="Maria Jose Consuegra Laino" userId="8542074c-da4c-4f6d-88fb-ed787923a225" providerId="ADAL" clId="{451FC889-2F39-4C4B-9FB5-8B2EE7361032}" dt="2020-07-20T22:43:46.798" v="5739"/>
        <pc:sldMkLst>
          <pc:docMk/>
          <pc:sldMk cId="4037969436" sldId="306"/>
        </pc:sldMkLst>
      </pc:sldChg>
      <pc:sldChg chg="ord">
        <pc:chgData name="Maria Jose Consuegra Laino" userId="8542074c-da4c-4f6d-88fb-ed787923a225" providerId="ADAL" clId="{451FC889-2F39-4C4B-9FB5-8B2EE7361032}" dt="2020-07-20T22:43:46.798" v="5739"/>
        <pc:sldMkLst>
          <pc:docMk/>
          <pc:sldMk cId="3711014436" sldId="307"/>
        </pc:sldMkLst>
      </pc:sldChg>
      <pc:sldChg chg="ord">
        <pc:chgData name="Maria Jose Consuegra Laino" userId="8542074c-da4c-4f6d-88fb-ed787923a225" providerId="ADAL" clId="{451FC889-2F39-4C4B-9FB5-8B2EE7361032}" dt="2020-07-20T22:43:46.798" v="5739"/>
        <pc:sldMkLst>
          <pc:docMk/>
          <pc:sldMk cId="1452965593" sldId="308"/>
        </pc:sldMkLst>
      </pc:sldChg>
      <pc:sldChg chg="ord">
        <pc:chgData name="Maria Jose Consuegra Laino" userId="8542074c-da4c-4f6d-88fb-ed787923a225" providerId="ADAL" clId="{451FC889-2F39-4C4B-9FB5-8B2EE7361032}" dt="2020-07-20T22:43:46.798" v="5739"/>
        <pc:sldMkLst>
          <pc:docMk/>
          <pc:sldMk cId="424149066" sldId="309"/>
        </pc:sldMkLst>
      </pc:sldChg>
      <pc:sldChg chg="ord">
        <pc:chgData name="Maria Jose Consuegra Laino" userId="8542074c-da4c-4f6d-88fb-ed787923a225" providerId="ADAL" clId="{451FC889-2F39-4C4B-9FB5-8B2EE7361032}" dt="2020-07-20T22:43:46.798" v="5739"/>
        <pc:sldMkLst>
          <pc:docMk/>
          <pc:sldMk cId="3739654636" sldId="310"/>
        </pc:sldMkLst>
      </pc:sldChg>
      <pc:sldChg chg="modSp add ord">
        <pc:chgData name="Maria Jose Consuegra Laino" userId="8542074c-da4c-4f6d-88fb-ed787923a225" providerId="ADAL" clId="{451FC889-2F39-4C4B-9FB5-8B2EE7361032}" dt="2020-07-20T15:58:15.868" v="2375"/>
        <pc:sldMkLst>
          <pc:docMk/>
          <pc:sldMk cId="884042354" sldId="314"/>
        </pc:sldMkLst>
        <pc:spChg chg="mod">
          <ac:chgData name="Maria Jose Consuegra Laino" userId="8542074c-da4c-4f6d-88fb-ed787923a225" providerId="ADAL" clId="{451FC889-2F39-4C4B-9FB5-8B2EE7361032}" dt="2020-07-10T00:20:49.303" v="3" actId="1076"/>
          <ac:spMkLst>
            <pc:docMk/>
            <pc:sldMk cId="884042354" sldId="314"/>
            <ac:spMk id="5" creationId="{15385A08-BF51-4F8C-8540-BB29546CD32D}"/>
          </ac:spMkLst>
        </pc:spChg>
        <pc:spChg chg="mod">
          <ac:chgData name="Maria Jose Consuegra Laino" userId="8542074c-da4c-4f6d-88fb-ed787923a225" providerId="ADAL" clId="{451FC889-2F39-4C4B-9FB5-8B2EE7361032}" dt="2020-07-10T00:20:49.303" v="3" actId="1076"/>
          <ac:spMkLst>
            <pc:docMk/>
            <pc:sldMk cId="884042354" sldId="314"/>
            <ac:spMk id="6" creationId="{8CF4DDE0-3CBC-4612-8DA9-37ECBDF40B68}"/>
          </ac:spMkLst>
        </pc:spChg>
        <pc:spChg chg="mod">
          <ac:chgData name="Maria Jose Consuegra Laino" userId="8542074c-da4c-4f6d-88fb-ed787923a225" providerId="ADAL" clId="{451FC889-2F39-4C4B-9FB5-8B2EE7361032}" dt="2020-07-10T00:21:05.128" v="14" actId="1038"/>
          <ac:spMkLst>
            <pc:docMk/>
            <pc:sldMk cId="884042354" sldId="314"/>
            <ac:spMk id="7" creationId="{59DEA6B4-41A5-4F8D-8733-3F7C13391816}"/>
          </ac:spMkLst>
        </pc:spChg>
        <pc:picChg chg="mod">
          <ac:chgData name="Maria Jose Consuegra Laino" userId="8542074c-da4c-4f6d-88fb-ed787923a225" providerId="ADAL" clId="{451FC889-2F39-4C4B-9FB5-8B2EE7361032}" dt="2020-07-10T00:21:05.128" v="14" actId="1038"/>
          <ac:picMkLst>
            <pc:docMk/>
            <pc:sldMk cId="884042354" sldId="314"/>
            <ac:picMk id="10" creationId="{38061DFD-1049-4F47-94EE-3D5925C3E557}"/>
          </ac:picMkLst>
        </pc:picChg>
        <pc:picChg chg="mod">
          <ac:chgData name="Maria Jose Consuegra Laino" userId="8542074c-da4c-4f6d-88fb-ed787923a225" providerId="ADAL" clId="{451FC889-2F39-4C4B-9FB5-8B2EE7361032}" dt="2020-07-10T00:21:05.128" v="14" actId="1038"/>
          <ac:picMkLst>
            <pc:docMk/>
            <pc:sldMk cId="884042354" sldId="314"/>
            <ac:picMk id="6146" creationId="{513F6270-3A8F-4924-A745-16758A1D5EA4}"/>
          </ac:picMkLst>
        </pc:picChg>
      </pc:sldChg>
      <pc:sldChg chg="addSp delSp modSp add ord modTransition">
        <pc:chgData name="Maria Jose Consuegra Laino" userId="8542074c-da4c-4f6d-88fb-ed787923a225" providerId="ADAL" clId="{451FC889-2F39-4C4B-9FB5-8B2EE7361032}" dt="2020-07-20T15:58:24.675" v="2376"/>
        <pc:sldMkLst>
          <pc:docMk/>
          <pc:sldMk cId="511071211" sldId="315"/>
        </pc:sldMkLst>
        <pc:spChg chg="del">
          <ac:chgData name="Maria Jose Consuegra Laino" userId="8542074c-da4c-4f6d-88fb-ed787923a225" providerId="ADAL" clId="{451FC889-2F39-4C4B-9FB5-8B2EE7361032}" dt="2020-07-10T00:45:21.512" v="254"/>
          <ac:spMkLst>
            <pc:docMk/>
            <pc:sldMk cId="511071211" sldId="315"/>
            <ac:spMk id="2" creationId="{46909C75-1948-4D88-A46D-0C569A46CB49}"/>
          </ac:spMkLst>
        </pc:spChg>
        <pc:spChg chg="add del mod">
          <ac:chgData name="Maria Jose Consuegra Laino" userId="8542074c-da4c-4f6d-88fb-ed787923a225" providerId="ADAL" clId="{451FC889-2F39-4C4B-9FB5-8B2EE7361032}" dt="2020-07-10T00:45:25.545" v="255" actId="478"/>
          <ac:spMkLst>
            <pc:docMk/>
            <pc:sldMk cId="511071211" sldId="315"/>
            <ac:spMk id="3" creationId="{ADE714E0-C54F-4378-8EE6-1B186C841B17}"/>
          </ac:spMkLst>
        </pc:spChg>
        <pc:spChg chg="add mod">
          <ac:chgData name="Maria Jose Consuegra Laino" userId="8542074c-da4c-4f6d-88fb-ed787923a225" providerId="ADAL" clId="{451FC889-2F39-4C4B-9FB5-8B2EE7361032}" dt="2020-07-10T00:45:51.533" v="258" actId="1076"/>
          <ac:spMkLst>
            <pc:docMk/>
            <pc:sldMk cId="511071211" sldId="315"/>
            <ac:spMk id="4" creationId="{20377830-3B7D-4611-80A6-A1ED2A67A288}"/>
          </ac:spMkLst>
        </pc:spChg>
        <pc:spChg chg="add mod">
          <ac:chgData name="Maria Jose Consuegra Laino" userId="8542074c-da4c-4f6d-88fb-ed787923a225" providerId="ADAL" clId="{451FC889-2F39-4C4B-9FB5-8B2EE7361032}" dt="2020-07-10T00:45:51.533" v="258" actId="1076"/>
          <ac:spMkLst>
            <pc:docMk/>
            <pc:sldMk cId="511071211" sldId="315"/>
            <ac:spMk id="5" creationId="{3E6E76A3-5B58-49AD-878D-FA851D930321}"/>
          </ac:spMkLst>
        </pc:spChg>
        <pc:spChg chg="add mod">
          <ac:chgData name="Maria Jose Consuegra Laino" userId="8542074c-da4c-4f6d-88fb-ed787923a225" providerId="ADAL" clId="{451FC889-2F39-4C4B-9FB5-8B2EE7361032}" dt="2020-07-10T00:45:51.533" v="258" actId="1076"/>
          <ac:spMkLst>
            <pc:docMk/>
            <pc:sldMk cId="511071211" sldId="315"/>
            <ac:spMk id="6" creationId="{965008A5-8971-47C0-9733-F4CBEEEA8649}"/>
          </ac:spMkLst>
        </pc:spChg>
        <pc:spChg chg="add mod">
          <ac:chgData name="Maria Jose Consuegra Laino" userId="8542074c-da4c-4f6d-88fb-ed787923a225" providerId="ADAL" clId="{451FC889-2F39-4C4B-9FB5-8B2EE7361032}" dt="2020-07-10T00:45:51.533" v="258" actId="1076"/>
          <ac:spMkLst>
            <pc:docMk/>
            <pc:sldMk cId="511071211" sldId="315"/>
            <ac:spMk id="7" creationId="{D9D47C86-3CD7-4523-9B1E-1127CA975781}"/>
          </ac:spMkLst>
        </pc:spChg>
        <pc:spChg chg="add">
          <ac:chgData name="Maria Jose Consuegra Laino" userId="8542074c-da4c-4f6d-88fb-ed787923a225" providerId="ADAL" clId="{451FC889-2F39-4C4B-9FB5-8B2EE7361032}" dt="2020-07-10T00:45:35.692" v="256"/>
          <ac:spMkLst>
            <pc:docMk/>
            <pc:sldMk cId="511071211" sldId="315"/>
            <ac:spMk id="8" creationId="{FDC8FB16-6D78-46BE-8992-7C45FFE8D402}"/>
          </ac:spMkLst>
        </pc:spChg>
        <pc:grpChg chg="add">
          <ac:chgData name="Maria Jose Consuegra Laino" userId="8542074c-da4c-4f6d-88fb-ed787923a225" providerId="ADAL" clId="{451FC889-2F39-4C4B-9FB5-8B2EE7361032}" dt="2020-07-10T00:45:35.692" v="256"/>
          <ac:grpSpMkLst>
            <pc:docMk/>
            <pc:sldMk cId="511071211" sldId="315"/>
            <ac:grpSpMk id="29" creationId="{BF88C4A5-285B-45D9-AB70-3D82ACC95F18}"/>
          </ac:grpSpMkLst>
        </pc:grpChg>
        <pc:picChg chg="add">
          <ac:chgData name="Maria Jose Consuegra Laino" userId="8542074c-da4c-4f6d-88fb-ed787923a225" providerId="ADAL" clId="{451FC889-2F39-4C4B-9FB5-8B2EE7361032}" dt="2020-07-10T00:45:35.692" v="256"/>
          <ac:picMkLst>
            <pc:docMk/>
            <pc:sldMk cId="511071211" sldId="315"/>
            <ac:picMk id="9" creationId="{62A49E5B-B030-47EE-9595-0E69389A1F50}"/>
          </ac:picMkLst>
        </pc:picChg>
        <pc:picChg chg="add">
          <ac:chgData name="Maria Jose Consuegra Laino" userId="8542074c-da4c-4f6d-88fb-ed787923a225" providerId="ADAL" clId="{451FC889-2F39-4C4B-9FB5-8B2EE7361032}" dt="2020-07-10T00:45:35.692" v="256"/>
          <ac:picMkLst>
            <pc:docMk/>
            <pc:sldMk cId="511071211" sldId="315"/>
            <ac:picMk id="10" creationId="{E26B3B7C-89AC-4DBD-84EF-1BA87E3DC61D}"/>
          </ac:picMkLst>
        </pc:picChg>
        <pc:picChg chg="add">
          <ac:chgData name="Maria Jose Consuegra Laino" userId="8542074c-da4c-4f6d-88fb-ed787923a225" providerId="ADAL" clId="{451FC889-2F39-4C4B-9FB5-8B2EE7361032}" dt="2020-07-10T00:45:35.692" v="256"/>
          <ac:picMkLst>
            <pc:docMk/>
            <pc:sldMk cId="511071211" sldId="315"/>
            <ac:picMk id="11" creationId="{7D4092A6-0BCC-408A-8ABE-6D4475905DF0}"/>
          </ac:picMkLst>
        </pc:picChg>
        <pc:picChg chg="add">
          <ac:chgData name="Maria Jose Consuegra Laino" userId="8542074c-da4c-4f6d-88fb-ed787923a225" providerId="ADAL" clId="{451FC889-2F39-4C4B-9FB5-8B2EE7361032}" dt="2020-07-10T00:45:35.692" v="256"/>
          <ac:picMkLst>
            <pc:docMk/>
            <pc:sldMk cId="511071211" sldId="315"/>
            <ac:picMk id="12" creationId="{DCE7E2B3-B784-4B2B-BDB4-0B2D4EF1FA23}"/>
          </ac:picMkLst>
        </pc:picChg>
        <pc:picChg chg="add">
          <ac:chgData name="Maria Jose Consuegra Laino" userId="8542074c-da4c-4f6d-88fb-ed787923a225" providerId="ADAL" clId="{451FC889-2F39-4C4B-9FB5-8B2EE7361032}" dt="2020-07-10T00:45:35.692" v="256"/>
          <ac:picMkLst>
            <pc:docMk/>
            <pc:sldMk cId="511071211" sldId="315"/>
            <ac:picMk id="13" creationId="{71D0B972-3A3A-481A-ADE0-368F02211A6C}"/>
          </ac:picMkLst>
        </pc:picChg>
        <pc:picChg chg="add">
          <ac:chgData name="Maria Jose Consuegra Laino" userId="8542074c-da4c-4f6d-88fb-ed787923a225" providerId="ADAL" clId="{451FC889-2F39-4C4B-9FB5-8B2EE7361032}" dt="2020-07-10T00:45:35.692" v="256"/>
          <ac:picMkLst>
            <pc:docMk/>
            <pc:sldMk cId="511071211" sldId="315"/>
            <ac:picMk id="14" creationId="{6CE199C9-A75A-4C15-9CEC-68C47743EA6E}"/>
          </ac:picMkLst>
        </pc:picChg>
        <pc:picChg chg="add">
          <ac:chgData name="Maria Jose Consuegra Laino" userId="8542074c-da4c-4f6d-88fb-ed787923a225" providerId="ADAL" clId="{451FC889-2F39-4C4B-9FB5-8B2EE7361032}" dt="2020-07-10T00:45:35.692" v="256"/>
          <ac:picMkLst>
            <pc:docMk/>
            <pc:sldMk cId="511071211" sldId="315"/>
            <ac:picMk id="15" creationId="{E72AD41C-E63B-40AA-B27B-BCAB4663171E}"/>
          </ac:picMkLst>
        </pc:picChg>
        <pc:picChg chg="add">
          <ac:chgData name="Maria Jose Consuegra Laino" userId="8542074c-da4c-4f6d-88fb-ed787923a225" providerId="ADAL" clId="{451FC889-2F39-4C4B-9FB5-8B2EE7361032}" dt="2020-07-10T00:45:35.692" v="256"/>
          <ac:picMkLst>
            <pc:docMk/>
            <pc:sldMk cId="511071211" sldId="315"/>
            <ac:picMk id="16" creationId="{D8027DCC-2952-44C9-9FB9-FC80860D2877}"/>
          </ac:picMkLst>
        </pc:picChg>
        <pc:picChg chg="add">
          <ac:chgData name="Maria Jose Consuegra Laino" userId="8542074c-da4c-4f6d-88fb-ed787923a225" providerId="ADAL" clId="{451FC889-2F39-4C4B-9FB5-8B2EE7361032}" dt="2020-07-10T00:45:35.692" v="256"/>
          <ac:picMkLst>
            <pc:docMk/>
            <pc:sldMk cId="511071211" sldId="315"/>
            <ac:picMk id="17" creationId="{2A7309F6-A7ED-4BA1-A2CE-67D4C6C2CC00}"/>
          </ac:picMkLst>
        </pc:picChg>
        <pc:picChg chg="add">
          <ac:chgData name="Maria Jose Consuegra Laino" userId="8542074c-da4c-4f6d-88fb-ed787923a225" providerId="ADAL" clId="{451FC889-2F39-4C4B-9FB5-8B2EE7361032}" dt="2020-07-10T00:45:35.692" v="256"/>
          <ac:picMkLst>
            <pc:docMk/>
            <pc:sldMk cId="511071211" sldId="315"/>
            <ac:picMk id="18" creationId="{6FB878E8-EA84-40FA-8CA9-C7ED9D2081F0}"/>
          </ac:picMkLst>
        </pc:picChg>
        <pc:picChg chg="add">
          <ac:chgData name="Maria Jose Consuegra Laino" userId="8542074c-da4c-4f6d-88fb-ed787923a225" providerId="ADAL" clId="{451FC889-2F39-4C4B-9FB5-8B2EE7361032}" dt="2020-07-10T00:45:35.692" v="256"/>
          <ac:picMkLst>
            <pc:docMk/>
            <pc:sldMk cId="511071211" sldId="315"/>
            <ac:picMk id="19" creationId="{AAA61AD8-0D7B-4C3A-AE79-55C0E42FB44D}"/>
          </ac:picMkLst>
        </pc:picChg>
        <pc:picChg chg="add">
          <ac:chgData name="Maria Jose Consuegra Laino" userId="8542074c-da4c-4f6d-88fb-ed787923a225" providerId="ADAL" clId="{451FC889-2F39-4C4B-9FB5-8B2EE7361032}" dt="2020-07-10T00:45:35.692" v="256"/>
          <ac:picMkLst>
            <pc:docMk/>
            <pc:sldMk cId="511071211" sldId="315"/>
            <ac:picMk id="20" creationId="{56859B71-B17F-41AC-B042-ECC94B806CD9}"/>
          </ac:picMkLst>
        </pc:picChg>
        <pc:picChg chg="add">
          <ac:chgData name="Maria Jose Consuegra Laino" userId="8542074c-da4c-4f6d-88fb-ed787923a225" providerId="ADAL" clId="{451FC889-2F39-4C4B-9FB5-8B2EE7361032}" dt="2020-07-10T00:45:35.692" v="256"/>
          <ac:picMkLst>
            <pc:docMk/>
            <pc:sldMk cId="511071211" sldId="315"/>
            <ac:picMk id="21" creationId="{257AD9CA-667D-4AA0-B5EE-6A489687E9C1}"/>
          </ac:picMkLst>
        </pc:picChg>
        <pc:picChg chg="add">
          <ac:chgData name="Maria Jose Consuegra Laino" userId="8542074c-da4c-4f6d-88fb-ed787923a225" providerId="ADAL" clId="{451FC889-2F39-4C4B-9FB5-8B2EE7361032}" dt="2020-07-10T00:45:35.692" v="256"/>
          <ac:picMkLst>
            <pc:docMk/>
            <pc:sldMk cId="511071211" sldId="315"/>
            <ac:picMk id="22" creationId="{2266C776-8572-40AB-97E6-621B40B61DB5}"/>
          </ac:picMkLst>
        </pc:picChg>
        <pc:picChg chg="add">
          <ac:chgData name="Maria Jose Consuegra Laino" userId="8542074c-da4c-4f6d-88fb-ed787923a225" providerId="ADAL" clId="{451FC889-2F39-4C4B-9FB5-8B2EE7361032}" dt="2020-07-10T00:45:35.692" v="256"/>
          <ac:picMkLst>
            <pc:docMk/>
            <pc:sldMk cId="511071211" sldId="315"/>
            <ac:picMk id="23" creationId="{91332157-F626-4F2F-A045-6421071AEC55}"/>
          </ac:picMkLst>
        </pc:picChg>
        <pc:picChg chg="add">
          <ac:chgData name="Maria Jose Consuegra Laino" userId="8542074c-da4c-4f6d-88fb-ed787923a225" providerId="ADAL" clId="{451FC889-2F39-4C4B-9FB5-8B2EE7361032}" dt="2020-07-10T00:45:35.692" v="256"/>
          <ac:picMkLst>
            <pc:docMk/>
            <pc:sldMk cId="511071211" sldId="315"/>
            <ac:picMk id="24" creationId="{69C61E9A-A9BA-4207-8E34-494391424948}"/>
          </ac:picMkLst>
        </pc:picChg>
        <pc:picChg chg="add">
          <ac:chgData name="Maria Jose Consuegra Laino" userId="8542074c-da4c-4f6d-88fb-ed787923a225" providerId="ADAL" clId="{451FC889-2F39-4C4B-9FB5-8B2EE7361032}" dt="2020-07-10T00:45:35.692" v="256"/>
          <ac:picMkLst>
            <pc:docMk/>
            <pc:sldMk cId="511071211" sldId="315"/>
            <ac:picMk id="25" creationId="{17728E80-D9AC-43CF-A23B-A11F00EB8F9D}"/>
          </ac:picMkLst>
        </pc:picChg>
        <pc:picChg chg="add">
          <ac:chgData name="Maria Jose Consuegra Laino" userId="8542074c-da4c-4f6d-88fb-ed787923a225" providerId="ADAL" clId="{451FC889-2F39-4C4B-9FB5-8B2EE7361032}" dt="2020-07-10T00:45:35.692" v="256"/>
          <ac:picMkLst>
            <pc:docMk/>
            <pc:sldMk cId="511071211" sldId="315"/>
            <ac:picMk id="26" creationId="{4220CB67-4BBC-4BF9-87EB-7C53F02323C0}"/>
          </ac:picMkLst>
        </pc:picChg>
        <pc:picChg chg="add">
          <ac:chgData name="Maria Jose Consuegra Laino" userId="8542074c-da4c-4f6d-88fb-ed787923a225" providerId="ADAL" clId="{451FC889-2F39-4C4B-9FB5-8B2EE7361032}" dt="2020-07-10T00:45:35.692" v="256"/>
          <ac:picMkLst>
            <pc:docMk/>
            <pc:sldMk cId="511071211" sldId="315"/>
            <ac:picMk id="27" creationId="{E1541C07-D8E7-4F1D-8098-2FAF1FFBA7C4}"/>
          </ac:picMkLst>
        </pc:picChg>
        <pc:picChg chg="add">
          <ac:chgData name="Maria Jose Consuegra Laino" userId="8542074c-da4c-4f6d-88fb-ed787923a225" providerId="ADAL" clId="{451FC889-2F39-4C4B-9FB5-8B2EE7361032}" dt="2020-07-10T00:45:35.692" v="256"/>
          <ac:picMkLst>
            <pc:docMk/>
            <pc:sldMk cId="511071211" sldId="315"/>
            <ac:picMk id="28" creationId="{5D676D7E-7408-4F1D-97EF-934DF72744E0}"/>
          </ac:picMkLst>
        </pc:picChg>
      </pc:sldChg>
      <pc:sldChg chg="delSp modSp add del ord">
        <pc:chgData name="Maria Jose Consuegra Laino" userId="8542074c-da4c-4f6d-88fb-ed787923a225" providerId="ADAL" clId="{451FC889-2F39-4C4B-9FB5-8B2EE7361032}" dt="2020-07-16T21:30:54.579" v="865" actId="2696"/>
        <pc:sldMkLst>
          <pc:docMk/>
          <pc:sldMk cId="799170731" sldId="316"/>
        </pc:sldMkLst>
        <pc:spChg chg="mod">
          <ac:chgData name="Maria Jose Consuegra Laino" userId="8542074c-da4c-4f6d-88fb-ed787923a225" providerId="ADAL" clId="{451FC889-2F39-4C4B-9FB5-8B2EE7361032}" dt="2020-07-16T21:29:16.378" v="855" actId="1036"/>
          <ac:spMkLst>
            <pc:docMk/>
            <pc:sldMk cId="799170731" sldId="316"/>
            <ac:spMk id="2" creationId="{E86E3362-29DB-4170-9680-94DD6955912E}"/>
          </ac:spMkLst>
        </pc:spChg>
        <pc:spChg chg="mod">
          <ac:chgData name="Maria Jose Consuegra Laino" userId="8542074c-da4c-4f6d-88fb-ed787923a225" providerId="ADAL" clId="{451FC889-2F39-4C4B-9FB5-8B2EE7361032}" dt="2020-07-16T21:29:16.378" v="855" actId="1036"/>
          <ac:spMkLst>
            <pc:docMk/>
            <pc:sldMk cId="799170731" sldId="316"/>
            <ac:spMk id="4" creationId="{7B68982E-27E0-4BEC-BF72-FD310308C9D9}"/>
          </ac:spMkLst>
        </pc:spChg>
        <pc:spChg chg="mod">
          <ac:chgData name="Maria Jose Consuegra Laino" userId="8542074c-da4c-4f6d-88fb-ed787923a225" providerId="ADAL" clId="{451FC889-2F39-4C4B-9FB5-8B2EE7361032}" dt="2020-07-16T21:29:16.378" v="855" actId="1036"/>
          <ac:spMkLst>
            <pc:docMk/>
            <pc:sldMk cId="799170731" sldId="316"/>
            <ac:spMk id="6" creationId="{4EB8C4E1-6DF0-4E5F-B44C-F8EAA2B2F9FB}"/>
          </ac:spMkLst>
        </pc:spChg>
        <pc:spChg chg="mod">
          <ac:chgData name="Maria Jose Consuegra Laino" userId="8542074c-da4c-4f6d-88fb-ed787923a225" providerId="ADAL" clId="{451FC889-2F39-4C4B-9FB5-8B2EE7361032}" dt="2020-07-16T21:29:16.378" v="855" actId="1036"/>
          <ac:spMkLst>
            <pc:docMk/>
            <pc:sldMk cId="799170731" sldId="316"/>
            <ac:spMk id="7" creationId="{B4C64D7E-B0D1-4B2B-9A6A-B36BC0179329}"/>
          </ac:spMkLst>
        </pc:spChg>
        <pc:spChg chg="mod">
          <ac:chgData name="Maria Jose Consuegra Laino" userId="8542074c-da4c-4f6d-88fb-ed787923a225" providerId="ADAL" clId="{451FC889-2F39-4C4B-9FB5-8B2EE7361032}" dt="2020-07-16T21:29:16.378" v="855" actId="1036"/>
          <ac:spMkLst>
            <pc:docMk/>
            <pc:sldMk cId="799170731" sldId="316"/>
            <ac:spMk id="8" creationId="{DE587143-A057-4F18-95EF-219E06E8BBCF}"/>
          </ac:spMkLst>
        </pc:spChg>
        <pc:spChg chg="mod">
          <ac:chgData name="Maria Jose Consuegra Laino" userId="8542074c-da4c-4f6d-88fb-ed787923a225" providerId="ADAL" clId="{451FC889-2F39-4C4B-9FB5-8B2EE7361032}" dt="2020-07-16T21:29:16.378" v="855" actId="1036"/>
          <ac:spMkLst>
            <pc:docMk/>
            <pc:sldMk cId="799170731" sldId="316"/>
            <ac:spMk id="9" creationId="{AF9B19B2-053E-4C0F-A88A-D4161E5D886E}"/>
          </ac:spMkLst>
        </pc:spChg>
        <pc:spChg chg="mod">
          <ac:chgData name="Maria Jose Consuegra Laino" userId="8542074c-da4c-4f6d-88fb-ed787923a225" providerId="ADAL" clId="{451FC889-2F39-4C4B-9FB5-8B2EE7361032}" dt="2020-07-16T21:29:16.378" v="855" actId="1036"/>
          <ac:spMkLst>
            <pc:docMk/>
            <pc:sldMk cId="799170731" sldId="316"/>
            <ac:spMk id="20" creationId="{D46EC5AF-8220-4D7B-BB64-97D46D03D468}"/>
          </ac:spMkLst>
        </pc:spChg>
        <pc:spChg chg="mod">
          <ac:chgData name="Maria Jose Consuegra Laino" userId="8542074c-da4c-4f6d-88fb-ed787923a225" providerId="ADAL" clId="{451FC889-2F39-4C4B-9FB5-8B2EE7361032}" dt="2020-07-16T21:29:16.378" v="855" actId="1036"/>
          <ac:spMkLst>
            <pc:docMk/>
            <pc:sldMk cId="799170731" sldId="316"/>
            <ac:spMk id="21" creationId="{EEC23F6C-3F8B-4EE3-B6A4-F05CD7BA4944}"/>
          </ac:spMkLst>
        </pc:spChg>
        <pc:spChg chg="del">
          <ac:chgData name="Maria Jose Consuegra Laino" userId="8542074c-da4c-4f6d-88fb-ed787923a225" providerId="ADAL" clId="{451FC889-2F39-4C4B-9FB5-8B2EE7361032}" dt="2020-07-16T21:29:03.661" v="800" actId="478"/>
          <ac:spMkLst>
            <pc:docMk/>
            <pc:sldMk cId="799170731" sldId="316"/>
            <ac:spMk id="22" creationId="{E6B4FB78-B32A-4C39-AC7E-5F29D1E9F735}"/>
          </ac:spMkLst>
        </pc:spChg>
        <pc:spChg chg="del">
          <ac:chgData name="Maria Jose Consuegra Laino" userId="8542074c-da4c-4f6d-88fb-ed787923a225" providerId="ADAL" clId="{451FC889-2F39-4C4B-9FB5-8B2EE7361032}" dt="2020-07-16T21:29:03.661" v="800" actId="478"/>
          <ac:spMkLst>
            <pc:docMk/>
            <pc:sldMk cId="799170731" sldId="316"/>
            <ac:spMk id="25" creationId="{3D8615F9-43A0-451B-B480-3D61F5785E77}"/>
          </ac:spMkLst>
        </pc:spChg>
        <pc:spChg chg="del">
          <ac:chgData name="Maria Jose Consuegra Laino" userId="8542074c-da4c-4f6d-88fb-ed787923a225" providerId="ADAL" clId="{451FC889-2F39-4C4B-9FB5-8B2EE7361032}" dt="2020-07-16T21:29:03.661" v="800" actId="478"/>
          <ac:spMkLst>
            <pc:docMk/>
            <pc:sldMk cId="799170731" sldId="316"/>
            <ac:spMk id="44" creationId="{AD0E8966-A11F-4F5A-9DAC-ABA321380547}"/>
          </ac:spMkLst>
        </pc:spChg>
        <pc:spChg chg="del">
          <ac:chgData name="Maria Jose Consuegra Laino" userId="8542074c-da4c-4f6d-88fb-ed787923a225" providerId="ADAL" clId="{451FC889-2F39-4C4B-9FB5-8B2EE7361032}" dt="2020-07-16T21:29:03.661" v="800" actId="478"/>
          <ac:spMkLst>
            <pc:docMk/>
            <pc:sldMk cId="799170731" sldId="316"/>
            <ac:spMk id="45" creationId="{91F0F6B2-BE14-4572-8E09-3D1EE7BED4EA}"/>
          </ac:spMkLst>
        </pc:spChg>
        <pc:spChg chg="del">
          <ac:chgData name="Maria Jose Consuegra Laino" userId="8542074c-da4c-4f6d-88fb-ed787923a225" providerId="ADAL" clId="{451FC889-2F39-4C4B-9FB5-8B2EE7361032}" dt="2020-07-16T21:29:03.661" v="800" actId="478"/>
          <ac:spMkLst>
            <pc:docMk/>
            <pc:sldMk cId="799170731" sldId="316"/>
            <ac:spMk id="46" creationId="{FEF1F7F6-3BFC-4A00-9928-BEED31B86FA2}"/>
          </ac:spMkLst>
        </pc:spChg>
        <pc:cxnChg chg="mod">
          <ac:chgData name="Maria Jose Consuegra Laino" userId="8542074c-da4c-4f6d-88fb-ed787923a225" providerId="ADAL" clId="{451FC889-2F39-4C4B-9FB5-8B2EE7361032}" dt="2020-07-16T21:29:16.378" v="855" actId="1036"/>
          <ac:cxnSpMkLst>
            <pc:docMk/>
            <pc:sldMk cId="799170731" sldId="316"/>
            <ac:cxnSpMk id="13" creationId="{06B6676E-BDCF-40D6-9842-E881298F59DF}"/>
          </ac:cxnSpMkLst>
        </pc:cxnChg>
        <pc:cxnChg chg="mod">
          <ac:chgData name="Maria Jose Consuegra Laino" userId="8542074c-da4c-4f6d-88fb-ed787923a225" providerId="ADAL" clId="{451FC889-2F39-4C4B-9FB5-8B2EE7361032}" dt="2020-07-16T21:29:16.378" v="855" actId="1036"/>
          <ac:cxnSpMkLst>
            <pc:docMk/>
            <pc:sldMk cId="799170731" sldId="316"/>
            <ac:cxnSpMk id="18" creationId="{7C2372DA-FDFE-4BBE-B681-96E06A830F29}"/>
          </ac:cxnSpMkLst>
        </pc:cxnChg>
        <pc:cxnChg chg="del mod">
          <ac:chgData name="Maria Jose Consuegra Laino" userId="8542074c-da4c-4f6d-88fb-ed787923a225" providerId="ADAL" clId="{451FC889-2F39-4C4B-9FB5-8B2EE7361032}" dt="2020-07-16T21:29:03.661" v="800" actId="478"/>
          <ac:cxnSpMkLst>
            <pc:docMk/>
            <pc:sldMk cId="799170731" sldId="316"/>
            <ac:cxnSpMk id="28" creationId="{1180473C-7136-444B-99CD-F64CDECFCFBA}"/>
          </ac:cxnSpMkLst>
        </pc:cxnChg>
        <pc:cxnChg chg="del mod">
          <ac:chgData name="Maria Jose Consuegra Laino" userId="8542074c-da4c-4f6d-88fb-ed787923a225" providerId="ADAL" clId="{451FC889-2F39-4C4B-9FB5-8B2EE7361032}" dt="2020-07-16T21:29:03.661" v="800" actId="478"/>
          <ac:cxnSpMkLst>
            <pc:docMk/>
            <pc:sldMk cId="799170731" sldId="316"/>
            <ac:cxnSpMk id="31" creationId="{84D50B16-1F0B-4BDF-B950-797636C7987E}"/>
          </ac:cxnSpMkLst>
        </pc:cxnChg>
      </pc:sldChg>
      <pc:sldChg chg="modSp add del">
        <pc:chgData name="Maria Jose Consuegra Laino" userId="8542074c-da4c-4f6d-88fb-ed787923a225" providerId="ADAL" clId="{451FC889-2F39-4C4B-9FB5-8B2EE7361032}" dt="2020-07-16T21:17:18.571" v="470" actId="2696"/>
        <pc:sldMkLst>
          <pc:docMk/>
          <pc:sldMk cId="3712189359" sldId="316"/>
        </pc:sldMkLst>
        <pc:spChg chg="mod">
          <ac:chgData name="Maria Jose Consuegra Laino" userId="8542074c-da4c-4f6d-88fb-ed787923a225" providerId="ADAL" clId="{451FC889-2F39-4C4B-9FB5-8B2EE7361032}" dt="2020-07-16T21:13:10.805" v="469" actId="2711"/>
          <ac:spMkLst>
            <pc:docMk/>
            <pc:sldMk cId="3712189359" sldId="316"/>
            <ac:spMk id="2" creationId="{E86E3362-29DB-4170-9680-94DD6955912E}"/>
          </ac:spMkLst>
        </pc:spChg>
        <pc:spChg chg="mod">
          <ac:chgData name="Maria Jose Consuegra Laino" userId="8542074c-da4c-4f6d-88fb-ed787923a225" providerId="ADAL" clId="{451FC889-2F39-4C4B-9FB5-8B2EE7361032}" dt="2020-07-16T21:12:57.598" v="468" actId="2711"/>
          <ac:spMkLst>
            <pc:docMk/>
            <pc:sldMk cId="3712189359" sldId="316"/>
            <ac:spMk id="3" creationId="{D385684E-89AD-43EB-8DA2-7138424F6C21}"/>
          </ac:spMkLst>
        </pc:spChg>
        <pc:spChg chg="mod">
          <ac:chgData name="Maria Jose Consuegra Laino" userId="8542074c-da4c-4f6d-88fb-ed787923a225" providerId="ADAL" clId="{451FC889-2F39-4C4B-9FB5-8B2EE7361032}" dt="2020-07-16T21:13:10.805" v="469" actId="2711"/>
          <ac:spMkLst>
            <pc:docMk/>
            <pc:sldMk cId="3712189359" sldId="316"/>
            <ac:spMk id="4" creationId="{7B68982E-27E0-4BEC-BF72-FD310308C9D9}"/>
          </ac:spMkLst>
        </pc:spChg>
        <pc:spChg chg="mod">
          <ac:chgData name="Maria Jose Consuegra Laino" userId="8542074c-da4c-4f6d-88fb-ed787923a225" providerId="ADAL" clId="{451FC889-2F39-4C4B-9FB5-8B2EE7361032}" dt="2020-07-16T21:13:10.805" v="469" actId="2711"/>
          <ac:spMkLst>
            <pc:docMk/>
            <pc:sldMk cId="3712189359" sldId="316"/>
            <ac:spMk id="6" creationId="{4EB8C4E1-6DF0-4E5F-B44C-F8EAA2B2F9FB}"/>
          </ac:spMkLst>
        </pc:spChg>
        <pc:spChg chg="mod">
          <ac:chgData name="Maria Jose Consuegra Laino" userId="8542074c-da4c-4f6d-88fb-ed787923a225" providerId="ADAL" clId="{451FC889-2F39-4C4B-9FB5-8B2EE7361032}" dt="2020-07-16T21:13:10.805" v="469" actId="2711"/>
          <ac:spMkLst>
            <pc:docMk/>
            <pc:sldMk cId="3712189359" sldId="316"/>
            <ac:spMk id="7" creationId="{B4C64D7E-B0D1-4B2B-9A6A-B36BC0179329}"/>
          </ac:spMkLst>
        </pc:spChg>
        <pc:spChg chg="mod">
          <ac:chgData name="Maria Jose Consuegra Laino" userId="8542074c-da4c-4f6d-88fb-ed787923a225" providerId="ADAL" clId="{451FC889-2F39-4C4B-9FB5-8B2EE7361032}" dt="2020-07-16T21:13:10.805" v="469" actId="2711"/>
          <ac:spMkLst>
            <pc:docMk/>
            <pc:sldMk cId="3712189359" sldId="316"/>
            <ac:spMk id="8" creationId="{DE587143-A057-4F18-95EF-219E06E8BBCF}"/>
          </ac:spMkLst>
        </pc:spChg>
        <pc:spChg chg="mod">
          <ac:chgData name="Maria Jose Consuegra Laino" userId="8542074c-da4c-4f6d-88fb-ed787923a225" providerId="ADAL" clId="{451FC889-2F39-4C4B-9FB5-8B2EE7361032}" dt="2020-07-16T21:13:10.805" v="469" actId="2711"/>
          <ac:spMkLst>
            <pc:docMk/>
            <pc:sldMk cId="3712189359" sldId="316"/>
            <ac:spMk id="9" creationId="{AF9B19B2-053E-4C0F-A88A-D4161E5D886E}"/>
          </ac:spMkLst>
        </pc:spChg>
      </pc:sldChg>
      <pc:sldChg chg="modSp add del modTransition">
        <pc:chgData name="Maria Jose Consuegra Laino" userId="8542074c-da4c-4f6d-88fb-ed787923a225" providerId="ADAL" clId="{451FC889-2F39-4C4B-9FB5-8B2EE7361032}" dt="2020-07-16T21:35:47.052" v="886" actId="2696"/>
        <pc:sldMkLst>
          <pc:docMk/>
          <pc:sldMk cId="2155590048" sldId="317"/>
        </pc:sldMkLst>
        <pc:spChg chg="mod">
          <ac:chgData name="Maria Jose Consuegra Laino" userId="8542074c-da4c-4f6d-88fb-ed787923a225" providerId="ADAL" clId="{451FC889-2F39-4C4B-9FB5-8B2EE7361032}" dt="2020-07-16T21:32:32.525" v="872" actId="207"/>
          <ac:spMkLst>
            <pc:docMk/>
            <pc:sldMk cId="2155590048" sldId="317"/>
            <ac:spMk id="6" creationId="{4EB8C4E1-6DF0-4E5F-B44C-F8EAA2B2F9FB}"/>
          </ac:spMkLst>
        </pc:spChg>
        <pc:spChg chg="mod">
          <ac:chgData name="Maria Jose Consuegra Laino" userId="8542074c-da4c-4f6d-88fb-ed787923a225" providerId="ADAL" clId="{451FC889-2F39-4C4B-9FB5-8B2EE7361032}" dt="2020-07-16T21:32:26.542" v="871" actId="207"/>
          <ac:spMkLst>
            <pc:docMk/>
            <pc:sldMk cId="2155590048" sldId="317"/>
            <ac:spMk id="44" creationId="{AD0E8966-A11F-4F5A-9DAC-ABA321380547}"/>
          </ac:spMkLst>
        </pc:spChg>
      </pc:sldChg>
      <pc:sldChg chg="add del modTransition">
        <pc:chgData name="Maria Jose Consuegra Laino" userId="8542074c-da4c-4f6d-88fb-ed787923a225" providerId="ADAL" clId="{451FC889-2F39-4C4B-9FB5-8B2EE7361032}" dt="2020-07-16T21:32:13.056" v="870" actId="2696"/>
        <pc:sldMkLst>
          <pc:docMk/>
          <pc:sldMk cId="1883716972" sldId="318"/>
        </pc:sldMkLst>
      </pc:sldChg>
      <pc:sldChg chg="modSp add del">
        <pc:chgData name="Maria Jose Consuegra Laino" userId="8542074c-da4c-4f6d-88fb-ed787923a225" providerId="ADAL" clId="{451FC889-2F39-4C4B-9FB5-8B2EE7361032}" dt="2020-07-16T21:43:29.787" v="1044" actId="2696"/>
        <pc:sldMkLst>
          <pc:docMk/>
          <pc:sldMk cId="377633582" sldId="319"/>
        </pc:sldMkLst>
        <pc:spChg chg="mod">
          <ac:chgData name="Maria Jose Consuegra Laino" userId="8542074c-da4c-4f6d-88fb-ed787923a225" providerId="ADAL" clId="{451FC889-2F39-4C4B-9FB5-8B2EE7361032}" dt="2020-07-16T21:32:03.857" v="869" actId="207"/>
          <ac:spMkLst>
            <pc:docMk/>
            <pc:sldMk cId="377633582" sldId="319"/>
            <ac:spMk id="6" creationId="{4EB8C4E1-6DF0-4E5F-B44C-F8EAA2B2F9FB}"/>
          </ac:spMkLst>
        </pc:spChg>
      </pc:sldChg>
      <pc:sldChg chg="add del">
        <pc:chgData name="Maria Jose Consuegra Laino" userId="8542074c-da4c-4f6d-88fb-ed787923a225" providerId="ADAL" clId="{451FC889-2F39-4C4B-9FB5-8B2EE7361032}" dt="2020-07-16T21:35:43.397" v="885" actId="2696"/>
        <pc:sldMkLst>
          <pc:docMk/>
          <pc:sldMk cId="95986582" sldId="320"/>
        </pc:sldMkLst>
      </pc:sldChg>
      <pc:sldChg chg="delSp add del">
        <pc:chgData name="Maria Jose Consuegra Laino" userId="8542074c-da4c-4f6d-88fb-ed787923a225" providerId="ADAL" clId="{451FC889-2F39-4C4B-9FB5-8B2EE7361032}" dt="2020-07-16T21:31:06.852" v="867" actId="2696"/>
        <pc:sldMkLst>
          <pc:docMk/>
          <pc:sldMk cId="1539401777" sldId="320"/>
        </pc:sldMkLst>
        <pc:spChg chg="del">
          <ac:chgData name="Maria Jose Consuegra Laino" userId="8542074c-da4c-4f6d-88fb-ed787923a225" providerId="ADAL" clId="{451FC889-2F39-4C4B-9FB5-8B2EE7361032}" dt="2020-07-16T21:31:00.194" v="866" actId="478"/>
          <ac:spMkLst>
            <pc:docMk/>
            <pc:sldMk cId="1539401777" sldId="320"/>
            <ac:spMk id="21" creationId="{EEC23F6C-3F8B-4EE3-B6A4-F05CD7BA4944}"/>
          </ac:spMkLst>
        </pc:spChg>
        <pc:cxnChg chg="del">
          <ac:chgData name="Maria Jose Consuegra Laino" userId="8542074c-da4c-4f6d-88fb-ed787923a225" providerId="ADAL" clId="{451FC889-2F39-4C4B-9FB5-8B2EE7361032}" dt="2020-07-16T21:31:00.194" v="866" actId="478"/>
          <ac:cxnSpMkLst>
            <pc:docMk/>
            <pc:sldMk cId="1539401777" sldId="320"/>
            <ac:cxnSpMk id="18" creationId="{7C2372DA-FDFE-4BBE-B681-96E06A830F29}"/>
          </ac:cxnSpMkLst>
        </pc:cxnChg>
      </pc:sldChg>
      <pc:sldChg chg="addSp delSp modSp add del">
        <pc:chgData name="Maria Jose Consuegra Laino" userId="8542074c-da4c-4f6d-88fb-ed787923a225" providerId="ADAL" clId="{451FC889-2F39-4C4B-9FB5-8B2EE7361032}" dt="2020-07-16T21:44:36.007" v="1086" actId="2696"/>
        <pc:sldMkLst>
          <pc:docMk/>
          <pc:sldMk cId="1863880425" sldId="321"/>
        </pc:sldMkLst>
        <pc:spChg chg="mod">
          <ac:chgData name="Maria Jose Consuegra Laino" userId="8542074c-da4c-4f6d-88fb-ed787923a225" providerId="ADAL" clId="{451FC889-2F39-4C4B-9FB5-8B2EE7361032}" dt="2020-07-16T21:43:46.701" v="1080" actId="1036"/>
          <ac:spMkLst>
            <pc:docMk/>
            <pc:sldMk cId="1863880425" sldId="321"/>
            <ac:spMk id="2" creationId="{E86E3362-29DB-4170-9680-94DD6955912E}"/>
          </ac:spMkLst>
        </pc:spChg>
        <pc:spChg chg="mod">
          <ac:chgData name="Maria Jose Consuegra Laino" userId="8542074c-da4c-4f6d-88fb-ed787923a225" providerId="ADAL" clId="{451FC889-2F39-4C4B-9FB5-8B2EE7361032}" dt="2020-07-16T21:43:46.701" v="1080" actId="1036"/>
          <ac:spMkLst>
            <pc:docMk/>
            <pc:sldMk cId="1863880425" sldId="321"/>
            <ac:spMk id="4" creationId="{7B68982E-27E0-4BEC-BF72-FD310308C9D9}"/>
          </ac:spMkLst>
        </pc:spChg>
        <pc:spChg chg="mod">
          <ac:chgData name="Maria Jose Consuegra Laino" userId="8542074c-da4c-4f6d-88fb-ed787923a225" providerId="ADAL" clId="{451FC889-2F39-4C4B-9FB5-8B2EE7361032}" dt="2020-07-16T21:43:46.701" v="1080" actId="1036"/>
          <ac:spMkLst>
            <pc:docMk/>
            <pc:sldMk cId="1863880425" sldId="321"/>
            <ac:spMk id="6" creationId="{4EB8C4E1-6DF0-4E5F-B44C-F8EAA2B2F9FB}"/>
          </ac:spMkLst>
        </pc:spChg>
        <pc:spChg chg="mod">
          <ac:chgData name="Maria Jose Consuegra Laino" userId="8542074c-da4c-4f6d-88fb-ed787923a225" providerId="ADAL" clId="{451FC889-2F39-4C4B-9FB5-8B2EE7361032}" dt="2020-07-16T21:43:46.701" v="1080" actId="1036"/>
          <ac:spMkLst>
            <pc:docMk/>
            <pc:sldMk cId="1863880425" sldId="321"/>
            <ac:spMk id="7" creationId="{B4C64D7E-B0D1-4B2B-9A6A-B36BC0179329}"/>
          </ac:spMkLst>
        </pc:spChg>
        <pc:spChg chg="mod">
          <ac:chgData name="Maria Jose Consuegra Laino" userId="8542074c-da4c-4f6d-88fb-ed787923a225" providerId="ADAL" clId="{451FC889-2F39-4C4B-9FB5-8B2EE7361032}" dt="2020-07-16T21:43:46.701" v="1080" actId="1036"/>
          <ac:spMkLst>
            <pc:docMk/>
            <pc:sldMk cId="1863880425" sldId="321"/>
            <ac:spMk id="8" creationId="{DE587143-A057-4F18-95EF-219E06E8BBCF}"/>
          </ac:spMkLst>
        </pc:spChg>
        <pc:spChg chg="mod">
          <ac:chgData name="Maria Jose Consuegra Laino" userId="8542074c-da4c-4f6d-88fb-ed787923a225" providerId="ADAL" clId="{451FC889-2F39-4C4B-9FB5-8B2EE7361032}" dt="2020-07-16T21:43:46.701" v="1080" actId="1036"/>
          <ac:spMkLst>
            <pc:docMk/>
            <pc:sldMk cId="1863880425" sldId="321"/>
            <ac:spMk id="9" creationId="{AF9B19B2-053E-4C0F-A88A-D4161E5D886E}"/>
          </ac:spMkLst>
        </pc:spChg>
        <pc:spChg chg="mod">
          <ac:chgData name="Maria Jose Consuegra Laino" userId="8542074c-da4c-4f6d-88fb-ed787923a225" providerId="ADAL" clId="{451FC889-2F39-4C4B-9FB5-8B2EE7361032}" dt="2020-07-16T21:43:46.701" v="1080" actId="1036"/>
          <ac:spMkLst>
            <pc:docMk/>
            <pc:sldMk cId="1863880425" sldId="321"/>
            <ac:spMk id="20" creationId="{D46EC5AF-8220-4D7B-BB64-97D46D03D468}"/>
          </ac:spMkLst>
        </pc:spChg>
        <pc:spChg chg="mod">
          <ac:chgData name="Maria Jose Consuegra Laino" userId="8542074c-da4c-4f6d-88fb-ed787923a225" providerId="ADAL" clId="{451FC889-2F39-4C4B-9FB5-8B2EE7361032}" dt="2020-07-16T21:43:46.701" v="1080" actId="1036"/>
          <ac:spMkLst>
            <pc:docMk/>
            <pc:sldMk cId="1863880425" sldId="321"/>
            <ac:spMk id="21" creationId="{EEC23F6C-3F8B-4EE3-B6A4-F05CD7BA4944}"/>
          </ac:spMkLst>
        </pc:spChg>
        <pc:spChg chg="del">
          <ac:chgData name="Maria Jose Consuegra Laino" userId="8542074c-da4c-4f6d-88fb-ed787923a225" providerId="ADAL" clId="{451FC889-2F39-4C4B-9FB5-8B2EE7361032}" dt="2020-07-16T21:43:39.964" v="1046" actId="478"/>
          <ac:spMkLst>
            <pc:docMk/>
            <pc:sldMk cId="1863880425" sldId="321"/>
            <ac:spMk id="22" creationId="{E6B4FB78-B32A-4C39-AC7E-5F29D1E9F735}"/>
          </ac:spMkLst>
        </pc:spChg>
        <pc:spChg chg="add del mod">
          <ac:chgData name="Maria Jose Consuegra Laino" userId="8542074c-da4c-4f6d-88fb-ed787923a225" providerId="ADAL" clId="{451FC889-2F39-4C4B-9FB5-8B2EE7361032}" dt="2020-07-16T21:43:39.964" v="1046" actId="478"/>
          <ac:spMkLst>
            <pc:docMk/>
            <pc:sldMk cId="1863880425" sldId="321"/>
            <ac:spMk id="23" creationId="{16DE9DA5-2437-47F4-A65B-091F92F80AFD}"/>
          </ac:spMkLst>
        </pc:spChg>
        <pc:spChg chg="add del mod">
          <ac:chgData name="Maria Jose Consuegra Laino" userId="8542074c-da4c-4f6d-88fb-ed787923a225" providerId="ADAL" clId="{451FC889-2F39-4C4B-9FB5-8B2EE7361032}" dt="2020-07-16T21:43:39.964" v="1046" actId="478"/>
          <ac:spMkLst>
            <pc:docMk/>
            <pc:sldMk cId="1863880425" sldId="321"/>
            <ac:spMk id="24" creationId="{DBA0579C-CD7C-4853-861E-0D60EEF92B25}"/>
          </ac:spMkLst>
        </pc:spChg>
        <pc:spChg chg="del">
          <ac:chgData name="Maria Jose Consuegra Laino" userId="8542074c-da4c-4f6d-88fb-ed787923a225" providerId="ADAL" clId="{451FC889-2F39-4C4B-9FB5-8B2EE7361032}" dt="2020-07-16T21:43:39.964" v="1046" actId="478"/>
          <ac:spMkLst>
            <pc:docMk/>
            <pc:sldMk cId="1863880425" sldId="321"/>
            <ac:spMk id="25" creationId="{3D8615F9-43A0-451B-B480-3D61F5785E77}"/>
          </ac:spMkLst>
        </pc:spChg>
        <pc:spChg chg="del">
          <ac:chgData name="Maria Jose Consuegra Laino" userId="8542074c-da4c-4f6d-88fb-ed787923a225" providerId="ADAL" clId="{451FC889-2F39-4C4B-9FB5-8B2EE7361032}" dt="2020-07-16T21:43:39.964" v="1046" actId="478"/>
          <ac:spMkLst>
            <pc:docMk/>
            <pc:sldMk cId="1863880425" sldId="321"/>
            <ac:spMk id="44" creationId="{AD0E8966-A11F-4F5A-9DAC-ABA321380547}"/>
          </ac:spMkLst>
        </pc:spChg>
        <pc:spChg chg="del">
          <ac:chgData name="Maria Jose Consuegra Laino" userId="8542074c-da4c-4f6d-88fb-ed787923a225" providerId="ADAL" clId="{451FC889-2F39-4C4B-9FB5-8B2EE7361032}" dt="2020-07-16T21:43:39.964" v="1046" actId="478"/>
          <ac:spMkLst>
            <pc:docMk/>
            <pc:sldMk cId="1863880425" sldId="321"/>
            <ac:spMk id="45" creationId="{91F0F6B2-BE14-4572-8E09-3D1EE7BED4EA}"/>
          </ac:spMkLst>
        </pc:spChg>
        <pc:spChg chg="del">
          <ac:chgData name="Maria Jose Consuegra Laino" userId="8542074c-da4c-4f6d-88fb-ed787923a225" providerId="ADAL" clId="{451FC889-2F39-4C4B-9FB5-8B2EE7361032}" dt="2020-07-16T21:43:39.964" v="1046" actId="478"/>
          <ac:spMkLst>
            <pc:docMk/>
            <pc:sldMk cId="1863880425" sldId="321"/>
            <ac:spMk id="46" creationId="{FEF1F7F6-3BFC-4A00-9928-BEED31B86FA2}"/>
          </ac:spMkLst>
        </pc:spChg>
        <pc:cxnChg chg="add del mod">
          <ac:chgData name="Maria Jose Consuegra Laino" userId="8542074c-da4c-4f6d-88fb-ed787923a225" providerId="ADAL" clId="{451FC889-2F39-4C4B-9FB5-8B2EE7361032}" dt="2020-07-16T21:43:39.964" v="1046" actId="478"/>
          <ac:cxnSpMkLst>
            <pc:docMk/>
            <pc:sldMk cId="1863880425" sldId="321"/>
            <ac:cxnSpMk id="10" creationId="{A1017866-0A8C-49F2-A73E-D6F8C3A7DFDB}"/>
          </ac:cxnSpMkLst>
        </pc:cxnChg>
        <pc:cxnChg chg="mod">
          <ac:chgData name="Maria Jose Consuegra Laino" userId="8542074c-da4c-4f6d-88fb-ed787923a225" providerId="ADAL" clId="{451FC889-2F39-4C4B-9FB5-8B2EE7361032}" dt="2020-07-16T21:43:46.701" v="1080" actId="1036"/>
          <ac:cxnSpMkLst>
            <pc:docMk/>
            <pc:sldMk cId="1863880425" sldId="321"/>
            <ac:cxnSpMk id="13" creationId="{06B6676E-BDCF-40D6-9842-E881298F59DF}"/>
          </ac:cxnSpMkLst>
        </pc:cxnChg>
        <pc:cxnChg chg="mod">
          <ac:chgData name="Maria Jose Consuegra Laino" userId="8542074c-da4c-4f6d-88fb-ed787923a225" providerId="ADAL" clId="{451FC889-2F39-4C4B-9FB5-8B2EE7361032}" dt="2020-07-16T21:43:46.701" v="1080" actId="1036"/>
          <ac:cxnSpMkLst>
            <pc:docMk/>
            <pc:sldMk cId="1863880425" sldId="321"/>
            <ac:cxnSpMk id="18" creationId="{7C2372DA-FDFE-4BBE-B681-96E06A830F29}"/>
          </ac:cxnSpMkLst>
        </pc:cxnChg>
        <pc:cxnChg chg="add del mod">
          <ac:chgData name="Maria Jose Consuegra Laino" userId="8542074c-da4c-4f6d-88fb-ed787923a225" providerId="ADAL" clId="{451FC889-2F39-4C4B-9FB5-8B2EE7361032}" dt="2020-07-16T21:43:39.964" v="1046" actId="478"/>
          <ac:cxnSpMkLst>
            <pc:docMk/>
            <pc:sldMk cId="1863880425" sldId="321"/>
            <ac:cxnSpMk id="26" creationId="{C567C9F4-BC75-454F-9207-0E419790DA81}"/>
          </ac:cxnSpMkLst>
        </pc:cxnChg>
        <pc:cxnChg chg="del mod">
          <ac:chgData name="Maria Jose Consuegra Laino" userId="8542074c-da4c-4f6d-88fb-ed787923a225" providerId="ADAL" clId="{451FC889-2F39-4C4B-9FB5-8B2EE7361032}" dt="2020-07-16T21:40:47.858" v="1000" actId="478"/>
          <ac:cxnSpMkLst>
            <pc:docMk/>
            <pc:sldMk cId="1863880425" sldId="321"/>
            <ac:cxnSpMk id="28" creationId="{1180473C-7136-444B-99CD-F64CDECFCFBA}"/>
          </ac:cxnSpMkLst>
        </pc:cxnChg>
        <pc:cxnChg chg="del mod">
          <ac:chgData name="Maria Jose Consuegra Laino" userId="8542074c-da4c-4f6d-88fb-ed787923a225" providerId="ADAL" clId="{451FC889-2F39-4C4B-9FB5-8B2EE7361032}" dt="2020-07-16T21:43:39.964" v="1046" actId="478"/>
          <ac:cxnSpMkLst>
            <pc:docMk/>
            <pc:sldMk cId="1863880425" sldId="321"/>
            <ac:cxnSpMk id="31" creationId="{84D50B16-1F0B-4BDF-B950-797636C7987E}"/>
          </ac:cxnSpMkLst>
        </pc:cxnChg>
        <pc:cxnChg chg="add del mod">
          <ac:chgData name="Maria Jose Consuegra Laino" userId="8542074c-da4c-4f6d-88fb-ed787923a225" providerId="ADAL" clId="{451FC889-2F39-4C4B-9FB5-8B2EE7361032}" dt="2020-07-16T21:43:39.964" v="1046" actId="478"/>
          <ac:cxnSpMkLst>
            <pc:docMk/>
            <pc:sldMk cId="1863880425" sldId="321"/>
            <ac:cxnSpMk id="32" creationId="{45AF0490-CDE7-4570-8C57-2E06C117CFA1}"/>
          </ac:cxnSpMkLst>
        </pc:cxnChg>
      </pc:sldChg>
      <pc:sldChg chg="delSp modSp add del modTransition">
        <pc:chgData name="Maria Jose Consuegra Laino" userId="8542074c-da4c-4f6d-88fb-ed787923a225" providerId="ADAL" clId="{451FC889-2F39-4C4B-9FB5-8B2EE7361032}" dt="2020-07-16T22:30:59.980" v="1733" actId="2696"/>
        <pc:sldMkLst>
          <pc:docMk/>
          <pc:sldMk cId="3851469240" sldId="322"/>
        </pc:sldMkLst>
        <pc:spChg chg="del mod">
          <ac:chgData name="Maria Jose Consuegra Laino" userId="8542074c-da4c-4f6d-88fb-ed787923a225" providerId="ADAL" clId="{451FC889-2F39-4C4B-9FB5-8B2EE7361032}" dt="2020-07-16T21:47:05.525" v="1133" actId="478"/>
          <ac:spMkLst>
            <pc:docMk/>
            <pc:sldMk cId="3851469240" sldId="322"/>
            <ac:spMk id="2" creationId="{E86E3362-29DB-4170-9680-94DD6955912E}"/>
          </ac:spMkLst>
        </pc:spChg>
        <pc:spChg chg="mod">
          <ac:chgData name="Maria Jose Consuegra Laino" userId="8542074c-da4c-4f6d-88fb-ed787923a225" providerId="ADAL" clId="{451FC889-2F39-4C4B-9FB5-8B2EE7361032}" dt="2020-07-16T21:46:19.684" v="1126" actId="1035"/>
          <ac:spMkLst>
            <pc:docMk/>
            <pc:sldMk cId="3851469240" sldId="322"/>
            <ac:spMk id="4" creationId="{7B68982E-27E0-4BEC-BF72-FD310308C9D9}"/>
          </ac:spMkLst>
        </pc:spChg>
        <pc:spChg chg="del mod">
          <ac:chgData name="Maria Jose Consuegra Laino" userId="8542074c-da4c-4f6d-88fb-ed787923a225" providerId="ADAL" clId="{451FC889-2F39-4C4B-9FB5-8B2EE7361032}" dt="2020-07-16T21:47:23.800" v="1138" actId="478"/>
          <ac:spMkLst>
            <pc:docMk/>
            <pc:sldMk cId="3851469240" sldId="322"/>
            <ac:spMk id="6" creationId="{4EB8C4E1-6DF0-4E5F-B44C-F8EAA2B2F9FB}"/>
          </ac:spMkLst>
        </pc:spChg>
        <pc:spChg chg="del mod">
          <ac:chgData name="Maria Jose Consuegra Laino" userId="8542074c-da4c-4f6d-88fb-ed787923a225" providerId="ADAL" clId="{451FC889-2F39-4C4B-9FB5-8B2EE7361032}" dt="2020-07-16T21:47:05.525" v="1133" actId="478"/>
          <ac:spMkLst>
            <pc:docMk/>
            <pc:sldMk cId="3851469240" sldId="322"/>
            <ac:spMk id="7" creationId="{B4C64D7E-B0D1-4B2B-9A6A-B36BC0179329}"/>
          </ac:spMkLst>
        </pc:spChg>
        <pc:spChg chg="mod">
          <ac:chgData name="Maria Jose Consuegra Laino" userId="8542074c-da4c-4f6d-88fb-ed787923a225" providerId="ADAL" clId="{451FC889-2F39-4C4B-9FB5-8B2EE7361032}" dt="2020-07-16T21:46:19.684" v="1126" actId="1035"/>
          <ac:spMkLst>
            <pc:docMk/>
            <pc:sldMk cId="3851469240" sldId="322"/>
            <ac:spMk id="8" creationId="{DE587143-A057-4F18-95EF-219E06E8BBCF}"/>
          </ac:spMkLst>
        </pc:spChg>
        <pc:spChg chg="del mod">
          <ac:chgData name="Maria Jose Consuegra Laino" userId="8542074c-da4c-4f6d-88fb-ed787923a225" providerId="ADAL" clId="{451FC889-2F39-4C4B-9FB5-8B2EE7361032}" dt="2020-07-16T21:47:05.525" v="1133" actId="478"/>
          <ac:spMkLst>
            <pc:docMk/>
            <pc:sldMk cId="3851469240" sldId="322"/>
            <ac:spMk id="9" creationId="{AF9B19B2-053E-4C0F-A88A-D4161E5D886E}"/>
          </ac:spMkLst>
        </pc:spChg>
        <pc:spChg chg="del mod">
          <ac:chgData name="Maria Jose Consuegra Laino" userId="8542074c-da4c-4f6d-88fb-ed787923a225" providerId="ADAL" clId="{451FC889-2F39-4C4B-9FB5-8B2EE7361032}" dt="2020-07-16T21:46:46.117" v="1131" actId="478"/>
          <ac:spMkLst>
            <pc:docMk/>
            <pc:sldMk cId="3851469240" sldId="322"/>
            <ac:spMk id="20" creationId="{D46EC5AF-8220-4D7B-BB64-97D46D03D468}"/>
          </ac:spMkLst>
        </pc:spChg>
        <pc:spChg chg="del mod">
          <ac:chgData name="Maria Jose Consuegra Laino" userId="8542074c-da4c-4f6d-88fb-ed787923a225" providerId="ADAL" clId="{451FC889-2F39-4C4B-9FB5-8B2EE7361032}" dt="2020-07-16T21:46:34.771" v="1129" actId="478"/>
          <ac:spMkLst>
            <pc:docMk/>
            <pc:sldMk cId="3851469240" sldId="322"/>
            <ac:spMk id="21" creationId="{EEC23F6C-3F8B-4EE3-B6A4-F05CD7BA4944}"/>
          </ac:spMkLst>
        </pc:spChg>
        <pc:spChg chg="del">
          <ac:chgData name="Maria Jose Consuegra Laino" userId="8542074c-da4c-4f6d-88fb-ed787923a225" providerId="ADAL" clId="{451FC889-2F39-4C4B-9FB5-8B2EE7361032}" dt="2020-07-16T21:46:00.943" v="1094" actId="478"/>
          <ac:spMkLst>
            <pc:docMk/>
            <pc:sldMk cId="3851469240" sldId="322"/>
            <ac:spMk id="22" creationId="{E6B4FB78-B32A-4C39-AC7E-5F29D1E9F735}"/>
          </ac:spMkLst>
        </pc:spChg>
        <pc:spChg chg="del">
          <ac:chgData name="Maria Jose Consuegra Laino" userId="8542074c-da4c-4f6d-88fb-ed787923a225" providerId="ADAL" clId="{451FC889-2F39-4C4B-9FB5-8B2EE7361032}" dt="2020-07-16T21:45:58.210" v="1093" actId="478"/>
          <ac:spMkLst>
            <pc:docMk/>
            <pc:sldMk cId="3851469240" sldId="322"/>
            <ac:spMk id="23" creationId="{16DE9DA5-2437-47F4-A65B-091F92F80AFD}"/>
          </ac:spMkLst>
        </pc:spChg>
        <pc:spChg chg="del">
          <ac:chgData name="Maria Jose Consuegra Laino" userId="8542074c-da4c-4f6d-88fb-ed787923a225" providerId="ADAL" clId="{451FC889-2F39-4C4B-9FB5-8B2EE7361032}" dt="2020-07-16T21:45:58.210" v="1093" actId="478"/>
          <ac:spMkLst>
            <pc:docMk/>
            <pc:sldMk cId="3851469240" sldId="322"/>
            <ac:spMk id="24" creationId="{DBA0579C-CD7C-4853-861E-0D60EEF92B25}"/>
          </ac:spMkLst>
        </pc:spChg>
        <pc:spChg chg="del">
          <ac:chgData name="Maria Jose Consuegra Laino" userId="8542074c-da4c-4f6d-88fb-ed787923a225" providerId="ADAL" clId="{451FC889-2F39-4C4B-9FB5-8B2EE7361032}" dt="2020-07-16T21:46:00.943" v="1094" actId="478"/>
          <ac:spMkLst>
            <pc:docMk/>
            <pc:sldMk cId="3851469240" sldId="322"/>
            <ac:spMk id="25" creationId="{3D8615F9-43A0-451B-B480-3D61F5785E77}"/>
          </ac:spMkLst>
        </pc:spChg>
        <pc:spChg chg="del">
          <ac:chgData name="Maria Jose Consuegra Laino" userId="8542074c-da4c-4f6d-88fb-ed787923a225" providerId="ADAL" clId="{451FC889-2F39-4C4B-9FB5-8B2EE7361032}" dt="2020-07-16T21:46:00.943" v="1094" actId="478"/>
          <ac:spMkLst>
            <pc:docMk/>
            <pc:sldMk cId="3851469240" sldId="322"/>
            <ac:spMk id="44" creationId="{AD0E8966-A11F-4F5A-9DAC-ABA321380547}"/>
          </ac:spMkLst>
        </pc:spChg>
        <pc:spChg chg="del">
          <ac:chgData name="Maria Jose Consuegra Laino" userId="8542074c-da4c-4f6d-88fb-ed787923a225" providerId="ADAL" clId="{451FC889-2F39-4C4B-9FB5-8B2EE7361032}" dt="2020-07-16T21:46:00.943" v="1094" actId="478"/>
          <ac:spMkLst>
            <pc:docMk/>
            <pc:sldMk cId="3851469240" sldId="322"/>
            <ac:spMk id="45" creationId="{91F0F6B2-BE14-4572-8E09-3D1EE7BED4EA}"/>
          </ac:spMkLst>
        </pc:spChg>
        <pc:spChg chg="del">
          <ac:chgData name="Maria Jose Consuegra Laino" userId="8542074c-da4c-4f6d-88fb-ed787923a225" providerId="ADAL" clId="{451FC889-2F39-4C4B-9FB5-8B2EE7361032}" dt="2020-07-16T21:46:00.943" v="1094" actId="478"/>
          <ac:spMkLst>
            <pc:docMk/>
            <pc:sldMk cId="3851469240" sldId="322"/>
            <ac:spMk id="46" creationId="{FEF1F7F6-3BFC-4A00-9928-BEED31B86FA2}"/>
          </ac:spMkLst>
        </pc:spChg>
        <pc:cxnChg chg="del mod">
          <ac:chgData name="Maria Jose Consuegra Laino" userId="8542074c-da4c-4f6d-88fb-ed787923a225" providerId="ADAL" clId="{451FC889-2F39-4C4B-9FB5-8B2EE7361032}" dt="2020-07-16T21:46:00.943" v="1094" actId="478"/>
          <ac:cxnSpMkLst>
            <pc:docMk/>
            <pc:sldMk cId="3851469240" sldId="322"/>
            <ac:cxnSpMk id="10" creationId="{A1017866-0A8C-49F2-A73E-D6F8C3A7DFDB}"/>
          </ac:cxnSpMkLst>
        </pc:cxnChg>
        <pc:cxnChg chg="del mod">
          <ac:chgData name="Maria Jose Consuegra Laino" userId="8542074c-da4c-4f6d-88fb-ed787923a225" providerId="ADAL" clId="{451FC889-2F39-4C4B-9FB5-8B2EE7361032}" dt="2020-07-16T21:46:46.117" v="1131" actId="478"/>
          <ac:cxnSpMkLst>
            <pc:docMk/>
            <pc:sldMk cId="3851469240" sldId="322"/>
            <ac:cxnSpMk id="13" creationId="{06B6676E-BDCF-40D6-9842-E881298F59DF}"/>
          </ac:cxnSpMkLst>
        </pc:cxnChg>
        <pc:cxnChg chg="del mod">
          <ac:chgData name="Maria Jose Consuegra Laino" userId="8542074c-da4c-4f6d-88fb-ed787923a225" providerId="ADAL" clId="{451FC889-2F39-4C4B-9FB5-8B2EE7361032}" dt="2020-07-16T21:46:34.771" v="1129" actId="478"/>
          <ac:cxnSpMkLst>
            <pc:docMk/>
            <pc:sldMk cId="3851469240" sldId="322"/>
            <ac:cxnSpMk id="18" creationId="{7C2372DA-FDFE-4BBE-B681-96E06A830F29}"/>
          </ac:cxnSpMkLst>
        </pc:cxnChg>
        <pc:cxnChg chg="del mod">
          <ac:chgData name="Maria Jose Consuegra Laino" userId="8542074c-da4c-4f6d-88fb-ed787923a225" providerId="ADAL" clId="{451FC889-2F39-4C4B-9FB5-8B2EE7361032}" dt="2020-07-16T21:46:00.943" v="1094" actId="478"/>
          <ac:cxnSpMkLst>
            <pc:docMk/>
            <pc:sldMk cId="3851469240" sldId="322"/>
            <ac:cxnSpMk id="26" creationId="{C567C9F4-BC75-454F-9207-0E419790DA81}"/>
          </ac:cxnSpMkLst>
        </pc:cxnChg>
        <pc:cxnChg chg="del mod">
          <ac:chgData name="Maria Jose Consuegra Laino" userId="8542074c-da4c-4f6d-88fb-ed787923a225" providerId="ADAL" clId="{451FC889-2F39-4C4B-9FB5-8B2EE7361032}" dt="2020-07-16T21:45:58.210" v="1093" actId="478"/>
          <ac:cxnSpMkLst>
            <pc:docMk/>
            <pc:sldMk cId="3851469240" sldId="322"/>
            <ac:cxnSpMk id="31" creationId="{84D50B16-1F0B-4BDF-B950-797636C7987E}"/>
          </ac:cxnSpMkLst>
        </pc:cxnChg>
        <pc:cxnChg chg="del">
          <ac:chgData name="Maria Jose Consuegra Laino" userId="8542074c-da4c-4f6d-88fb-ed787923a225" providerId="ADAL" clId="{451FC889-2F39-4C4B-9FB5-8B2EE7361032}" dt="2020-07-16T21:45:58.210" v="1093" actId="478"/>
          <ac:cxnSpMkLst>
            <pc:docMk/>
            <pc:sldMk cId="3851469240" sldId="322"/>
            <ac:cxnSpMk id="32" creationId="{45AF0490-CDE7-4570-8C57-2E06C117CFA1}"/>
          </ac:cxnSpMkLst>
        </pc:cxnChg>
      </pc:sldChg>
      <pc:sldChg chg="modSp add del">
        <pc:chgData name="Maria Jose Consuegra Laino" userId="8542074c-da4c-4f6d-88fb-ed787923a225" providerId="ADAL" clId="{451FC889-2F39-4C4B-9FB5-8B2EE7361032}" dt="2020-07-16T21:46:24.614" v="1127" actId="2696"/>
        <pc:sldMkLst>
          <pc:docMk/>
          <pc:sldMk cId="4043567856" sldId="323"/>
        </pc:sldMkLst>
        <pc:spChg chg="mod">
          <ac:chgData name="Maria Jose Consuegra Laino" userId="8542074c-da4c-4f6d-88fb-ed787923a225" providerId="ADAL" clId="{451FC889-2F39-4C4B-9FB5-8B2EE7361032}" dt="2020-07-16T21:44:42.659" v="1090" actId="1076"/>
          <ac:spMkLst>
            <pc:docMk/>
            <pc:sldMk cId="4043567856" sldId="323"/>
            <ac:spMk id="8" creationId="{DE587143-A057-4F18-95EF-219E06E8BBCF}"/>
          </ac:spMkLst>
        </pc:spChg>
      </pc:sldChg>
      <pc:sldChg chg="delSp modSp add del modTransition">
        <pc:chgData name="Maria Jose Consuegra Laino" userId="8542074c-da4c-4f6d-88fb-ed787923a225" providerId="ADAL" clId="{451FC889-2F39-4C4B-9FB5-8B2EE7361032}" dt="2020-07-16T22:31:00.274" v="1739" actId="2696"/>
        <pc:sldMkLst>
          <pc:docMk/>
          <pc:sldMk cId="2525708448" sldId="324"/>
        </pc:sldMkLst>
        <pc:spChg chg="mod">
          <ac:chgData name="Maria Jose Consuegra Laino" userId="8542074c-da4c-4f6d-88fb-ed787923a225" providerId="ADAL" clId="{451FC889-2F39-4C4B-9FB5-8B2EE7361032}" dt="2020-07-16T22:08:41.211" v="1430" actId="20577"/>
          <ac:spMkLst>
            <pc:docMk/>
            <pc:sldMk cId="2525708448" sldId="324"/>
            <ac:spMk id="7" creationId="{B4C64D7E-B0D1-4B2B-9A6A-B36BC0179329}"/>
          </ac:spMkLst>
        </pc:spChg>
        <pc:spChg chg="del">
          <ac:chgData name="Maria Jose Consuegra Laino" userId="8542074c-da4c-4f6d-88fb-ed787923a225" providerId="ADAL" clId="{451FC889-2F39-4C4B-9FB5-8B2EE7361032}" dt="2020-07-16T21:49:40.220" v="1149" actId="478"/>
          <ac:spMkLst>
            <pc:docMk/>
            <pc:sldMk cId="2525708448" sldId="324"/>
            <ac:spMk id="22" creationId="{E6B4FB78-B32A-4C39-AC7E-5F29D1E9F735}"/>
          </ac:spMkLst>
        </pc:spChg>
        <pc:spChg chg="del">
          <ac:chgData name="Maria Jose Consuegra Laino" userId="8542074c-da4c-4f6d-88fb-ed787923a225" providerId="ADAL" clId="{451FC889-2F39-4C4B-9FB5-8B2EE7361032}" dt="2020-07-16T21:49:31.851" v="1147" actId="478"/>
          <ac:spMkLst>
            <pc:docMk/>
            <pc:sldMk cId="2525708448" sldId="324"/>
            <ac:spMk id="23" creationId="{16DE9DA5-2437-47F4-A65B-091F92F80AFD}"/>
          </ac:spMkLst>
        </pc:spChg>
        <pc:spChg chg="del">
          <ac:chgData name="Maria Jose Consuegra Laino" userId="8542074c-da4c-4f6d-88fb-ed787923a225" providerId="ADAL" clId="{451FC889-2F39-4C4B-9FB5-8B2EE7361032}" dt="2020-07-16T21:49:31.851" v="1147" actId="478"/>
          <ac:spMkLst>
            <pc:docMk/>
            <pc:sldMk cId="2525708448" sldId="324"/>
            <ac:spMk id="24" creationId="{DBA0579C-CD7C-4853-861E-0D60EEF92B25}"/>
          </ac:spMkLst>
        </pc:spChg>
        <pc:spChg chg="del">
          <ac:chgData name="Maria Jose Consuegra Laino" userId="8542074c-da4c-4f6d-88fb-ed787923a225" providerId="ADAL" clId="{451FC889-2F39-4C4B-9FB5-8B2EE7361032}" dt="2020-07-16T21:49:40.220" v="1149" actId="478"/>
          <ac:spMkLst>
            <pc:docMk/>
            <pc:sldMk cId="2525708448" sldId="324"/>
            <ac:spMk id="25" creationId="{3D8615F9-43A0-451B-B480-3D61F5785E77}"/>
          </ac:spMkLst>
        </pc:spChg>
        <pc:spChg chg="del">
          <ac:chgData name="Maria Jose Consuegra Laino" userId="8542074c-da4c-4f6d-88fb-ed787923a225" providerId="ADAL" clId="{451FC889-2F39-4C4B-9FB5-8B2EE7361032}" dt="2020-07-16T21:49:31.851" v="1147" actId="478"/>
          <ac:spMkLst>
            <pc:docMk/>
            <pc:sldMk cId="2525708448" sldId="324"/>
            <ac:spMk id="44" creationId="{AD0E8966-A11F-4F5A-9DAC-ABA321380547}"/>
          </ac:spMkLst>
        </pc:spChg>
        <pc:spChg chg="del">
          <ac:chgData name="Maria Jose Consuegra Laino" userId="8542074c-da4c-4f6d-88fb-ed787923a225" providerId="ADAL" clId="{451FC889-2F39-4C4B-9FB5-8B2EE7361032}" dt="2020-07-16T21:49:31.851" v="1147" actId="478"/>
          <ac:spMkLst>
            <pc:docMk/>
            <pc:sldMk cId="2525708448" sldId="324"/>
            <ac:spMk id="45" creationId="{91F0F6B2-BE14-4572-8E09-3D1EE7BED4EA}"/>
          </ac:spMkLst>
        </pc:spChg>
        <pc:spChg chg="del">
          <ac:chgData name="Maria Jose Consuegra Laino" userId="8542074c-da4c-4f6d-88fb-ed787923a225" providerId="ADAL" clId="{451FC889-2F39-4C4B-9FB5-8B2EE7361032}" dt="2020-07-16T21:49:31.851" v="1147" actId="478"/>
          <ac:spMkLst>
            <pc:docMk/>
            <pc:sldMk cId="2525708448" sldId="324"/>
            <ac:spMk id="46" creationId="{FEF1F7F6-3BFC-4A00-9928-BEED31B86FA2}"/>
          </ac:spMkLst>
        </pc:spChg>
        <pc:cxnChg chg="del mod">
          <ac:chgData name="Maria Jose Consuegra Laino" userId="8542074c-da4c-4f6d-88fb-ed787923a225" providerId="ADAL" clId="{451FC889-2F39-4C4B-9FB5-8B2EE7361032}" dt="2020-07-16T21:49:31.851" v="1147" actId="478"/>
          <ac:cxnSpMkLst>
            <pc:docMk/>
            <pc:sldMk cId="2525708448" sldId="324"/>
            <ac:cxnSpMk id="10" creationId="{A1017866-0A8C-49F2-A73E-D6F8C3A7DFDB}"/>
          </ac:cxnSpMkLst>
        </pc:cxnChg>
        <pc:cxnChg chg="del mod">
          <ac:chgData name="Maria Jose Consuegra Laino" userId="8542074c-da4c-4f6d-88fb-ed787923a225" providerId="ADAL" clId="{451FC889-2F39-4C4B-9FB5-8B2EE7361032}" dt="2020-07-16T21:49:31.851" v="1147" actId="478"/>
          <ac:cxnSpMkLst>
            <pc:docMk/>
            <pc:sldMk cId="2525708448" sldId="324"/>
            <ac:cxnSpMk id="26" creationId="{C567C9F4-BC75-454F-9207-0E419790DA81}"/>
          </ac:cxnSpMkLst>
        </pc:cxnChg>
        <pc:cxnChg chg="del mod">
          <ac:chgData name="Maria Jose Consuegra Laino" userId="8542074c-da4c-4f6d-88fb-ed787923a225" providerId="ADAL" clId="{451FC889-2F39-4C4B-9FB5-8B2EE7361032}" dt="2020-07-16T21:49:31.851" v="1147" actId="478"/>
          <ac:cxnSpMkLst>
            <pc:docMk/>
            <pc:sldMk cId="2525708448" sldId="324"/>
            <ac:cxnSpMk id="31" creationId="{84D50B16-1F0B-4BDF-B950-797636C7987E}"/>
          </ac:cxnSpMkLst>
        </pc:cxnChg>
        <pc:cxnChg chg="del">
          <ac:chgData name="Maria Jose Consuegra Laino" userId="8542074c-da4c-4f6d-88fb-ed787923a225" providerId="ADAL" clId="{451FC889-2F39-4C4B-9FB5-8B2EE7361032}" dt="2020-07-16T21:49:31.851" v="1147" actId="478"/>
          <ac:cxnSpMkLst>
            <pc:docMk/>
            <pc:sldMk cId="2525708448" sldId="324"/>
            <ac:cxnSpMk id="32" creationId="{45AF0490-CDE7-4570-8C57-2E06C117CFA1}"/>
          </ac:cxnSpMkLst>
        </pc:cxnChg>
      </pc:sldChg>
      <pc:sldChg chg="delSp add del">
        <pc:chgData name="Maria Jose Consuegra Laino" userId="8542074c-da4c-4f6d-88fb-ed787923a225" providerId="ADAL" clId="{451FC889-2F39-4C4B-9FB5-8B2EE7361032}" dt="2020-07-16T21:44:36.075" v="1088" actId="2696"/>
        <pc:sldMkLst>
          <pc:docMk/>
          <pc:sldMk cId="3430570726" sldId="324"/>
        </pc:sldMkLst>
        <pc:spChg chg="del">
          <ac:chgData name="Maria Jose Consuegra Laino" userId="8542074c-da4c-4f6d-88fb-ed787923a225" providerId="ADAL" clId="{451FC889-2F39-4C4B-9FB5-8B2EE7361032}" dt="2020-07-16T21:44:08.495" v="1084" actId="478"/>
          <ac:spMkLst>
            <pc:docMk/>
            <pc:sldMk cId="3430570726" sldId="324"/>
            <ac:spMk id="21" creationId="{EEC23F6C-3F8B-4EE3-B6A4-F05CD7BA4944}"/>
          </ac:spMkLst>
        </pc:spChg>
        <pc:cxnChg chg="del">
          <ac:chgData name="Maria Jose Consuegra Laino" userId="8542074c-da4c-4f6d-88fb-ed787923a225" providerId="ADAL" clId="{451FC889-2F39-4C4B-9FB5-8B2EE7361032}" dt="2020-07-16T21:44:08.495" v="1084" actId="478"/>
          <ac:cxnSpMkLst>
            <pc:docMk/>
            <pc:sldMk cId="3430570726" sldId="324"/>
            <ac:cxnSpMk id="18" creationId="{7C2372DA-FDFE-4BBE-B681-96E06A830F29}"/>
          </ac:cxnSpMkLst>
        </pc:cxnChg>
      </pc:sldChg>
      <pc:sldChg chg="add del">
        <pc:chgData name="Maria Jose Consuegra Laino" userId="8542074c-da4c-4f6d-88fb-ed787923a225" providerId="ADAL" clId="{451FC889-2F39-4C4B-9FB5-8B2EE7361032}" dt="2020-07-16T21:44:36.041" v="1087" actId="2696"/>
        <pc:sldMkLst>
          <pc:docMk/>
          <pc:sldMk cId="2257154674" sldId="325"/>
        </pc:sldMkLst>
      </pc:sldChg>
      <pc:sldChg chg="modSp add del modTransition">
        <pc:chgData name="Maria Jose Consuegra Laino" userId="8542074c-da4c-4f6d-88fb-ed787923a225" providerId="ADAL" clId="{451FC889-2F39-4C4B-9FB5-8B2EE7361032}" dt="2020-07-16T22:31:00.229" v="1738" actId="2696"/>
        <pc:sldMkLst>
          <pc:docMk/>
          <pc:sldMk cId="3867036646" sldId="325"/>
        </pc:sldMkLst>
        <pc:spChg chg="mod">
          <ac:chgData name="Maria Jose Consuegra Laino" userId="8542074c-da4c-4f6d-88fb-ed787923a225" providerId="ADAL" clId="{451FC889-2F39-4C4B-9FB5-8B2EE7361032}" dt="2020-07-16T22:08:48.036" v="1446" actId="20577"/>
          <ac:spMkLst>
            <pc:docMk/>
            <pc:sldMk cId="3867036646" sldId="325"/>
            <ac:spMk id="7" creationId="{B4C64D7E-B0D1-4B2B-9A6A-B36BC0179329}"/>
          </ac:spMkLst>
        </pc:spChg>
      </pc:sldChg>
      <pc:sldChg chg="delSp modSp add del ord modTransition">
        <pc:chgData name="Maria Jose Consuegra Laino" userId="8542074c-da4c-4f6d-88fb-ed787923a225" providerId="ADAL" clId="{451FC889-2F39-4C4B-9FB5-8B2EE7361032}" dt="2020-07-16T22:31:00.046" v="1735" actId="2696"/>
        <pc:sldMkLst>
          <pc:docMk/>
          <pc:sldMk cId="3027756954" sldId="326"/>
        </pc:sldMkLst>
        <pc:spChg chg="del mod">
          <ac:chgData name="Maria Jose Consuegra Laino" userId="8542074c-da4c-4f6d-88fb-ed787923a225" providerId="ADAL" clId="{451FC889-2F39-4C4B-9FB5-8B2EE7361032}" dt="2020-07-16T21:57:03.441" v="1240" actId="478"/>
          <ac:spMkLst>
            <pc:docMk/>
            <pc:sldMk cId="3027756954" sldId="326"/>
            <ac:spMk id="7" creationId="{B4C64D7E-B0D1-4B2B-9A6A-B36BC0179329}"/>
          </ac:spMkLst>
        </pc:spChg>
        <pc:spChg chg="del">
          <ac:chgData name="Maria Jose Consuegra Laino" userId="8542074c-da4c-4f6d-88fb-ed787923a225" providerId="ADAL" clId="{451FC889-2F39-4C4B-9FB5-8B2EE7361032}" dt="2020-07-16T22:12:48.332" v="1451" actId="478"/>
          <ac:spMkLst>
            <pc:docMk/>
            <pc:sldMk cId="3027756954" sldId="326"/>
            <ac:spMk id="20" creationId="{D46EC5AF-8220-4D7B-BB64-97D46D03D468}"/>
          </ac:spMkLst>
        </pc:spChg>
        <pc:cxnChg chg="del">
          <ac:chgData name="Maria Jose Consuegra Laino" userId="8542074c-da4c-4f6d-88fb-ed787923a225" providerId="ADAL" clId="{451FC889-2F39-4C4B-9FB5-8B2EE7361032}" dt="2020-07-16T22:12:48.332" v="1451" actId="478"/>
          <ac:cxnSpMkLst>
            <pc:docMk/>
            <pc:sldMk cId="3027756954" sldId="326"/>
            <ac:cxnSpMk id="13" creationId="{06B6676E-BDCF-40D6-9842-E881298F59DF}"/>
          </ac:cxnSpMkLst>
        </pc:cxnChg>
      </pc:sldChg>
      <pc:sldChg chg="add del">
        <pc:chgData name="Maria Jose Consuegra Laino" userId="8542074c-da4c-4f6d-88fb-ed787923a225" providerId="ADAL" clId="{451FC889-2F39-4C4B-9FB5-8B2EE7361032}" dt="2020-07-16T21:44:36.106" v="1089" actId="2696"/>
        <pc:sldMkLst>
          <pc:docMk/>
          <pc:sldMk cId="3098838054" sldId="326"/>
        </pc:sldMkLst>
      </pc:sldChg>
      <pc:sldChg chg="modSp add del">
        <pc:chgData name="Maria Jose Consuegra Laino" userId="8542074c-da4c-4f6d-88fb-ed787923a225" providerId="ADAL" clId="{451FC889-2F39-4C4B-9FB5-8B2EE7361032}" dt="2020-07-16T21:56:52.297" v="1237" actId="2696"/>
        <pc:sldMkLst>
          <pc:docMk/>
          <pc:sldMk cId="2177599672" sldId="327"/>
        </pc:sldMkLst>
        <pc:spChg chg="mod">
          <ac:chgData name="Maria Jose Consuegra Laino" userId="8542074c-da4c-4f6d-88fb-ed787923a225" providerId="ADAL" clId="{451FC889-2F39-4C4B-9FB5-8B2EE7361032}" dt="2020-07-16T21:48:48.815" v="1144" actId="207"/>
          <ac:spMkLst>
            <pc:docMk/>
            <pc:sldMk cId="2177599672" sldId="327"/>
            <ac:spMk id="7" creationId="{B4C64D7E-B0D1-4B2B-9A6A-B36BC0179329}"/>
          </ac:spMkLst>
        </pc:spChg>
      </pc:sldChg>
      <pc:sldChg chg="modSp add del modTransition">
        <pc:chgData name="Maria Jose Consuegra Laino" userId="8542074c-da4c-4f6d-88fb-ed787923a225" providerId="ADAL" clId="{451FC889-2F39-4C4B-9FB5-8B2EE7361032}" dt="2020-07-16T22:31:00.005" v="1734" actId="2696"/>
        <pc:sldMkLst>
          <pc:docMk/>
          <pc:sldMk cId="246659167" sldId="328"/>
        </pc:sldMkLst>
        <pc:spChg chg="mod">
          <ac:chgData name="Maria Jose Consuegra Laino" userId="8542074c-da4c-4f6d-88fb-ed787923a225" providerId="ADAL" clId="{451FC889-2F39-4C4B-9FB5-8B2EE7361032}" dt="2020-07-16T21:48:07.603" v="1139" actId="207"/>
          <ac:spMkLst>
            <pc:docMk/>
            <pc:sldMk cId="246659167" sldId="328"/>
            <ac:spMk id="6" creationId="{4EB8C4E1-6DF0-4E5F-B44C-F8EAA2B2F9FB}"/>
          </ac:spMkLst>
        </pc:spChg>
      </pc:sldChg>
      <pc:sldChg chg="delSp add del ord">
        <pc:chgData name="Maria Jose Consuegra Laino" userId="8542074c-da4c-4f6d-88fb-ed787923a225" providerId="ADAL" clId="{451FC889-2F39-4C4B-9FB5-8B2EE7361032}" dt="2020-07-16T21:56:56.432" v="1238" actId="2696"/>
        <pc:sldMkLst>
          <pc:docMk/>
          <pc:sldMk cId="724820003" sldId="329"/>
        </pc:sldMkLst>
        <pc:spChg chg="del">
          <ac:chgData name="Maria Jose Consuegra Laino" userId="8542074c-da4c-4f6d-88fb-ed787923a225" providerId="ADAL" clId="{451FC889-2F39-4C4B-9FB5-8B2EE7361032}" dt="2020-07-16T21:47:17.477" v="1136" actId="478"/>
          <ac:spMkLst>
            <pc:docMk/>
            <pc:sldMk cId="724820003" sldId="329"/>
            <ac:spMk id="7" creationId="{B4C64D7E-B0D1-4B2B-9A6A-B36BC0179329}"/>
          </ac:spMkLst>
        </pc:spChg>
      </pc:sldChg>
      <pc:sldChg chg="addSp delSp modSp add del modTransition">
        <pc:chgData name="Maria Jose Consuegra Laino" userId="8542074c-da4c-4f6d-88fb-ed787923a225" providerId="ADAL" clId="{451FC889-2F39-4C4B-9FB5-8B2EE7361032}" dt="2020-07-16T22:31:00.379" v="1741" actId="2696"/>
        <pc:sldMkLst>
          <pc:docMk/>
          <pc:sldMk cId="1033019722" sldId="330"/>
        </pc:sldMkLst>
        <pc:spChg chg="ord">
          <ac:chgData name="Maria Jose Consuegra Laino" userId="8542074c-da4c-4f6d-88fb-ed787923a225" providerId="ADAL" clId="{451FC889-2F39-4C4B-9FB5-8B2EE7361032}" dt="2020-07-16T21:55:47.676" v="1233" actId="166"/>
          <ac:spMkLst>
            <pc:docMk/>
            <pc:sldMk cId="1033019722" sldId="330"/>
            <ac:spMk id="3" creationId="{D385684E-89AD-43EB-8DA2-7138424F6C21}"/>
          </ac:spMkLst>
        </pc:spChg>
        <pc:spChg chg="mod">
          <ac:chgData name="Maria Jose Consuegra Laino" userId="8542074c-da4c-4f6d-88fb-ed787923a225" providerId="ADAL" clId="{451FC889-2F39-4C4B-9FB5-8B2EE7361032}" dt="2020-07-16T22:08:25.840" v="1387" actId="20577"/>
          <ac:spMkLst>
            <pc:docMk/>
            <pc:sldMk cId="1033019722" sldId="330"/>
            <ac:spMk id="7" creationId="{B4C64D7E-B0D1-4B2B-9A6A-B36BC0179329}"/>
          </ac:spMkLst>
        </pc:spChg>
        <pc:spChg chg="ord">
          <ac:chgData name="Maria Jose Consuegra Laino" userId="8542074c-da4c-4f6d-88fb-ed787923a225" providerId="ADAL" clId="{451FC889-2F39-4C4B-9FB5-8B2EE7361032}" dt="2020-07-16T21:55:47.676" v="1233" actId="166"/>
          <ac:spMkLst>
            <pc:docMk/>
            <pc:sldMk cId="1033019722" sldId="330"/>
            <ac:spMk id="22" creationId="{E6B4FB78-B32A-4C39-AC7E-5F29D1E9F735}"/>
          </ac:spMkLst>
        </pc:spChg>
        <pc:spChg chg="del">
          <ac:chgData name="Maria Jose Consuegra Laino" userId="8542074c-da4c-4f6d-88fb-ed787923a225" providerId="ADAL" clId="{451FC889-2F39-4C4B-9FB5-8B2EE7361032}" dt="2020-07-16T21:49:52.278" v="1151" actId="478"/>
          <ac:spMkLst>
            <pc:docMk/>
            <pc:sldMk cId="1033019722" sldId="330"/>
            <ac:spMk id="23" creationId="{16DE9DA5-2437-47F4-A65B-091F92F80AFD}"/>
          </ac:spMkLst>
        </pc:spChg>
        <pc:spChg chg="del">
          <ac:chgData name="Maria Jose Consuegra Laino" userId="8542074c-da4c-4f6d-88fb-ed787923a225" providerId="ADAL" clId="{451FC889-2F39-4C4B-9FB5-8B2EE7361032}" dt="2020-07-16T21:49:52.278" v="1151" actId="478"/>
          <ac:spMkLst>
            <pc:docMk/>
            <pc:sldMk cId="1033019722" sldId="330"/>
            <ac:spMk id="24" creationId="{DBA0579C-CD7C-4853-861E-0D60EEF92B25}"/>
          </ac:spMkLst>
        </pc:spChg>
        <pc:spChg chg="ord">
          <ac:chgData name="Maria Jose Consuegra Laino" userId="8542074c-da4c-4f6d-88fb-ed787923a225" providerId="ADAL" clId="{451FC889-2F39-4C4B-9FB5-8B2EE7361032}" dt="2020-07-16T21:55:47.676" v="1233" actId="166"/>
          <ac:spMkLst>
            <pc:docMk/>
            <pc:sldMk cId="1033019722" sldId="330"/>
            <ac:spMk id="25" creationId="{3D8615F9-43A0-451B-B480-3D61F5785E77}"/>
          </ac:spMkLst>
        </pc:spChg>
        <pc:spChg chg="add">
          <ac:chgData name="Maria Jose Consuegra Laino" userId="8542074c-da4c-4f6d-88fb-ed787923a225" providerId="ADAL" clId="{451FC889-2F39-4C4B-9FB5-8B2EE7361032}" dt="2020-07-16T21:55:25.637" v="1230"/>
          <ac:spMkLst>
            <pc:docMk/>
            <pc:sldMk cId="1033019722" sldId="330"/>
            <ac:spMk id="27" creationId="{9A803DA0-6817-4682-A4DB-995152BEFB3D}"/>
          </ac:spMkLst>
        </pc:spChg>
        <pc:spChg chg="mod ord">
          <ac:chgData name="Maria Jose Consuegra Laino" userId="8542074c-da4c-4f6d-88fb-ed787923a225" providerId="ADAL" clId="{451FC889-2F39-4C4B-9FB5-8B2EE7361032}" dt="2020-07-16T21:55:47.676" v="1233" actId="166"/>
          <ac:spMkLst>
            <pc:docMk/>
            <pc:sldMk cId="1033019722" sldId="330"/>
            <ac:spMk id="44" creationId="{AD0E8966-A11F-4F5A-9DAC-ABA321380547}"/>
          </ac:spMkLst>
        </pc:spChg>
        <pc:spChg chg="ord">
          <ac:chgData name="Maria Jose Consuegra Laino" userId="8542074c-da4c-4f6d-88fb-ed787923a225" providerId="ADAL" clId="{451FC889-2F39-4C4B-9FB5-8B2EE7361032}" dt="2020-07-16T21:55:47.676" v="1233" actId="166"/>
          <ac:spMkLst>
            <pc:docMk/>
            <pc:sldMk cId="1033019722" sldId="330"/>
            <ac:spMk id="45" creationId="{91F0F6B2-BE14-4572-8E09-3D1EE7BED4EA}"/>
          </ac:spMkLst>
        </pc:spChg>
        <pc:spChg chg="ord">
          <ac:chgData name="Maria Jose Consuegra Laino" userId="8542074c-da4c-4f6d-88fb-ed787923a225" providerId="ADAL" clId="{451FC889-2F39-4C4B-9FB5-8B2EE7361032}" dt="2020-07-16T21:55:47.676" v="1233" actId="166"/>
          <ac:spMkLst>
            <pc:docMk/>
            <pc:sldMk cId="1033019722" sldId="330"/>
            <ac:spMk id="46" creationId="{FEF1F7F6-3BFC-4A00-9928-BEED31B86FA2}"/>
          </ac:spMkLst>
        </pc:spChg>
        <pc:cxnChg chg="del mod ord">
          <ac:chgData name="Maria Jose Consuegra Laino" userId="8542074c-da4c-4f6d-88fb-ed787923a225" providerId="ADAL" clId="{451FC889-2F39-4C4B-9FB5-8B2EE7361032}" dt="2020-07-16T22:13:24.277" v="1452" actId="478"/>
          <ac:cxnSpMkLst>
            <pc:docMk/>
            <pc:sldMk cId="1033019722" sldId="330"/>
            <ac:cxnSpMk id="10" creationId="{A1017866-0A8C-49F2-A73E-D6F8C3A7DFDB}"/>
          </ac:cxnSpMkLst>
        </pc:cxnChg>
        <pc:cxnChg chg="del mod ord">
          <ac:chgData name="Maria Jose Consuegra Laino" userId="8542074c-da4c-4f6d-88fb-ed787923a225" providerId="ADAL" clId="{451FC889-2F39-4C4B-9FB5-8B2EE7361032}" dt="2020-07-16T22:13:24.277" v="1452" actId="478"/>
          <ac:cxnSpMkLst>
            <pc:docMk/>
            <pc:sldMk cId="1033019722" sldId="330"/>
            <ac:cxnSpMk id="26" creationId="{C567C9F4-BC75-454F-9207-0E419790DA81}"/>
          </ac:cxnSpMkLst>
        </pc:cxnChg>
        <pc:cxnChg chg="del mod">
          <ac:chgData name="Maria Jose Consuegra Laino" userId="8542074c-da4c-4f6d-88fb-ed787923a225" providerId="ADAL" clId="{451FC889-2F39-4C4B-9FB5-8B2EE7361032}" dt="2020-07-16T21:49:52.278" v="1151" actId="478"/>
          <ac:cxnSpMkLst>
            <pc:docMk/>
            <pc:sldMk cId="1033019722" sldId="330"/>
            <ac:cxnSpMk id="31" creationId="{84D50B16-1F0B-4BDF-B950-797636C7987E}"/>
          </ac:cxnSpMkLst>
        </pc:cxnChg>
        <pc:cxnChg chg="del">
          <ac:chgData name="Maria Jose Consuegra Laino" userId="8542074c-da4c-4f6d-88fb-ed787923a225" providerId="ADAL" clId="{451FC889-2F39-4C4B-9FB5-8B2EE7361032}" dt="2020-07-16T21:49:52.278" v="1151" actId="478"/>
          <ac:cxnSpMkLst>
            <pc:docMk/>
            <pc:sldMk cId="1033019722" sldId="330"/>
            <ac:cxnSpMk id="32" creationId="{45AF0490-CDE7-4570-8C57-2E06C117CFA1}"/>
          </ac:cxnSpMkLst>
        </pc:cxnChg>
      </pc:sldChg>
      <pc:sldChg chg="delSp add del ord">
        <pc:chgData name="Maria Jose Consuegra Laino" userId="8542074c-da4c-4f6d-88fb-ed787923a225" providerId="ADAL" clId="{451FC889-2F39-4C4B-9FB5-8B2EE7361032}" dt="2020-07-16T21:48:38.995" v="1143" actId="2696"/>
        <pc:sldMkLst>
          <pc:docMk/>
          <pc:sldMk cId="3282685555" sldId="330"/>
        </pc:sldMkLst>
        <pc:spChg chg="del">
          <ac:chgData name="Maria Jose Consuegra Laino" userId="8542074c-da4c-4f6d-88fb-ed787923a225" providerId="ADAL" clId="{451FC889-2F39-4C4B-9FB5-8B2EE7361032}" dt="2020-07-16T21:48:31.397" v="1141" actId="478"/>
          <ac:spMkLst>
            <pc:docMk/>
            <pc:sldMk cId="3282685555" sldId="330"/>
            <ac:spMk id="7" creationId="{B4C64D7E-B0D1-4B2B-9A6A-B36BC0179329}"/>
          </ac:spMkLst>
        </pc:spChg>
      </pc:sldChg>
      <pc:sldChg chg="addSp modSp add del modTransition">
        <pc:chgData name="Maria Jose Consuegra Laino" userId="8542074c-da4c-4f6d-88fb-ed787923a225" providerId="ADAL" clId="{451FC889-2F39-4C4B-9FB5-8B2EE7361032}" dt="2020-07-16T22:31:00.327" v="1740" actId="2696"/>
        <pc:sldMkLst>
          <pc:docMk/>
          <pc:sldMk cId="1620299561" sldId="331"/>
        </pc:sldMkLst>
        <pc:spChg chg="ord">
          <ac:chgData name="Maria Jose Consuegra Laino" userId="8542074c-da4c-4f6d-88fb-ed787923a225" providerId="ADAL" clId="{451FC889-2F39-4C4B-9FB5-8B2EE7361032}" dt="2020-07-16T21:55:36.751" v="1232" actId="166"/>
          <ac:spMkLst>
            <pc:docMk/>
            <pc:sldMk cId="1620299561" sldId="331"/>
            <ac:spMk id="3" creationId="{D385684E-89AD-43EB-8DA2-7138424F6C21}"/>
          </ac:spMkLst>
        </pc:spChg>
        <pc:spChg chg="mod">
          <ac:chgData name="Maria Jose Consuegra Laino" userId="8542074c-da4c-4f6d-88fb-ed787923a225" providerId="ADAL" clId="{451FC889-2F39-4C4B-9FB5-8B2EE7361032}" dt="2020-07-16T22:08:33.838" v="1411" actId="20577"/>
          <ac:spMkLst>
            <pc:docMk/>
            <pc:sldMk cId="1620299561" sldId="331"/>
            <ac:spMk id="7" creationId="{B4C64D7E-B0D1-4B2B-9A6A-B36BC0179329}"/>
          </ac:spMkLst>
        </pc:spChg>
        <pc:spChg chg="add">
          <ac:chgData name="Maria Jose Consuegra Laino" userId="8542074c-da4c-4f6d-88fb-ed787923a225" providerId="ADAL" clId="{451FC889-2F39-4C4B-9FB5-8B2EE7361032}" dt="2020-07-16T21:55:29.771" v="1231"/>
          <ac:spMkLst>
            <pc:docMk/>
            <pc:sldMk cId="1620299561" sldId="331"/>
            <ac:spMk id="15" creationId="{7B9CC7F5-4364-4FC9-9089-02BAF003B47E}"/>
          </ac:spMkLst>
        </pc:spChg>
        <pc:spChg chg="ord">
          <ac:chgData name="Maria Jose Consuegra Laino" userId="8542074c-da4c-4f6d-88fb-ed787923a225" providerId="ADAL" clId="{451FC889-2F39-4C4B-9FB5-8B2EE7361032}" dt="2020-07-16T21:55:36.751" v="1232" actId="166"/>
          <ac:spMkLst>
            <pc:docMk/>
            <pc:sldMk cId="1620299561" sldId="331"/>
            <ac:spMk id="22" creationId="{E6B4FB78-B32A-4C39-AC7E-5F29D1E9F735}"/>
          </ac:spMkLst>
        </pc:spChg>
        <pc:spChg chg="ord">
          <ac:chgData name="Maria Jose Consuegra Laino" userId="8542074c-da4c-4f6d-88fb-ed787923a225" providerId="ADAL" clId="{451FC889-2F39-4C4B-9FB5-8B2EE7361032}" dt="2020-07-16T21:55:36.751" v="1232" actId="166"/>
          <ac:spMkLst>
            <pc:docMk/>
            <pc:sldMk cId="1620299561" sldId="331"/>
            <ac:spMk id="25" creationId="{3D8615F9-43A0-451B-B480-3D61F5785E77}"/>
          </ac:spMkLst>
        </pc:spChg>
      </pc:sldChg>
      <pc:sldChg chg="addSp delSp modSp add del ord modTransition">
        <pc:chgData name="Maria Jose Consuegra Laino" userId="8542074c-da4c-4f6d-88fb-ed787923a225" providerId="ADAL" clId="{451FC889-2F39-4C4B-9FB5-8B2EE7361032}" dt="2020-07-16T22:31:00.722" v="1746" actId="2696"/>
        <pc:sldMkLst>
          <pc:docMk/>
          <pc:sldMk cId="165248349" sldId="332"/>
        </pc:sldMkLst>
        <pc:spChg chg="ord">
          <ac:chgData name="Maria Jose Consuegra Laino" userId="8542074c-da4c-4f6d-88fb-ed787923a225" providerId="ADAL" clId="{451FC889-2F39-4C4B-9FB5-8B2EE7361032}" dt="2020-07-16T21:53:33.818" v="1183" actId="166"/>
          <ac:spMkLst>
            <pc:docMk/>
            <pc:sldMk cId="165248349" sldId="332"/>
            <ac:spMk id="3" creationId="{D385684E-89AD-43EB-8DA2-7138424F6C21}"/>
          </ac:spMkLst>
        </pc:spChg>
        <pc:spChg chg="add mod">
          <ac:chgData name="Maria Jose Consuegra Laino" userId="8542074c-da4c-4f6d-88fb-ed787923a225" providerId="ADAL" clId="{451FC889-2F39-4C4B-9FB5-8B2EE7361032}" dt="2020-07-16T21:53:46.271" v="1217" actId="207"/>
          <ac:spMkLst>
            <pc:docMk/>
            <pc:sldMk cId="165248349" sldId="332"/>
            <ac:spMk id="5" creationId="{30C0D7A4-EF64-438F-8716-C74E7EEC3EE7}"/>
          </ac:spMkLst>
        </pc:spChg>
        <pc:spChg chg="mod">
          <ac:chgData name="Maria Jose Consuegra Laino" userId="8542074c-da4c-4f6d-88fb-ed787923a225" providerId="ADAL" clId="{451FC889-2F39-4C4B-9FB5-8B2EE7361032}" dt="2020-07-16T22:07:31.740" v="1307" actId="20577"/>
          <ac:spMkLst>
            <pc:docMk/>
            <pc:sldMk cId="165248349" sldId="332"/>
            <ac:spMk id="7" creationId="{B4C64D7E-B0D1-4B2B-9A6A-B36BC0179329}"/>
          </ac:spMkLst>
        </pc:spChg>
        <pc:spChg chg="ord">
          <ac:chgData name="Maria Jose Consuegra Laino" userId="8542074c-da4c-4f6d-88fb-ed787923a225" providerId="ADAL" clId="{451FC889-2F39-4C4B-9FB5-8B2EE7361032}" dt="2020-07-16T21:54:23.833" v="1222" actId="166"/>
          <ac:spMkLst>
            <pc:docMk/>
            <pc:sldMk cId="165248349" sldId="332"/>
            <ac:spMk id="22" creationId="{E6B4FB78-B32A-4C39-AC7E-5F29D1E9F735}"/>
          </ac:spMkLst>
        </pc:spChg>
        <pc:spChg chg="mod ord">
          <ac:chgData name="Maria Jose Consuegra Laino" userId="8542074c-da4c-4f6d-88fb-ed787923a225" providerId="ADAL" clId="{451FC889-2F39-4C4B-9FB5-8B2EE7361032}" dt="2020-07-16T22:13:52.869" v="1455" actId="20577"/>
          <ac:spMkLst>
            <pc:docMk/>
            <pc:sldMk cId="165248349" sldId="332"/>
            <ac:spMk id="23" creationId="{16DE9DA5-2437-47F4-A65B-091F92F80AFD}"/>
          </ac:spMkLst>
        </pc:spChg>
        <pc:spChg chg="ord">
          <ac:chgData name="Maria Jose Consuegra Laino" userId="8542074c-da4c-4f6d-88fb-ed787923a225" providerId="ADAL" clId="{451FC889-2F39-4C4B-9FB5-8B2EE7361032}" dt="2020-07-16T21:54:18.525" v="1221" actId="166"/>
          <ac:spMkLst>
            <pc:docMk/>
            <pc:sldMk cId="165248349" sldId="332"/>
            <ac:spMk id="24" creationId="{DBA0579C-CD7C-4853-861E-0D60EEF92B25}"/>
          </ac:spMkLst>
        </pc:spChg>
        <pc:spChg chg="ord">
          <ac:chgData name="Maria Jose Consuegra Laino" userId="8542074c-da4c-4f6d-88fb-ed787923a225" providerId="ADAL" clId="{451FC889-2F39-4C4B-9FB5-8B2EE7361032}" dt="2020-07-16T21:54:23.833" v="1222" actId="166"/>
          <ac:spMkLst>
            <pc:docMk/>
            <pc:sldMk cId="165248349" sldId="332"/>
            <ac:spMk id="25" creationId="{3D8615F9-43A0-451B-B480-3D61F5785E77}"/>
          </ac:spMkLst>
        </pc:spChg>
        <pc:spChg chg="add del">
          <ac:chgData name="Maria Jose Consuegra Laino" userId="8542074c-da4c-4f6d-88fb-ed787923a225" providerId="ADAL" clId="{451FC889-2F39-4C4B-9FB5-8B2EE7361032}" dt="2020-07-16T21:54:00.639" v="1219" actId="478"/>
          <ac:spMkLst>
            <pc:docMk/>
            <pc:sldMk cId="165248349" sldId="332"/>
            <ac:spMk id="27" creationId="{5FF74C19-9131-4F93-BE57-02AEB5B616BF}"/>
          </ac:spMkLst>
        </pc:spChg>
        <pc:spChg chg="mod ord">
          <ac:chgData name="Maria Jose Consuegra Laino" userId="8542074c-da4c-4f6d-88fb-ed787923a225" providerId="ADAL" clId="{451FC889-2F39-4C4B-9FB5-8B2EE7361032}" dt="2020-07-16T21:54:23.833" v="1222" actId="166"/>
          <ac:spMkLst>
            <pc:docMk/>
            <pc:sldMk cId="165248349" sldId="332"/>
            <ac:spMk id="44" creationId="{AD0E8966-A11F-4F5A-9DAC-ABA321380547}"/>
          </ac:spMkLst>
        </pc:spChg>
        <pc:spChg chg="ord">
          <ac:chgData name="Maria Jose Consuegra Laino" userId="8542074c-da4c-4f6d-88fb-ed787923a225" providerId="ADAL" clId="{451FC889-2F39-4C4B-9FB5-8B2EE7361032}" dt="2020-07-16T21:54:23.833" v="1222" actId="166"/>
          <ac:spMkLst>
            <pc:docMk/>
            <pc:sldMk cId="165248349" sldId="332"/>
            <ac:spMk id="45" creationId="{91F0F6B2-BE14-4572-8E09-3D1EE7BED4EA}"/>
          </ac:spMkLst>
        </pc:spChg>
        <pc:spChg chg="mod ord">
          <ac:chgData name="Maria Jose Consuegra Laino" userId="8542074c-da4c-4f6d-88fb-ed787923a225" providerId="ADAL" clId="{451FC889-2F39-4C4B-9FB5-8B2EE7361032}" dt="2020-07-16T21:54:23.833" v="1222" actId="166"/>
          <ac:spMkLst>
            <pc:docMk/>
            <pc:sldMk cId="165248349" sldId="332"/>
            <ac:spMk id="46" creationId="{FEF1F7F6-3BFC-4A00-9928-BEED31B86FA2}"/>
          </ac:spMkLst>
        </pc:spChg>
        <pc:cxnChg chg="ord">
          <ac:chgData name="Maria Jose Consuegra Laino" userId="8542074c-da4c-4f6d-88fb-ed787923a225" providerId="ADAL" clId="{451FC889-2F39-4C4B-9FB5-8B2EE7361032}" dt="2020-07-16T21:54:23.833" v="1222" actId="166"/>
          <ac:cxnSpMkLst>
            <pc:docMk/>
            <pc:sldMk cId="165248349" sldId="332"/>
            <ac:cxnSpMk id="10" creationId="{A1017866-0A8C-49F2-A73E-D6F8C3A7DFDB}"/>
          </ac:cxnSpMkLst>
        </pc:cxnChg>
        <pc:cxnChg chg="ord">
          <ac:chgData name="Maria Jose Consuegra Laino" userId="8542074c-da4c-4f6d-88fb-ed787923a225" providerId="ADAL" clId="{451FC889-2F39-4C4B-9FB5-8B2EE7361032}" dt="2020-07-16T21:54:23.833" v="1222" actId="166"/>
          <ac:cxnSpMkLst>
            <pc:docMk/>
            <pc:sldMk cId="165248349" sldId="332"/>
            <ac:cxnSpMk id="26" creationId="{C567C9F4-BC75-454F-9207-0E419790DA81}"/>
          </ac:cxnSpMkLst>
        </pc:cxnChg>
        <pc:cxnChg chg="ord">
          <ac:chgData name="Maria Jose Consuegra Laino" userId="8542074c-da4c-4f6d-88fb-ed787923a225" providerId="ADAL" clId="{451FC889-2F39-4C4B-9FB5-8B2EE7361032}" dt="2020-07-16T21:54:18.525" v="1221" actId="166"/>
          <ac:cxnSpMkLst>
            <pc:docMk/>
            <pc:sldMk cId="165248349" sldId="332"/>
            <ac:cxnSpMk id="31" creationId="{84D50B16-1F0B-4BDF-B950-797636C7987E}"/>
          </ac:cxnSpMkLst>
        </pc:cxnChg>
        <pc:cxnChg chg="ord">
          <ac:chgData name="Maria Jose Consuegra Laino" userId="8542074c-da4c-4f6d-88fb-ed787923a225" providerId="ADAL" clId="{451FC889-2F39-4C4B-9FB5-8B2EE7361032}" dt="2020-07-16T21:54:09.954" v="1220" actId="166"/>
          <ac:cxnSpMkLst>
            <pc:docMk/>
            <pc:sldMk cId="165248349" sldId="332"/>
            <ac:cxnSpMk id="32" creationId="{45AF0490-CDE7-4570-8C57-2E06C117CFA1}"/>
          </ac:cxnSpMkLst>
        </pc:cxnChg>
      </pc:sldChg>
      <pc:sldChg chg="addSp delSp modSp add del modTransition">
        <pc:chgData name="Maria Jose Consuegra Laino" userId="8542074c-da4c-4f6d-88fb-ed787923a225" providerId="ADAL" clId="{451FC889-2F39-4C4B-9FB5-8B2EE7361032}" dt="2020-07-16T22:31:00.446" v="1742" actId="2696"/>
        <pc:sldMkLst>
          <pc:docMk/>
          <pc:sldMk cId="4071103394" sldId="333"/>
        </pc:sldMkLst>
        <pc:spChg chg="ord">
          <ac:chgData name="Maria Jose Consuegra Laino" userId="8542074c-da4c-4f6d-88fb-ed787923a225" providerId="ADAL" clId="{451FC889-2F39-4C4B-9FB5-8B2EE7361032}" dt="2020-07-16T21:55:53.964" v="1234" actId="166"/>
          <ac:spMkLst>
            <pc:docMk/>
            <pc:sldMk cId="4071103394" sldId="333"/>
            <ac:spMk id="3" creationId="{D385684E-89AD-43EB-8DA2-7138424F6C21}"/>
          </ac:spMkLst>
        </pc:spChg>
        <pc:spChg chg="mod">
          <ac:chgData name="Maria Jose Consuegra Laino" userId="8542074c-da4c-4f6d-88fb-ed787923a225" providerId="ADAL" clId="{451FC889-2F39-4C4B-9FB5-8B2EE7361032}" dt="2020-07-16T22:08:13.233" v="1372" actId="20577"/>
          <ac:spMkLst>
            <pc:docMk/>
            <pc:sldMk cId="4071103394" sldId="333"/>
            <ac:spMk id="7" creationId="{B4C64D7E-B0D1-4B2B-9A6A-B36BC0179329}"/>
          </ac:spMkLst>
        </pc:spChg>
        <pc:spChg chg="ord">
          <ac:chgData name="Maria Jose Consuegra Laino" userId="8542074c-da4c-4f6d-88fb-ed787923a225" providerId="ADAL" clId="{451FC889-2F39-4C4B-9FB5-8B2EE7361032}" dt="2020-07-16T21:55:53.964" v="1234" actId="166"/>
          <ac:spMkLst>
            <pc:docMk/>
            <pc:sldMk cId="4071103394" sldId="333"/>
            <ac:spMk id="22" creationId="{E6B4FB78-B32A-4C39-AC7E-5F29D1E9F735}"/>
          </ac:spMkLst>
        </pc:spChg>
        <pc:spChg chg="add">
          <ac:chgData name="Maria Jose Consuegra Laino" userId="8542074c-da4c-4f6d-88fb-ed787923a225" providerId="ADAL" clId="{451FC889-2F39-4C4B-9FB5-8B2EE7361032}" dt="2020-07-16T21:55:20.943" v="1229"/>
          <ac:spMkLst>
            <pc:docMk/>
            <pc:sldMk cId="4071103394" sldId="333"/>
            <ac:spMk id="23" creationId="{B63BBAEB-61A7-4D49-B0B0-1E56F73F9108}"/>
          </ac:spMkLst>
        </pc:spChg>
        <pc:spChg chg="ord">
          <ac:chgData name="Maria Jose Consuegra Laino" userId="8542074c-da4c-4f6d-88fb-ed787923a225" providerId="ADAL" clId="{451FC889-2F39-4C4B-9FB5-8B2EE7361032}" dt="2020-07-16T21:55:53.964" v="1234" actId="166"/>
          <ac:spMkLst>
            <pc:docMk/>
            <pc:sldMk cId="4071103394" sldId="333"/>
            <ac:spMk id="25" creationId="{3D8615F9-43A0-451B-B480-3D61F5785E77}"/>
          </ac:spMkLst>
        </pc:spChg>
        <pc:spChg chg="ord">
          <ac:chgData name="Maria Jose Consuegra Laino" userId="8542074c-da4c-4f6d-88fb-ed787923a225" providerId="ADAL" clId="{451FC889-2F39-4C4B-9FB5-8B2EE7361032}" dt="2020-07-16T21:55:53.964" v="1234" actId="166"/>
          <ac:spMkLst>
            <pc:docMk/>
            <pc:sldMk cId="4071103394" sldId="333"/>
            <ac:spMk id="44" creationId="{AD0E8966-A11F-4F5A-9DAC-ABA321380547}"/>
          </ac:spMkLst>
        </pc:spChg>
        <pc:spChg chg="ord">
          <ac:chgData name="Maria Jose Consuegra Laino" userId="8542074c-da4c-4f6d-88fb-ed787923a225" providerId="ADAL" clId="{451FC889-2F39-4C4B-9FB5-8B2EE7361032}" dt="2020-07-16T21:55:53.964" v="1234" actId="166"/>
          <ac:spMkLst>
            <pc:docMk/>
            <pc:sldMk cId="4071103394" sldId="333"/>
            <ac:spMk id="45" creationId="{91F0F6B2-BE14-4572-8E09-3D1EE7BED4EA}"/>
          </ac:spMkLst>
        </pc:spChg>
        <pc:spChg chg="ord">
          <ac:chgData name="Maria Jose Consuegra Laino" userId="8542074c-da4c-4f6d-88fb-ed787923a225" providerId="ADAL" clId="{451FC889-2F39-4C4B-9FB5-8B2EE7361032}" dt="2020-07-16T21:55:53.964" v="1234" actId="166"/>
          <ac:spMkLst>
            <pc:docMk/>
            <pc:sldMk cId="4071103394" sldId="333"/>
            <ac:spMk id="46" creationId="{FEF1F7F6-3BFC-4A00-9928-BEED31B86FA2}"/>
          </ac:spMkLst>
        </pc:spChg>
        <pc:cxnChg chg="del mod ord">
          <ac:chgData name="Maria Jose Consuegra Laino" userId="8542074c-da4c-4f6d-88fb-ed787923a225" providerId="ADAL" clId="{451FC889-2F39-4C4B-9FB5-8B2EE7361032}" dt="2020-07-16T22:13:31.135" v="1453" actId="478"/>
          <ac:cxnSpMkLst>
            <pc:docMk/>
            <pc:sldMk cId="4071103394" sldId="333"/>
            <ac:cxnSpMk id="10" creationId="{A1017866-0A8C-49F2-A73E-D6F8C3A7DFDB}"/>
          </ac:cxnSpMkLst>
        </pc:cxnChg>
        <pc:cxnChg chg="del mod ord">
          <ac:chgData name="Maria Jose Consuegra Laino" userId="8542074c-da4c-4f6d-88fb-ed787923a225" providerId="ADAL" clId="{451FC889-2F39-4C4B-9FB5-8B2EE7361032}" dt="2020-07-16T22:13:31.135" v="1453" actId="478"/>
          <ac:cxnSpMkLst>
            <pc:docMk/>
            <pc:sldMk cId="4071103394" sldId="333"/>
            <ac:cxnSpMk id="26" creationId="{C567C9F4-BC75-454F-9207-0E419790DA81}"/>
          </ac:cxnSpMkLst>
        </pc:cxnChg>
      </pc:sldChg>
      <pc:sldChg chg="addSp modSp add del modTransition">
        <pc:chgData name="Maria Jose Consuegra Laino" userId="8542074c-da4c-4f6d-88fb-ed787923a225" providerId="ADAL" clId="{451FC889-2F39-4C4B-9FB5-8B2EE7361032}" dt="2020-07-16T22:31:00.565" v="1744" actId="2696"/>
        <pc:sldMkLst>
          <pc:docMk/>
          <pc:sldMk cId="3461469106" sldId="334"/>
        </pc:sldMkLst>
        <pc:spChg chg="ord">
          <ac:chgData name="Maria Jose Consuegra Laino" userId="8542074c-da4c-4f6d-88fb-ed787923a225" providerId="ADAL" clId="{451FC889-2F39-4C4B-9FB5-8B2EE7361032}" dt="2020-07-16T21:55:11.899" v="1227" actId="166"/>
          <ac:spMkLst>
            <pc:docMk/>
            <pc:sldMk cId="3461469106" sldId="334"/>
            <ac:spMk id="3" creationId="{D385684E-89AD-43EB-8DA2-7138424F6C21}"/>
          </ac:spMkLst>
        </pc:spChg>
        <pc:spChg chg="mod">
          <ac:chgData name="Maria Jose Consuegra Laino" userId="8542074c-da4c-4f6d-88fb-ed787923a225" providerId="ADAL" clId="{451FC889-2F39-4C4B-9FB5-8B2EE7361032}" dt="2020-07-16T22:07:51.409" v="1339" actId="20577"/>
          <ac:spMkLst>
            <pc:docMk/>
            <pc:sldMk cId="3461469106" sldId="334"/>
            <ac:spMk id="7" creationId="{B4C64D7E-B0D1-4B2B-9A6A-B36BC0179329}"/>
          </ac:spMkLst>
        </pc:spChg>
        <pc:spChg chg="ord">
          <ac:chgData name="Maria Jose Consuegra Laino" userId="8542074c-da4c-4f6d-88fb-ed787923a225" providerId="ADAL" clId="{451FC889-2F39-4C4B-9FB5-8B2EE7361032}" dt="2020-07-16T21:55:11.899" v="1227" actId="166"/>
          <ac:spMkLst>
            <pc:docMk/>
            <pc:sldMk cId="3461469106" sldId="334"/>
            <ac:spMk id="22" creationId="{E6B4FB78-B32A-4C39-AC7E-5F29D1E9F735}"/>
          </ac:spMkLst>
        </pc:spChg>
        <pc:spChg chg="add">
          <ac:chgData name="Maria Jose Consuegra Laino" userId="8542074c-da4c-4f6d-88fb-ed787923a225" providerId="ADAL" clId="{451FC889-2F39-4C4B-9FB5-8B2EE7361032}" dt="2020-07-16T21:55:01.255" v="1226"/>
          <ac:spMkLst>
            <pc:docMk/>
            <pc:sldMk cId="3461469106" sldId="334"/>
            <ac:spMk id="23" creationId="{2CFE368E-635B-4B89-AB08-85242408C14A}"/>
          </ac:spMkLst>
        </pc:spChg>
        <pc:spChg chg="ord">
          <ac:chgData name="Maria Jose Consuegra Laino" userId="8542074c-da4c-4f6d-88fb-ed787923a225" providerId="ADAL" clId="{451FC889-2F39-4C4B-9FB5-8B2EE7361032}" dt="2020-07-16T21:55:11.899" v="1227" actId="166"/>
          <ac:spMkLst>
            <pc:docMk/>
            <pc:sldMk cId="3461469106" sldId="334"/>
            <ac:spMk id="25" creationId="{3D8615F9-43A0-451B-B480-3D61F5785E77}"/>
          </ac:spMkLst>
        </pc:spChg>
        <pc:spChg chg="mod ord">
          <ac:chgData name="Maria Jose Consuegra Laino" userId="8542074c-da4c-4f6d-88fb-ed787923a225" providerId="ADAL" clId="{451FC889-2F39-4C4B-9FB5-8B2EE7361032}" dt="2020-07-16T21:55:11.899" v="1227" actId="166"/>
          <ac:spMkLst>
            <pc:docMk/>
            <pc:sldMk cId="3461469106" sldId="334"/>
            <ac:spMk id="44" creationId="{AD0E8966-A11F-4F5A-9DAC-ABA321380547}"/>
          </ac:spMkLst>
        </pc:spChg>
        <pc:spChg chg="mod ord">
          <ac:chgData name="Maria Jose Consuegra Laino" userId="8542074c-da4c-4f6d-88fb-ed787923a225" providerId="ADAL" clId="{451FC889-2F39-4C4B-9FB5-8B2EE7361032}" dt="2020-07-16T21:55:11.899" v="1227" actId="166"/>
          <ac:spMkLst>
            <pc:docMk/>
            <pc:sldMk cId="3461469106" sldId="334"/>
            <ac:spMk id="45" creationId="{91F0F6B2-BE14-4572-8E09-3D1EE7BED4EA}"/>
          </ac:spMkLst>
        </pc:spChg>
        <pc:spChg chg="ord">
          <ac:chgData name="Maria Jose Consuegra Laino" userId="8542074c-da4c-4f6d-88fb-ed787923a225" providerId="ADAL" clId="{451FC889-2F39-4C4B-9FB5-8B2EE7361032}" dt="2020-07-16T21:55:11.899" v="1227" actId="166"/>
          <ac:spMkLst>
            <pc:docMk/>
            <pc:sldMk cId="3461469106" sldId="334"/>
            <ac:spMk id="46" creationId="{FEF1F7F6-3BFC-4A00-9928-BEED31B86FA2}"/>
          </ac:spMkLst>
        </pc:spChg>
        <pc:cxnChg chg="ord">
          <ac:chgData name="Maria Jose Consuegra Laino" userId="8542074c-da4c-4f6d-88fb-ed787923a225" providerId="ADAL" clId="{451FC889-2F39-4C4B-9FB5-8B2EE7361032}" dt="2020-07-16T21:55:11.899" v="1227" actId="166"/>
          <ac:cxnSpMkLst>
            <pc:docMk/>
            <pc:sldMk cId="3461469106" sldId="334"/>
            <ac:cxnSpMk id="10" creationId="{A1017866-0A8C-49F2-A73E-D6F8C3A7DFDB}"/>
          </ac:cxnSpMkLst>
        </pc:cxnChg>
        <pc:cxnChg chg="ord">
          <ac:chgData name="Maria Jose Consuegra Laino" userId="8542074c-da4c-4f6d-88fb-ed787923a225" providerId="ADAL" clId="{451FC889-2F39-4C4B-9FB5-8B2EE7361032}" dt="2020-07-16T21:55:11.899" v="1227" actId="166"/>
          <ac:cxnSpMkLst>
            <pc:docMk/>
            <pc:sldMk cId="3461469106" sldId="334"/>
            <ac:cxnSpMk id="26" creationId="{C567C9F4-BC75-454F-9207-0E419790DA81}"/>
          </ac:cxnSpMkLst>
        </pc:cxnChg>
      </pc:sldChg>
      <pc:sldChg chg="addSp delSp modSp add del modTransition">
        <pc:chgData name="Maria Jose Consuegra Laino" userId="8542074c-da4c-4f6d-88fb-ed787923a225" providerId="ADAL" clId="{451FC889-2F39-4C4B-9FB5-8B2EE7361032}" dt="2020-07-16T22:31:00.499" v="1743" actId="2696"/>
        <pc:sldMkLst>
          <pc:docMk/>
          <pc:sldMk cId="4064616180" sldId="335"/>
        </pc:sldMkLst>
        <pc:spChg chg="ord">
          <ac:chgData name="Maria Jose Consuegra Laino" userId="8542074c-da4c-4f6d-88fb-ed787923a225" providerId="ADAL" clId="{451FC889-2F39-4C4B-9FB5-8B2EE7361032}" dt="2020-07-16T21:56:01.446" v="1235" actId="166"/>
          <ac:spMkLst>
            <pc:docMk/>
            <pc:sldMk cId="4064616180" sldId="335"/>
            <ac:spMk id="3" creationId="{D385684E-89AD-43EB-8DA2-7138424F6C21}"/>
          </ac:spMkLst>
        </pc:spChg>
        <pc:spChg chg="mod">
          <ac:chgData name="Maria Jose Consuegra Laino" userId="8542074c-da4c-4f6d-88fb-ed787923a225" providerId="ADAL" clId="{451FC889-2F39-4C4B-9FB5-8B2EE7361032}" dt="2020-07-16T22:08:02.844" v="1356" actId="20577"/>
          <ac:spMkLst>
            <pc:docMk/>
            <pc:sldMk cId="4064616180" sldId="335"/>
            <ac:spMk id="7" creationId="{B4C64D7E-B0D1-4B2B-9A6A-B36BC0179329}"/>
          </ac:spMkLst>
        </pc:spChg>
        <pc:spChg chg="mod ord">
          <ac:chgData name="Maria Jose Consuegra Laino" userId="8542074c-da4c-4f6d-88fb-ed787923a225" providerId="ADAL" clId="{451FC889-2F39-4C4B-9FB5-8B2EE7361032}" dt="2020-07-16T21:56:01.446" v="1235" actId="166"/>
          <ac:spMkLst>
            <pc:docMk/>
            <pc:sldMk cId="4064616180" sldId="335"/>
            <ac:spMk id="22" creationId="{E6B4FB78-B32A-4C39-AC7E-5F29D1E9F735}"/>
          </ac:spMkLst>
        </pc:spChg>
        <pc:spChg chg="add">
          <ac:chgData name="Maria Jose Consuegra Laino" userId="8542074c-da4c-4f6d-88fb-ed787923a225" providerId="ADAL" clId="{451FC889-2F39-4C4B-9FB5-8B2EE7361032}" dt="2020-07-16T21:55:17.681" v="1228"/>
          <ac:spMkLst>
            <pc:docMk/>
            <pc:sldMk cId="4064616180" sldId="335"/>
            <ac:spMk id="23" creationId="{D503B459-9CD3-4790-AFA0-E94F63DC294D}"/>
          </ac:spMkLst>
        </pc:spChg>
        <pc:spChg chg="ord">
          <ac:chgData name="Maria Jose Consuegra Laino" userId="8542074c-da4c-4f6d-88fb-ed787923a225" providerId="ADAL" clId="{451FC889-2F39-4C4B-9FB5-8B2EE7361032}" dt="2020-07-16T21:56:01.446" v="1235" actId="166"/>
          <ac:spMkLst>
            <pc:docMk/>
            <pc:sldMk cId="4064616180" sldId="335"/>
            <ac:spMk id="25" creationId="{3D8615F9-43A0-451B-B480-3D61F5785E77}"/>
          </ac:spMkLst>
        </pc:spChg>
        <pc:spChg chg="mod ord">
          <ac:chgData name="Maria Jose Consuegra Laino" userId="8542074c-da4c-4f6d-88fb-ed787923a225" providerId="ADAL" clId="{451FC889-2F39-4C4B-9FB5-8B2EE7361032}" dt="2020-07-16T21:56:01.446" v="1235" actId="166"/>
          <ac:spMkLst>
            <pc:docMk/>
            <pc:sldMk cId="4064616180" sldId="335"/>
            <ac:spMk id="44" creationId="{AD0E8966-A11F-4F5A-9DAC-ABA321380547}"/>
          </ac:spMkLst>
        </pc:spChg>
        <pc:spChg chg="ord">
          <ac:chgData name="Maria Jose Consuegra Laino" userId="8542074c-da4c-4f6d-88fb-ed787923a225" providerId="ADAL" clId="{451FC889-2F39-4C4B-9FB5-8B2EE7361032}" dt="2020-07-16T21:56:01.446" v="1235" actId="166"/>
          <ac:spMkLst>
            <pc:docMk/>
            <pc:sldMk cId="4064616180" sldId="335"/>
            <ac:spMk id="45" creationId="{91F0F6B2-BE14-4572-8E09-3D1EE7BED4EA}"/>
          </ac:spMkLst>
        </pc:spChg>
        <pc:spChg chg="mod ord">
          <ac:chgData name="Maria Jose Consuegra Laino" userId="8542074c-da4c-4f6d-88fb-ed787923a225" providerId="ADAL" clId="{451FC889-2F39-4C4B-9FB5-8B2EE7361032}" dt="2020-07-16T21:56:01.446" v="1235" actId="166"/>
          <ac:spMkLst>
            <pc:docMk/>
            <pc:sldMk cId="4064616180" sldId="335"/>
            <ac:spMk id="46" creationId="{FEF1F7F6-3BFC-4A00-9928-BEED31B86FA2}"/>
          </ac:spMkLst>
        </pc:spChg>
        <pc:cxnChg chg="ord">
          <ac:chgData name="Maria Jose Consuegra Laino" userId="8542074c-da4c-4f6d-88fb-ed787923a225" providerId="ADAL" clId="{451FC889-2F39-4C4B-9FB5-8B2EE7361032}" dt="2020-07-16T21:56:01.446" v="1235" actId="166"/>
          <ac:cxnSpMkLst>
            <pc:docMk/>
            <pc:sldMk cId="4064616180" sldId="335"/>
            <ac:cxnSpMk id="10" creationId="{A1017866-0A8C-49F2-A73E-D6F8C3A7DFDB}"/>
          </ac:cxnSpMkLst>
        </pc:cxnChg>
        <pc:cxnChg chg="del mod ord">
          <ac:chgData name="Maria Jose Consuegra Laino" userId="8542074c-da4c-4f6d-88fb-ed787923a225" providerId="ADAL" clId="{451FC889-2F39-4C4B-9FB5-8B2EE7361032}" dt="2020-07-16T22:13:34.454" v="1454" actId="478"/>
          <ac:cxnSpMkLst>
            <pc:docMk/>
            <pc:sldMk cId="4064616180" sldId="335"/>
            <ac:cxnSpMk id="26" creationId="{C567C9F4-BC75-454F-9207-0E419790DA81}"/>
          </ac:cxnSpMkLst>
        </pc:cxnChg>
      </pc:sldChg>
      <pc:sldChg chg="delSp modSp add del modTransition">
        <pc:chgData name="Maria Jose Consuegra Laino" userId="8542074c-da4c-4f6d-88fb-ed787923a225" providerId="ADAL" clId="{451FC889-2F39-4C4B-9FB5-8B2EE7361032}" dt="2020-07-16T22:31:00.653" v="1745" actId="2696"/>
        <pc:sldMkLst>
          <pc:docMk/>
          <pc:sldMk cId="777283024" sldId="336"/>
        </pc:sldMkLst>
        <pc:spChg chg="mod">
          <ac:chgData name="Maria Jose Consuegra Laino" userId="8542074c-da4c-4f6d-88fb-ed787923a225" providerId="ADAL" clId="{451FC889-2F39-4C4B-9FB5-8B2EE7361032}" dt="2020-07-16T22:07:41.040" v="1324" actId="20577"/>
          <ac:spMkLst>
            <pc:docMk/>
            <pc:sldMk cId="777283024" sldId="336"/>
            <ac:spMk id="7" creationId="{B4C64D7E-B0D1-4B2B-9A6A-B36BC0179329}"/>
          </ac:spMkLst>
        </pc:spChg>
        <pc:spChg chg="del">
          <ac:chgData name="Maria Jose Consuegra Laino" userId="8542074c-da4c-4f6d-88fb-ed787923a225" providerId="ADAL" clId="{451FC889-2F39-4C4B-9FB5-8B2EE7361032}" dt="2020-07-16T21:54:48.024" v="1224" actId="478"/>
          <ac:spMkLst>
            <pc:docMk/>
            <pc:sldMk cId="777283024" sldId="336"/>
            <ac:spMk id="23" creationId="{16DE9DA5-2437-47F4-A65B-091F92F80AFD}"/>
          </ac:spMkLst>
        </pc:spChg>
        <pc:cxnChg chg="del">
          <ac:chgData name="Maria Jose Consuegra Laino" userId="8542074c-da4c-4f6d-88fb-ed787923a225" providerId="ADAL" clId="{451FC889-2F39-4C4B-9FB5-8B2EE7361032}" dt="2020-07-16T21:54:48.024" v="1224" actId="478"/>
          <ac:cxnSpMkLst>
            <pc:docMk/>
            <pc:sldMk cId="777283024" sldId="336"/>
            <ac:cxnSpMk id="32" creationId="{45AF0490-CDE7-4570-8C57-2E06C117CFA1}"/>
          </ac:cxnSpMkLst>
        </pc:cxnChg>
      </pc:sldChg>
      <pc:sldChg chg="addSp delSp modSp add del modTransition">
        <pc:chgData name="Maria Jose Consuegra Laino" userId="8542074c-da4c-4f6d-88fb-ed787923a225" providerId="ADAL" clId="{451FC889-2F39-4C4B-9FB5-8B2EE7361032}" dt="2020-07-16T22:31:00.145" v="1737" actId="2696"/>
        <pc:sldMkLst>
          <pc:docMk/>
          <pc:sldMk cId="2043484301" sldId="337"/>
        </pc:sldMkLst>
        <pc:spChg chg="del mod">
          <ac:chgData name="Maria Jose Consuegra Laino" userId="8542074c-da4c-4f6d-88fb-ed787923a225" providerId="ADAL" clId="{451FC889-2F39-4C4B-9FB5-8B2EE7361032}" dt="2020-07-16T22:09:14.501" v="1449" actId="478"/>
          <ac:spMkLst>
            <pc:docMk/>
            <pc:sldMk cId="2043484301" sldId="337"/>
            <ac:spMk id="7" creationId="{B4C64D7E-B0D1-4B2B-9A6A-B36BC0179329}"/>
          </ac:spMkLst>
        </pc:spChg>
        <pc:spChg chg="add">
          <ac:chgData name="Maria Jose Consuegra Laino" userId="8542074c-da4c-4f6d-88fb-ed787923a225" providerId="ADAL" clId="{451FC889-2F39-4C4B-9FB5-8B2EE7361032}" dt="2020-07-16T22:09:06.825" v="1448"/>
          <ac:spMkLst>
            <pc:docMk/>
            <pc:sldMk cId="2043484301" sldId="337"/>
            <ac:spMk id="11" creationId="{0287B032-B3F2-4D3A-BA62-A31D86DC0634}"/>
          </ac:spMkLst>
        </pc:spChg>
        <pc:spChg chg="add">
          <ac:chgData name="Maria Jose Consuegra Laino" userId="8542074c-da4c-4f6d-88fb-ed787923a225" providerId="ADAL" clId="{451FC889-2F39-4C4B-9FB5-8B2EE7361032}" dt="2020-07-16T22:09:06.825" v="1448"/>
          <ac:spMkLst>
            <pc:docMk/>
            <pc:sldMk cId="2043484301" sldId="337"/>
            <ac:spMk id="12" creationId="{8637E698-3FC3-43B9-9F1E-17BEDB50F9FC}"/>
          </ac:spMkLst>
        </pc:spChg>
      </pc:sldChg>
      <pc:sldChg chg="addSp delSp modSp add del ord modNotesTx">
        <pc:chgData name="Maria Jose Consuegra Laino" userId="8542074c-da4c-4f6d-88fb-ed787923a225" providerId="ADAL" clId="{451FC889-2F39-4C4B-9FB5-8B2EE7361032}" dt="2020-07-17T01:29:27.918" v="2119" actId="2696"/>
        <pc:sldMkLst>
          <pc:docMk/>
          <pc:sldMk cId="1339841993" sldId="338"/>
        </pc:sldMkLst>
        <pc:spChg chg="mod ord">
          <ac:chgData name="Maria Jose Consuegra Laino" userId="8542074c-da4c-4f6d-88fb-ed787923a225" providerId="ADAL" clId="{451FC889-2F39-4C4B-9FB5-8B2EE7361032}" dt="2020-07-17T01:07:12.628" v="2065" actId="1035"/>
          <ac:spMkLst>
            <pc:docMk/>
            <pc:sldMk cId="1339841993" sldId="338"/>
            <ac:spMk id="2" creationId="{E86E3362-29DB-4170-9680-94DD6955912E}"/>
          </ac:spMkLst>
        </pc:spChg>
        <pc:spChg chg="del ord">
          <ac:chgData name="Maria Jose Consuegra Laino" userId="8542074c-da4c-4f6d-88fb-ed787923a225" providerId="ADAL" clId="{451FC889-2F39-4C4B-9FB5-8B2EE7361032}" dt="2020-07-16T23:04:08.196" v="1850" actId="478"/>
          <ac:spMkLst>
            <pc:docMk/>
            <pc:sldMk cId="1339841993" sldId="338"/>
            <ac:spMk id="3" creationId="{D385684E-89AD-43EB-8DA2-7138424F6C21}"/>
          </ac:spMkLst>
        </pc:spChg>
        <pc:spChg chg="mod ord">
          <ac:chgData name="Maria Jose Consuegra Laino" userId="8542074c-da4c-4f6d-88fb-ed787923a225" providerId="ADAL" clId="{451FC889-2F39-4C4B-9FB5-8B2EE7361032}" dt="2020-07-17T01:07:12.628" v="2065" actId="1035"/>
          <ac:spMkLst>
            <pc:docMk/>
            <pc:sldMk cId="1339841993" sldId="338"/>
            <ac:spMk id="4" creationId="{7B68982E-27E0-4BEC-BF72-FD310308C9D9}"/>
          </ac:spMkLst>
        </pc:spChg>
        <pc:spChg chg="del">
          <ac:chgData name="Maria Jose Consuegra Laino" userId="8542074c-da4c-4f6d-88fb-ed787923a225" providerId="ADAL" clId="{451FC889-2F39-4C4B-9FB5-8B2EE7361032}" dt="2020-07-16T22:02:48.850" v="1249" actId="478"/>
          <ac:spMkLst>
            <pc:docMk/>
            <pc:sldMk cId="1339841993" sldId="338"/>
            <ac:spMk id="5" creationId="{30C0D7A4-EF64-438F-8716-C74E7EEC3EE7}"/>
          </ac:spMkLst>
        </pc:spChg>
        <pc:spChg chg="mod ord">
          <ac:chgData name="Maria Jose Consuegra Laino" userId="8542074c-da4c-4f6d-88fb-ed787923a225" providerId="ADAL" clId="{451FC889-2F39-4C4B-9FB5-8B2EE7361032}" dt="2020-07-17T01:07:12.628" v="2065" actId="1035"/>
          <ac:spMkLst>
            <pc:docMk/>
            <pc:sldMk cId="1339841993" sldId="338"/>
            <ac:spMk id="6" creationId="{4EB8C4E1-6DF0-4E5F-B44C-F8EAA2B2F9FB}"/>
          </ac:spMkLst>
        </pc:spChg>
        <pc:spChg chg="add del mod ord">
          <ac:chgData name="Maria Jose Consuegra Laino" userId="8542074c-da4c-4f6d-88fb-ed787923a225" providerId="ADAL" clId="{451FC889-2F39-4C4B-9FB5-8B2EE7361032}" dt="2020-07-17T01:07:12.628" v="2065" actId="1035"/>
          <ac:spMkLst>
            <pc:docMk/>
            <pc:sldMk cId="1339841993" sldId="338"/>
            <ac:spMk id="7" creationId="{B4C64D7E-B0D1-4B2B-9A6A-B36BC0179329}"/>
          </ac:spMkLst>
        </pc:spChg>
        <pc:spChg chg="mod ord">
          <ac:chgData name="Maria Jose Consuegra Laino" userId="8542074c-da4c-4f6d-88fb-ed787923a225" providerId="ADAL" clId="{451FC889-2F39-4C4B-9FB5-8B2EE7361032}" dt="2020-07-17T01:07:12.628" v="2065" actId="1035"/>
          <ac:spMkLst>
            <pc:docMk/>
            <pc:sldMk cId="1339841993" sldId="338"/>
            <ac:spMk id="8" creationId="{DE587143-A057-4F18-95EF-219E06E8BBCF}"/>
          </ac:spMkLst>
        </pc:spChg>
        <pc:spChg chg="mod ord">
          <ac:chgData name="Maria Jose Consuegra Laino" userId="8542074c-da4c-4f6d-88fb-ed787923a225" providerId="ADAL" clId="{451FC889-2F39-4C4B-9FB5-8B2EE7361032}" dt="2020-07-17T01:07:12.628" v="2065" actId="1035"/>
          <ac:spMkLst>
            <pc:docMk/>
            <pc:sldMk cId="1339841993" sldId="338"/>
            <ac:spMk id="9" creationId="{AF9B19B2-053E-4C0F-A88A-D4161E5D886E}"/>
          </ac:spMkLst>
        </pc:spChg>
        <pc:spChg chg="mod ord">
          <ac:chgData name="Maria Jose Consuegra Laino" userId="8542074c-da4c-4f6d-88fb-ed787923a225" providerId="ADAL" clId="{451FC889-2F39-4C4B-9FB5-8B2EE7361032}" dt="2020-07-17T01:07:12.628" v="2065" actId="1035"/>
          <ac:spMkLst>
            <pc:docMk/>
            <pc:sldMk cId="1339841993" sldId="338"/>
            <ac:spMk id="20" creationId="{D46EC5AF-8220-4D7B-BB64-97D46D03D468}"/>
          </ac:spMkLst>
        </pc:spChg>
        <pc:spChg chg="del mod ord">
          <ac:chgData name="Maria Jose Consuegra Laino" userId="8542074c-da4c-4f6d-88fb-ed787923a225" providerId="ADAL" clId="{451FC889-2F39-4C4B-9FB5-8B2EE7361032}" dt="2020-07-17T01:09:08.770" v="2077" actId="478"/>
          <ac:spMkLst>
            <pc:docMk/>
            <pc:sldMk cId="1339841993" sldId="338"/>
            <ac:spMk id="21" creationId="{EEC23F6C-3F8B-4EE3-B6A4-F05CD7BA4944}"/>
          </ac:spMkLst>
        </pc:spChg>
        <pc:spChg chg="del mod ord">
          <ac:chgData name="Maria Jose Consuegra Laino" userId="8542074c-da4c-4f6d-88fb-ed787923a225" providerId="ADAL" clId="{451FC889-2F39-4C4B-9FB5-8B2EE7361032}" dt="2020-07-17T01:06:53.145" v="2018" actId="478"/>
          <ac:spMkLst>
            <pc:docMk/>
            <pc:sldMk cId="1339841993" sldId="338"/>
            <ac:spMk id="22" creationId="{E6B4FB78-B32A-4C39-AC7E-5F29D1E9F735}"/>
          </ac:spMkLst>
        </pc:spChg>
        <pc:spChg chg="del mod ord">
          <ac:chgData name="Maria Jose Consuegra Laino" userId="8542074c-da4c-4f6d-88fb-ed787923a225" providerId="ADAL" clId="{451FC889-2F39-4C4B-9FB5-8B2EE7361032}" dt="2020-07-17T01:06:53.145" v="2018" actId="478"/>
          <ac:spMkLst>
            <pc:docMk/>
            <pc:sldMk cId="1339841993" sldId="338"/>
            <ac:spMk id="23" creationId="{16DE9DA5-2437-47F4-A65B-091F92F80AFD}"/>
          </ac:spMkLst>
        </pc:spChg>
        <pc:spChg chg="del mod ord">
          <ac:chgData name="Maria Jose Consuegra Laino" userId="8542074c-da4c-4f6d-88fb-ed787923a225" providerId="ADAL" clId="{451FC889-2F39-4C4B-9FB5-8B2EE7361032}" dt="2020-07-17T01:06:53.145" v="2018" actId="478"/>
          <ac:spMkLst>
            <pc:docMk/>
            <pc:sldMk cId="1339841993" sldId="338"/>
            <ac:spMk id="24" creationId="{DBA0579C-CD7C-4853-861E-0D60EEF92B25}"/>
          </ac:spMkLst>
        </pc:spChg>
        <pc:spChg chg="del mod ord">
          <ac:chgData name="Maria Jose Consuegra Laino" userId="8542074c-da4c-4f6d-88fb-ed787923a225" providerId="ADAL" clId="{451FC889-2F39-4C4B-9FB5-8B2EE7361032}" dt="2020-07-17T01:06:53.145" v="2018" actId="478"/>
          <ac:spMkLst>
            <pc:docMk/>
            <pc:sldMk cId="1339841993" sldId="338"/>
            <ac:spMk id="25" creationId="{3D8615F9-43A0-451B-B480-3D61F5785E77}"/>
          </ac:spMkLst>
        </pc:spChg>
        <pc:spChg chg="add del mod">
          <ac:chgData name="Maria Jose Consuegra Laino" userId="8542074c-da4c-4f6d-88fb-ed787923a225" providerId="ADAL" clId="{451FC889-2F39-4C4B-9FB5-8B2EE7361032}" dt="2020-07-16T22:05:17.131" v="1274"/>
          <ac:spMkLst>
            <pc:docMk/>
            <pc:sldMk cId="1339841993" sldId="338"/>
            <ac:spMk id="34" creationId="{352C45D2-96D3-4633-857E-1593950C9AA8}"/>
          </ac:spMkLst>
        </pc:spChg>
        <pc:spChg chg="add del">
          <ac:chgData name="Maria Jose Consuegra Laino" userId="8542074c-da4c-4f6d-88fb-ed787923a225" providerId="ADAL" clId="{451FC889-2F39-4C4B-9FB5-8B2EE7361032}" dt="2020-07-16T22:05:15.123" v="1270"/>
          <ac:spMkLst>
            <pc:docMk/>
            <pc:sldMk cId="1339841993" sldId="338"/>
            <ac:spMk id="35" creationId="{DC18DF38-8DD4-423B-AB8D-38604E2CA3C3}"/>
          </ac:spMkLst>
        </pc:spChg>
        <pc:spChg chg="add del">
          <ac:chgData name="Maria Jose Consuegra Laino" userId="8542074c-da4c-4f6d-88fb-ed787923a225" providerId="ADAL" clId="{451FC889-2F39-4C4B-9FB5-8B2EE7361032}" dt="2020-07-16T22:05:14.776" v="1269"/>
          <ac:spMkLst>
            <pc:docMk/>
            <pc:sldMk cId="1339841993" sldId="338"/>
            <ac:spMk id="36" creationId="{BF1C1506-3E77-4388-ADFE-A670149F97E5}"/>
          </ac:spMkLst>
        </pc:spChg>
        <pc:spChg chg="add del mod">
          <ac:chgData name="Maria Jose Consuegra Laino" userId="8542074c-da4c-4f6d-88fb-ed787923a225" providerId="ADAL" clId="{451FC889-2F39-4C4B-9FB5-8B2EE7361032}" dt="2020-07-16T22:16:12.103" v="1483" actId="478"/>
          <ac:spMkLst>
            <pc:docMk/>
            <pc:sldMk cId="1339841993" sldId="338"/>
            <ac:spMk id="37" creationId="{64F89ED0-B964-4059-A4BE-8390AC635321}"/>
          </ac:spMkLst>
        </pc:spChg>
        <pc:spChg chg="add del">
          <ac:chgData name="Maria Jose Consuegra Laino" userId="8542074c-da4c-4f6d-88fb-ed787923a225" providerId="ADAL" clId="{451FC889-2F39-4C4B-9FB5-8B2EE7361032}" dt="2020-07-16T22:14:15.978" v="1460"/>
          <ac:spMkLst>
            <pc:docMk/>
            <pc:sldMk cId="1339841993" sldId="338"/>
            <ac:spMk id="39" creationId="{5B549A17-E49A-4353-A134-1B56675071BE}"/>
          </ac:spMkLst>
        </pc:spChg>
        <pc:spChg chg="add del">
          <ac:chgData name="Maria Jose Consuegra Laino" userId="8542074c-da4c-4f6d-88fb-ed787923a225" providerId="ADAL" clId="{451FC889-2F39-4C4B-9FB5-8B2EE7361032}" dt="2020-07-16T22:14:15.978" v="1460"/>
          <ac:spMkLst>
            <pc:docMk/>
            <pc:sldMk cId="1339841993" sldId="338"/>
            <ac:spMk id="40" creationId="{E33AA1D7-6B13-4694-BBCF-D08FA00477EC}"/>
          </ac:spMkLst>
        </pc:spChg>
        <pc:spChg chg="add mod ord">
          <ac:chgData name="Maria Jose Consuegra Laino" userId="8542074c-da4c-4f6d-88fb-ed787923a225" providerId="ADAL" clId="{451FC889-2F39-4C4B-9FB5-8B2EE7361032}" dt="2020-07-17T01:07:12.628" v="2065" actId="1035"/>
          <ac:spMkLst>
            <pc:docMk/>
            <pc:sldMk cId="1339841993" sldId="338"/>
            <ac:spMk id="41" creationId="{4F13F848-1B0F-478D-8A45-B67619363FFF}"/>
          </ac:spMkLst>
        </pc:spChg>
        <pc:spChg chg="add del mod ord">
          <ac:chgData name="Maria Jose Consuegra Laino" userId="8542074c-da4c-4f6d-88fb-ed787923a225" providerId="ADAL" clId="{451FC889-2F39-4C4B-9FB5-8B2EE7361032}" dt="2020-07-17T01:07:12.628" v="2065" actId="1035"/>
          <ac:spMkLst>
            <pc:docMk/>
            <pc:sldMk cId="1339841993" sldId="338"/>
            <ac:spMk id="42" creationId="{AD21E6DF-0C34-4D9B-99FE-B82B3C44B8C7}"/>
          </ac:spMkLst>
        </pc:spChg>
        <pc:spChg chg="add del mod ord">
          <ac:chgData name="Maria Jose Consuegra Laino" userId="8542074c-da4c-4f6d-88fb-ed787923a225" providerId="ADAL" clId="{451FC889-2F39-4C4B-9FB5-8B2EE7361032}" dt="2020-07-17T01:07:12.628" v="2065" actId="1035"/>
          <ac:spMkLst>
            <pc:docMk/>
            <pc:sldMk cId="1339841993" sldId="338"/>
            <ac:spMk id="43" creationId="{1E00CACC-D286-48D0-AC5C-836468AFAC10}"/>
          </ac:spMkLst>
        </pc:spChg>
        <pc:spChg chg="del mod ord">
          <ac:chgData name="Maria Jose Consuegra Laino" userId="8542074c-da4c-4f6d-88fb-ed787923a225" providerId="ADAL" clId="{451FC889-2F39-4C4B-9FB5-8B2EE7361032}" dt="2020-07-17T01:06:53.145" v="2018" actId="478"/>
          <ac:spMkLst>
            <pc:docMk/>
            <pc:sldMk cId="1339841993" sldId="338"/>
            <ac:spMk id="44" creationId="{AD0E8966-A11F-4F5A-9DAC-ABA321380547}"/>
          </ac:spMkLst>
        </pc:spChg>
        <pc:spChg chg="del mod ord">
          <ac:chgData name="Maria Jose Consuegra Laino" userId="8542074c-da4c-4f6d-88fb-ed787923a225" providerId="ADAL" clId="{451FC889-2F39-4C4B-9FB5-8B2EE7361032}" dt="2020-07-17T01:06:53.145" v="2018" actId="478"/>
          <ac:spMkLst>
            <pc:docMk/>
            <pc:sldMk cId="1339841993" sldId="338"/>
            <ac:spMk id="45" creationId="{91F0F6B2-BE14-4572-8E09-3D1EE7BED4EA}"/>
          </ac:spMkLst>
        </pc:spChg>
        <pc:spChg chg="del mod ord">
          <ac:chgData name="Maria Jose Consuegra Laino" userId="8542074c-da4c-4f6d-88fb-ed787923a225" providerId="ADAL" clId="{451FC889-2F39-4C4B-9FB5-8B2EE7361032}" dt="2020-07-17T01:06:53.145" v="2018" actId="478"/>
          <ac:spMkLst>
            <pc:docMk/>
            <pc:sldMk cId="1339841993" sldId="338"/>
            <ac:spMk id="46" creationId="{FEF1F7F6-3BFC-4A00-9928-BEED31B86FA2}"/>
          </ac:spMkLst>
        </pc:spChg>
        <pc:spChg chg="add del mod ord">
          <ac:chgData name="Maria Jose Consuegra Laino" userId="8542074c-da4c-4f6d-88fb-ed787923a225" providerId="ADAL" clId="{451FC889-2F39-4C4B-9FB5-8B2EE7361032}" dt="2020-07-17T01:09:46.132" v="2079" actId="478"/>
          <ac:spMkLst>
            <pc:docMk/>
            <pc:sldMk cId="1339841993" sldId="338"/>
            <ac:spMk id="47" creationId="{948902F5-959D-4AD0-B64F-A444BA1531AC}"/>
          </ac:spMkLst>
        </pc:spChg>
        <pc:spChg chg="add del mod ord">
          <ac:chgData name="Maria Jose Consuegra Laino" userId="8542074c-da4c-4f6d-88fb-ed787923a225" providerId="ADAL" clId="{451FC889-2F39-4C4B-9FB5-8B2EE7361032}" dt="2020-07-17T01:09:46.132" v="2079" actId="478"/>
          <ac:spMkLst>
            <pc:docMk/>
            <pc:sldMk cId="1339841993" sldId="338"/>
            <ac:spMk id="48" creationId="{122115CF-E07C-4C94-B4E3-5D818EB802AC}"/>
          </ac:spMkLst>
        </pc:spChg>
        <pc:spChg chg="add mod ord">
          <ac:chgData name="Maria Jose Consuegra Laino" userId="8542074c-da4c-4f6d-88fb-ed787923a225" providerId="ADAL" clId="{451FC889-2F39-4C4B-9FB5-8B2EE7361032}" dt="2020-07-17T01:07:12.628" v="2065" actId="1035"/>
          <ac:spMkLst>
            <pc:docMk/>
            <pc:sldMk cId="1339841993" sldId="338"/>
            <ac:spMk id="67" creationId="{C7DC1D0F-3C93-4B77-AC71-45A955434522}"/>
          </ac:spMkLst>
        </pc:spChg>
        <pc:spChg chg="add mod ord">
          <ac:chgData name="Maria Jose Consuegra Laino" userId="8542074c-da4c-4f6d-88fb-ed787923a225" providerId="ADAL" clId="{451FC889-2F39-4C4B-9FB5-8B2EE7361032}" dt="2020-07-17T01:07:12.628" v="2065" actId="1035"/>
          <ac:spMkLst>
            <pc:docMk/>
            <pc:sldMk cId="1339841993" sldId="338"/>
            <ac:spMk id="68" creationId="{FD681C05-60DC-48ED-BC5B-231F110DC93B}"/>
          </ac:spMkLst>
        </pc:spChg>
        <pc:spChg chg="add del mod">
          <ac:chgData name="Maria Jose Consuegra Laino" userId="8542074c-da4c-4f6d-88fb-ed787923a225" providerId="ADAL" clId="{451FC889-2F39-4C4B-9FB5-8B2EE7361032}" dt="2020-07-16T23:04:56.113" v="1887"/>
          <ac:spMkLst>
            <pc:docMk/>
            <pc:sldMk cId="1339841993" sldId="338"/>
            <ac:spMk id="70" creationId="{1C1F278D-FEEC-4FCC-AB64-C5B9FA2A9847}"/>
          </ac:spMkLst>
        </pc:spChg>
        <pc:spChg chg="add del mod">
          <ac:chgData name="Maria Jose Consuegra Laino" userId="8542074c-da4c-4f6d-88fb-ed787923a225" providerId="ADAL" clId="{451FC889-2F39-4C4B-9FB5-8B2EE7361032}" dt="2020-07-16T23:04:10.333" v="1851" actId="478"/>
          <ac:spMkLst>
            <pc:docMk/>
            <pc:sldMk cId="1339841993" sldId="338"/>
            <ac:spMk id="73" creationId="{AB8BBF44-28CD-41E2-B36A-FD4D8711CEEA}"/>
          </ac:spMkLst>
        </pc:spChg>
        <pc:spChg chg="add del mod">
          <ac:chgData name="Maria Jose Consuegra Laino" userId="8542074c-da4c-4f6d-88fb-ed787923a225" providerId="ADAL" clId="{451FC889-2F39-4C4B-9FB5-8B2EE7361032}" dt="2020-07-17T00:54:48.351" v="1988"/>
          <ac:spMkLst>
            <pc:docMk/>
            <pc:sldMk cId="1339841993" sldId="338"/>
            <ac:spMk id="79" creationId="{31B58FF1-486C-4C00-A51B-6CDBD14AA9BE}"/>
          </ac:spMkLst>
        </pc:spChg>
        <pc:spChg chg="add mod">
          <ac:chgData name="Maria Jose Consuegra Laino" userId="8542074c-da4c-4f6d-88fb-ed787923a225" providerId="ADAL" clId="{451FC889-2F39-4C4B-9FB5-8B2EE7361032}" dt="2020-07-17T00:54:45.924" v="1987" actId="571"/>
          <ac:spMkLst>
            <pc:docMk/>
            <pc:sldMk cId="1339841993" sldId="338"/>
            <ac:spMk id="86" creationId="{2B6F7FE3-7952-42EE-BF12-1B6FBC3AD047}"/>
          </ac:spMkLst>
        </pc:spChg>
        <pc:spChg chg="add mod">
          <ac:chgData name="Maria Jose Consuegra Laino" userId="8542074c-da4c-4f6d-88fb-ed787923a225" providerId="ADAL" clId="{451FC889-2F39-4C4B-9FB5-8B2EE7361032}" dt="2020-07-17T00:54:45.924" v="1987" actId="571"/>
          <ac:spMkLst>
            <pc:docMk/>
            <pc:sldMk cId="1339841993" sldId="338"/>
            <ac:spMk id="89" creationId="{32EEFE92-3E24-49D4-8EE1-DB11A5A63AD2}"/>
          </ac:spMkLst>
        </pc:spChg>
        <pc:spChg chg="add del">
          <ac:chgData name="Maria Jose Consuegra Laino" userId="8542074c-da4c-4f6d-88fb-ed787923a225" providerId="ADAL" clId="{451FC889-2F39-4C4B-9FB5-8B2EE7361032}" dt="2020-07-17T00:55:31.614" v="1991"/>
          <ac:spMkLst>
            <pc:docMk/>
            <pc:sldMk cId="1339841993" sldId="338"/>
            <ac:spMk id="90" creationId="{6DA093FC-4BE4-4518-BE18-9471CB825DD7}"/>
          </ac:spMkLst>
        </pc:spChg>
        <pc:spChg chg="add del mod">
          <ac:chgData name="Maria Jose Consuegra Laino" userId="8542074c-da4c-4f6d-88fb-ed787923a225" providerId="ADAL" clId="{451FC889-2F39-4C4B-9FB5-8B2EE7361032}" dt="2020-07-17T01:06:58.601" v="2019" actId="478"/>
          <ac:spMkLst>
            <pc:docMk/>
            <pc:sldMk cId="1339841993" sldId="338"/>
            <ac:spMk id="91" creationId="{DAE1DD64-09B1-40BA-8B52-6A9BAF081FE4}"/>
          </ac:spMkLst>
        </pc:spChg>
        <pc:cxnChg chg="del mod ord">
          <ac:chgData name="Maria Jose Consuegra Laino" userId="8542074c-da4c-4f6d-88fb-ed787923a225" providerId="ADAL" clId="{451FC889-2F39-4C4B-9FB5-8B2EE7361032}" dt="2020-07-17T01:06:53.145" v="2018" actId="478"/>
          <ac:cxnSpMkLst>
            <pc:docMk/>
            <pc:sldMk cId="1339841993" sldId="338"/>
            <ac:cxnSpMk id="10" creationId="{A1017866-0A8C-49F2-A73E-D6F8C3A7DFDB}"/>
          </ac:cxnSpMkLst>
        </pc:cxnChg>
        <pc:cxnChg chg="mod ord">
          <ac:chgData name="Maria Jose Consuegra Laino" userId="8542074c-da4c-4f6d-88fb-ed787923a225" providerId="ADAL" clId="{451FC889-2F39-4C4B-9FB5-8B2EE7361032}" dt="2020-07-17T01:07:12.628" v="2065" actId="1035"/>
          <ac:cxnSpMkLst>
            <pc:docMk/>
            <pc:sldMk cId="1339841993" sldId="338"/>
            <ac:cxnSpMk id="13" creationId="{06B6676E-BDCF-40D6-9842-E881298F59DF}"/>
          </ac:cxnSpMkLst>
        </pc:cxnChg>
        <pc:cxnChg chg="del mod ord">
          <ac:chgData name="Maria Jose Consuegra Laino" userId="8542074c-da4c-4f6d-88fb-ed787923a225" providerId="ADAL" clId="{451FC889-2F39-4C4B-9FB5-8B2EE7361032}" dt="2020-07-17T01:09:08.770" v="2077" actId="478"/>
          <ac:cxnSpMkLst>
            <pc:docMk/>
            <pc:sldMk cId="1339841993" sldId="338"/>
            <ac:cxnSpMk id="18" creationId="{7C2372DA-FDFE-4BBE-B681-96E06A830F29}"/>
          </ac:cxnSpMkLst>
        </pc:cxnChg>
        <pc:cxnChg chg="del mod ord">
          <ac:chgData name="Maria Jose Consuegra Laino" userId="8542074c-da4c-4f6d-88fb-ed787923a225" providerId="ADAL" clId="{451FC889-2F39-4C4B-9FB5-8B2EE7361032}" dt="2020-07-17T01:06:53.145" v="2018" actId="478"/>
          <ac:cxnSpMkLst>
            <pc:docMk/>
            <pc:sldMk cId="1339841993" sldId="338"/>
            <ac:cxnSpMk id="26" creationId="{C567C9F4-BC75-454F-9207-0E419790DA81}"/>
          </ac:cxnSpMkLst>
        </pc:cxnChg>
        <pc:cxnChg chg="del mod ord">
          <ac:chgData name="Maria Jose Consuegra Laino" userId="8542074c-da4c-4f6d-88fb-ed787923a225" providerId="ADAL" clId="{451FC889-2F39-4C4B-9FB5-8B2EE7361032}" dt="2020-07-17T01:06:53.145" v="2018" actId="478"/>
          <ac:cxnSpMkLst>
            <pc:docMk/>
            <pc:sldMk cId="1339841993" sldId="338"/>
            <ac:cxnSpMk id="31" creationId="{84D50B16-1F0B-4BDF-B950-797636C7987E}"/>
          </ac:cxnSpMkLst>
        </pc:cxnChg>
        <pc:cxnChg chg="del mod ord">
          <ac:chgData name="Maria Jose Consuegra Laino" userId="8542074c-da4c-4f6d-88fb-ed787923a225" providerId="ADAL" clId="{451FC889-2F39-4C4B-9FB5-8B2EE7361032}" dt="2020-07-17T01:06:53.145" v="2018" actId="478"/>
          <ac:cxnSpMkLst>
            <pc:docMk/>
            <pc:sldMk cId="1339841993" sldId="338"/>
            <ac:cxnSpMk id="32" creationId="{45AF0490-CDE7-4570-8C57-2E06C117CFA1}"/>
          </ac:cxnSpMkLst>
        </pc:cxnChg>
        <pc:cxnChg chg="add mod ord">
          <ac:chgData name="Maria Jose Consuegra Laino" userId="8542074c-da4c-4f6d-88fb-ed787923a225" providerId="ADAL" clId="{451FC889-2F39-4C4B-9FB5-8B2EE7361032}" dt="2020-07-17T01:07:12.628" v="2065" actId="1035"/>
          <ac:cxnSpMkLst>
            <pc:docMk/>
            <pc:sldMk cId="1339841993" sldId="338"/>
            <ac:cxnSpMk id="64" creationId="{45B00F08-1BE2-4B11-8830-F806B994B6D8}"/>
          </ac:cxnSpMkLst>
        </pc:cxnChg>
        <pc:cxnChg chg="add mod ord">
          <ac:chgData name="Maria Jose Consuegra Laino" userId="8542074c-da4c-4f6d-88fb-ed787923a225" providerId="ADAL" clId="{451FC889-2F39-4C4B-9FB5-8B2EE7361032}" dt="2020-07-17T01:07:12.628" v="2065" actId="1035"/>
          <ac:cxnSpMkLst>
            <pc:docMk/>
            <pc:sldMk cId="1339841993" sldId="338"/>
            <ac:cxnSpMk id="66" creationId="{469F409D-0A3D-4BA6-8EF0-BF81819462EF}"/>
          </ac:cxnSpMkLst>
        </pc:cxnChg>
        <pc:cxnChg chg="add mod">
          <ac:chgData name="Maria Jose Consuegra Laino" userId="8542074c-da4c-4f6d-88fb-ed787923a225" providerId="ADAL" clId="{451FC889-2F39-4C4B-9FB5-8B2EE7361032}" dt="2020-07-17T00:54:45.924" v="1987" actId="571"/>
          <ac:cxnSpMkLst>
            <pc:docMk/>
            <pc:sldMk cId="1339841993" sldId="338"/>
            <ac:cxnSpMk id="87" creationId="{3E898A30-8A21-45A0-88DE-21CB5DA40D7B}"/>
          </ac:cxnSpMkLst>
        </pc:cxnChg>
        <pc:cxnChg chg="add mod">
          <ac:chgData name="Maria Jose Consuegra Laino" userId="8542074c-da4c-4f6d-88fb-ed787923a225" providerId="ADAL" clId="{451FC889-2F39-4C4B-9FB5-8B2EE7361032}" dt="2020-07-17T00:54:45.924" v="1987" actId="571"/>
          <ac:cxnSpMkLst>
            <pc:docMk/>
            <pc:sldMk cId="1339841993" sldId="338"/>
            <ac:cxnSpMk id="88" creationId="{9662CE52-3550-4072-88A6-C8F35F0050BF}"/>
          </ac:cxnSpMkLst>
        </pc:cxnChg>
      </pc:sldChg>
      <pc:sldChg chg="modSp add del">
        <pc:chgData name="Maria Jose Consuegra Laino" userId="8542074c-da4c-4f6d-88fb-ed787923a225" providerId="ADAL" clId="{451FC889-2F39-4C4B-9FB5-8B2EE7361032}" dt="2020-07-16T23:38:06.039" v="1978" actId="2696"/>
        <pc:sldMkLst>
          <pc:docMk/>
          <pc:sldMk cId="300687796" sldId="339"/>
        </pc:sldMkLst>
        <pc:spChg chg="mod">
          <ac:chgData name="Maria Jose Consuegra Laino" userId="8542074c-da4c-4f6d-88fb-ed787923a225" providerId="ADAL" clId="{451FC889-2F39-4C4B-9FB5-8B2EE7361032}" dt="2020-07-16T23:35:29.740" v="1945" actId="692"/>
          <ac:spMkLst>
            <pc:docMk/>
            <pc:sldMk cId="300687796" sldId="339"/>
            <ac:spMk id="2" creationId="{E86E3362-29DB-4170-9680-94DD6955912E}"/>
          </ac:spMkLst>
        </pc:spChg>
        <pc:spChg chg="mod">
          <ac:chgData name="Maria Jose Consuegra Laino" userId="8542074c-da4c-4f6d-88fb-ed787923a225" providerId="ADAL" clId="{451FC889-2F39-4C4B-9FB5-8B2EE7361032}" dt="2020-07-16T23:35:29.740" v="1945" actId="692"/>
          <ac:spMkLst>
            <pc:docMk/>
            <pc:sldMk cId="300687796" sldId="339"/>
            <ac:spMk id="4" creationId="{7B68982E-27E0-4BEC-BF72-FD310308C9D9}"/>
          </ac:spMkLst>
        </pc:spChg>
        <pc:spChg chg="mod">
          <ac:chgData name="Maria Jose Consuegra Laino" userId="8542074c-da4c-4f6d-88fb-ed787923a225" providerId="ADAL" clId="{451FC889-2F39-4C4B-9FB5-8B2EE7361032}" dt="2020-07-16T23:35:29.740" v="1945" actId="692"/>
          <ac:spMkLst>
            <pc:docMk/>
            <pc:sldMk cId="300687796" sldId="339"/>
            <ac:spMk id="47" creationId="{948902F5-959D-4AD0-B64F-A444BA1531AC}"/>
          </ac:spMkLst>
        </pc:spChg>
        <pc:spChg chg="mod">
          <ac:chgData name="Maria Jose Consuegra Laino" userId="8542074c-da4c-4f6d-88fb-ed787923a225" providerId="ADAL" clId="{451FC889-2F39-4C4B-9FB5-8B2EE7361032}" dt="2020-07-16T23:35:29.740" v="1945" actId="692"/>
          <ac:spMkLst>
            <pc:docMk/>
            <pc:sldMk cId="300687796" sldId="339"/>
            <ac:spMk id="48" creationId="{122115CF-E07C-4C94-B4E3-5D818EB802AC}"/>
          </ac:spMkLst>
        </pc:spChg>
      </pc:sldChg>
      <pc:sldChg chg="add del">
        <pc:chgData name="Maria Jose Consuegra Laino" userId="8542074c-da4c-4f6d-88fb-ed787923a225" providerId="ADAL" clId="{451FC889-2F39-4C4B-9FB5-8B2EE7361032}" dt="2020-07-16T22:31:00.087" v="1736" actId="2696"/>
        <pc:sldMkLst>
          <pc:docMk/>
          <pc:sldMk cId="3803733187" sldId="339"/>
        </pc:sldMkLst>
      </pc:sldChg>
      <pc:sldChg chg="delSp modSp add del modTransition modNotesTx">
        <pc:chgData name="Maria Jose Consuegra Laino" userId="8542074c-da4c-4f6d-88fb-ed787923a225" providerId="ADAL" clId="{451FC889-2F39-4C4B-9FB5-8B2EE7361032}" dt="2020-07-17T02:11:39.138" v="2166" actId="2696"/>
        <pc:sldMkLst>
          <pc:docMk/>
          <pc:sldMk cId="4156365182" sldId="339"/>
        </pc:sldMkLst>
        <pc:spChg chg="del">
          <ac:chgData name="Maria Jose Consuegra Laino" userId="8542074c-da4c-4f6d-88fb-ed787923a225" providerId="ADAL" clId="{451FC889-2F39-4C4B-9FB5-8B2EE7361032}" dt="2020-07-17T01:07:55.537" v="2069" actId="478"/>
          <ac:spMkLst>
            <pc:docMk/>
            <pc:sldMk cId="4156365182" sldId="339"/>
            <ac:spMk id="23" creationId="{16DE9DA5-2437-47F4-A65B-091F92F80AFD}"/>
          </ac:spMkLst>
        </pc:spChg>
        <pc:spChg chg="del">
          <ac:chgData name="Maria Jose Consuegra Laino" userId="8542074c-da4c-4f6d-88fb-ed787923a225" providerId="ADAL" clId="{451FC889-2F39-4C4B-9FB5-8B2EE7361032}" dt="2020-07-17T01:08:03.954" v="2071" actId="478"/>
          <ac:spMkLst>
            <pc:docMk/>
            <pc:sldMk cId="4156365182" sldId="339"/>
            <ac:spMk id="24" creationId="{DBA0579C-CD7C-4853-861E-0D60EEF92B25}"/>
          </ac:spMkLst>
        </pc:spChg>
        <pc:spChg chg="del">
          <ac:chgData name="Maria Jose Consuegra Laino" userId="8542074c-da4c-4f6d-88fb-ed787923a225" providerId="ADAL" clId="{451FC889-2F39-4C4B-9FB5-8B2EE7361032}" dt="2020-07-17T01:08:24.136" v="2073" actId="478"/>
          <ac:spMkLst>
            <pc:docMk/>
            <pc:sldMk cId="4156365182" sldId="339"/>
            <ac:spMk id="44" creationId="{AD0E8966-A11F-4F5A-9DAC-ABA321380547}"/>
          </ac:spMkLst>
        </pc:spChg>
        <pc:spChg chg="del">
          <ac:chgData name="Maria Jose Consuegra Laino" userId="8542074c-da4c-4f6d-88fb-ed787923a225" providerId="ADAL" clId="{451FC889-2F39-4C4B-9FB5-8B2EE7361032}" dt="2020-07-17T01:08:24.136" v="2073" actId="478"/>
          <ac:spMkLst>
            <pc:docMk/>
            <pc:sldMk cId="4156365182" sldId="339"/>
            <ac:spMk id="45" creationId="{91F0F6B2-BE14-4572-8E09-3D1EE7BED4EA}"/>
          </ac:spMkLst>
        </pc:spChg>
        <pc:spChg chg="del">
          <ac:chgData name="Maria Jose Consuegra Laino" userId="8542074c-da4c-4f6d-88fb-ed787923a225" providerId="ADAL" clId="{451FC889-2F39-4C4B-9FB5-8B2EE7361032}" dt="2020-07-17T01:08:24.136" v="2073" actId="478"/>
          <ac:spMkLst>
            <pc:docMk/>
            <pc:sldMk cId="4156365182" sldId="339"/>
            <ac:spMk id="46" creationId="{FEF1F7F6-3BFC-4A00-9928-BEED31B86FA2}"/>
          </ac:spMkLst>
        </pc:spChg>
        <pc:cxnChg chg="del mod">
          <ac:chgData name="Maria Jose Consuegra Laino" userId="8542074c-da4c-4f6d-88fb-ed787923a225" providerId="ADAL" clId="{451FC889-2F39-4C4B-9FB5-8B2EE7361032}" dt="2020-07-17T01:08:24.136" v="2073" actId="478"/>
          <ac:cxnSpMkLst>
            <pc:docMk/>
            <pc:sldMk cId="4156365182" sldId="339"/>
            <ac:cxnSpMk id="10" creationId="{A1017866-0A8C-49F2-A73E-D6F8C3A7DFDB}"/>
          </ac:cxnSpMkLst>
        </pc:cxnChg>
        <pc:cxnChg chg="del mod">
          <ac:chgData name="Maria Jose Consuegra Laino" userId="8542074c-da4c-4f6d-88fb-ed787923a225" providerId="ADAL" clId="{451FC889-2F39-4C4B-9FB5-8B2EE7361032}" dt="2020-07-17T01:08:24.136" v="2073" actId="478"/>
          <ac:cxnSpMkLst>
            <pc:docMk/>
            <pc:sldMk cId="4156365182" sldId="339"/>
            <ac:cxnSpMk id="26" creationId="{C567C9F4-BC75-454F-9207-0E419790DA81}"/>
          </ac:cxnSpMkLst>
        </pc:cxnChg>
        <pc:cxnChg chg="del mod">
          <ac:chgData name="Maria Jose Consuegra Laino" userId="8542074c-da4c-4f6d-88fb-ed787923a225" providerId="ADAL" clId="{451FC889-2F39-4C4B-9FB5-8B2EE7361032}" dt="2020-07-17T01:08:03.954" v="2071" actId="478"/>
          <ac:cxnSpMkLst>
            <pc:docMk/>
            <pc:sldMk cId="4156365182" sldId="339"/>
            <ac:cxnSpMk id="31" creationId="{84D50B16-1F0B-4BDF-B950-797636C7987E}"/>
          </ac:cxnSpMkLst>
        </pc:cxnChg>
        <pc:cxnChg chg="del mod">
          <ac:chgData name="Maria Jose Consuegra Laino" userId="8542074c-da4c-4f6d-88fb-ed787923a225" providerId="ADAL" clId="{451FC889-2F39-4C4B-9FB5-8B2EE7361032}" dt="2020-07-17T01:07:55.537" v="2069" actId="478"/>
          <ac:cxnSpMkLst>
            <pc:docMk/>
            <pc:sldMk cId="4156365182" sldId="339"/>
            <ac:cxnSpMk id="32" creationId="{45AF0490-CDE7-4570-8C57-2E06C117CFA1}"/>
          </ac:cxnSpMkLst>
        </pc:cxnChg>
      </pc:sldChg>
      <pc:sldChg chg="delSp modSp add del ord modTransition">
        <pc:chgData name="Maria Jose Consuegra Laino" userId="8542074c-da4c-4f6d-88fb-ed787923a225" providerId="ADAL" clId="{451FC889-2F39-4C4B-9FB5-8B2EE7361032}" dt="2020-07-16T22:43:08.739" v="1756" actId="2696"/>
        <pc:sldMkLst>
          <pc:docMk/>
          <pc:sldMk cId="625758564" sldId="340"/>
        </pc:sldMkLst>
        <pc:spChg chg="del">
          <ac:chgData name="Maria Jose Consuegra Laino" userId="8542074c-da4c-4f6d-88fb-ed787923a225" providerId="ADAL" clId="{451FC889-2F39-4C4B-9FB5-8B2EE7361032}" dt="2020-07-16T22:29:49.911" v="1682" actId="478"/>
          <ac:spMkLst>
            <pc:docMk/>
            <pc:sldMk cId="625758564" sldId="340"/>
            <ac:spMk id="22" creationId="{E6B4FB78-B32A-4C39-AC7E-5F29D1E9F735}"/>
          </ac:spMkLst>
        </pc:spChg>
        <pc:spChg chg="del">
          <ac:chgData name="Maria Jose Consuegra Laino" userId="8542074c-da4c-4f6d-88fb-ed787923a225" providerId="ADAL" clId="{451FC889-2F39-4C4B-9FB5-8B2EE7361032}" dt="2020-07-16T22:29:49.911" v="1682" actId="478"/>
          <ac:spMkLst>
            <pc:docMk/>
            <pc:sldMk cId="625758564" sldId="340"/>
            <ac:spMk id="23" creationId="{16DE9DA5-2437-47F4-A65B-091F92F80AFD}"/>
          </ac:spMkLst>
        </pc:spChg>
        <pc:spChg chg="del">
          <ac:chgData name="Maria Jose Consuegra Laino" userId="8542074c-da4c-4f6d-88fb-ed787923a225" providerId="ADAL" clId="{451FC889-2F39-4C4B-9FB5-8B2EE7361032}" dt="2020-07-16T22:29:49.911" v="1682" actId="478"/>
          <ac:spMkLst>
            <pc:docMk/>
            <pc:sldMk cId="625758564" sldId="340"/>
            <ac:spMk id="24" creationId="{DBA0579C-CD7C-4853-861E-0D60EEF92B25}"/>
          </ac:spMkLst>
        </pc:spChg>
        <pc:spChg chg="del">
          <ac:chgData name="Maria Jose Consuegra Laino" userId="8542074c-da4c-4f6d-88fb-ed787923a225" providerId="ADAL" clId="{451FC889-2F39-4C4B-9FB5-8B2EE7361032}" dt="2020-07-16T22:29:49.911" v="1682" actId="478"/>
          <ac:spMkLst>
            <pc:docMk/>
            <pc:sldMk cId="625758564" sldId="340"/>
            <ac:spMk id="25" creationId="{3D8615F9-43A0-451B-B480-3D61F5785E77}"/>
          </ac:spMkLst>
        </pc:spChg>
        <pc:spChg chg="del">
          <ac:chgData name="Maria Jose Consuegra Laino" userId="8542074c-da4c-4f6d-88fb-ed787923a225" providerId="ADAL" clId="{451FC889-2F39-4C4B-9FB5-8B2EE7361032}" dt="2020-07-16T22:29:49.911" v="1682" actId="478"/>
          <ac:spMkLst>
            <pc:docMk/>
            <pc:sldMk cId="625758564" sldId="340"/>
            <ac:spMk id="44" creationId="{AD0E8966-A11F-4F5A-9DAC-ABA321380547}"/>
          </ac:spMkLst>
        </pc:spChg>
        <pc:spChg chg="del">
          <ac:chgData name="Maria Jose Consuegra Laino" userId="8542074c-da4c-4f6d-88fb-ed787923a225" providerId="ADAL" clId="{451FC889-2F39-4C4B-9FB5-8B2EE7361032}" dt="2020-07-16T22:29:49.911" v="1682" actId="478"/>
          <ac:spMkLst>
            <pc:docMk/>
            <pc:sldMk cId="625758564" sldId="340"/>
            <ac:spMk id="45" creationId="{91F0F6B2-BE14-4572-8E09-3D1EE7BED4EA}"/>
          </ac:spMkLst>
        </pc:spChg>
        <pc:spChg chg="del">
          <ac:chgData name="Maria Jose Consuegra Laino" userId="8542074c-da4c-4f6d-88fb-ed787923a225" providerId="ADAL" clId="{451FC889-2F39-4C4B-9FB5-8B2EE7361032}" dt="2020-07-16T22:29:49.911" v="1682" actId="478"/>
          <ac:spMkLst>
            <pc:docMk/>
            <pc:sldMk cId="625758564" sldId="340"/>
            <ac:spMk id="46" creationId="{FEF1F7F6-3BFC-4A00-9928-BEED31B86FA2}"/>
          </ac:spMkLst>
        </pc:spChg>
        <pc:spChg chg="del">
          <ac:chgData name="Maria Jose Consuegra Laino" userId="8542074c-da4c-4f6d-88fb-ed787923a225" providerId="ADAL" clId="{451FC889-2F39-4C4B-9FB5-8B2EE7361032}" dt="2020-07-16T22:29:37.891" v="1681" actId="478"/>
          <ac:spMkLst>
            <pc:docMk/>
            <pc:sldMk cId="625758564" sldId="340"/>
            <ac:spMk id="70" creationId="{1C1F278D-FEEC-4FCC-AB64-C5B9FA2A9847}"/>
          </ac:spMkLst>
        </pc:spChg>
        <pc:cxnChg chg="del mod">
          <ac:chgData name="Maria Jose Consuegra Laino" userId="8542074c-da4c-4f6d-88fb-ed787923a225" providerId="ADAL" clId="{451FC889-2F39-4C4B-9FB5-8B2EE7361032}" dt="2020-07-16T22:29:49.911" v="1682" actId="478"/>
          <ac:cxnSpMkLst>
            <pc:docMk/>
            <pc:sldMk cId="625758564" sldId="340"/>
            <ac:cxnSpMk id="10" creationId="{A1017866-0A8C-49F2-A73E-D6F8C3A7DFDB}"/>
          </ac:cxnSpMkLst>
        </pc:cxnChg>
        <pc:cxnChg chg="del mod">
          <ac:chgData name="Maria Jose Consuegra Laino" userId="8542074c-da4c-4f6d-88fb-ed787923a225" providerId="ADAL" clId="{451FC889-2F39-4C4B-9FB5-8B2EE7361032}" dt="2020-07-16T22:29:49.911" v="1682" actId="478"/>
          <ac:cxnSpMkLst>
            <pc:docMk/>
            <pc:sldMk cId="625758564" sldId="340"/>
            <ac:cxnSpMk id="26" creationId="{C567C9F4-BC75-454F-9207-0E419790DA81}"/>
          </ac:cxnSpMkLst>
        </pc:cxnChg>
        <pc:cxnChg chg="del mod">
          <ac:chgData name="Maria Jose Consuegra Laino" userId="8542074c-da4c-4f6d-88fb-ed787923a225" providerId="ADAL" clId="{451FC889-2F39-4C4B-9FB5-8B2EE7361032}" dt="2020-07-16T22:29:49.911" v="1682" actId="478"/>
          <ac:cxnSpMkLst>
            <pc:docMk/>
            <pc:sldMk cId="625758564" sldId="340"/>
            <ac:cxnSpMk id="31" creationId="{84D50B16-1F0B-4BDF-B950-797636C7987E}"/>
          </ac:cxnSpMkLst>
        </pc:cxnChg>
        <pc:cxnChg chg="del mod">
          <ac:chgData name="Maria Jose Consuegra Laino" userId="8542074c-da4c-4f6d-88fb-ed787923a225" providerId="ADAL" clId="{451FC889-2F39-4C4B-9FB5-8B2EE7361032}" dt="2020-07-16T22:29:49.911" v="1682" actId="478"/>
          <ac:cxnSpMkLst>
            <pc:docMk/>
            <pc:sldMk cId="625758564" sldId="340"/>
            <ac:cxnSpMk id="32" creationId="{45AF0490-CDE7-4570-8C57-2E06C117CFA1}"/>
          </ac:cxnSpMkLst>
        </pc:cxnChg>
      </pc:sldChg>
      <pc:sldChg chg="addSp delSp modSp add modTransition">
        <pc:chgData name="Maria Jose Consuegra Laino" userId="8542074c-da4c-4f6d-88fb-ed787923a225" providerId="ADAL" clId="{451FC889-2F39-4C4B-9FB5-8B2EE7361032}" dt="2020-07-17T02:46:03.414" v="2316" actId="1038"/>
        <pc:sldMkLst>
          <pc:docMk/>
          <pc:sldMk cId="1967095739" sldId="340"/>
        </pc:sldMkLst>
        <pc:spChg chg="add">
          <ac:chgData name="Maria Jose Consuegra Laino" userId="8542074c-da4c-4f6d-88fb-ed787923a225" providerId="ADAL" clId="{451FC889-2F39-4C4B-9FB5-8B2EE7361032}" dt="2020-07-17T02:13:29.186" v="2188"/>
          <ac:spMkLst>
            <pc:docMk/>
            <pc:sldMk cId="1967095739" sldId="340"/>
            <ac:spMk id="22" creationId="{D5A37501-FA0A-4967-8F9C-2D9C5B4361A2}"/>
          </ac:spMkLst>
        </pc:spChg>
        <pc:spChg chg="mod">
          <ac:chgData name="Maria Jose Consuegra Laino" userId="8542074c-da4c-4f6d-88fb-ed787923a225" providerId="ADAL" clId="{451FC889-2F39-4C4B-9FB5-8B2EE7361032}" dt="2020-07-17T02:46:03.414" v="2316" actId="1038"/>
          <ac:spMkLst>
            <pc:docMk/>
            <pc:sldMk cId="1967095739" sldId="340"/>
            <ac:spMk id="43" creationId="{1E00CACC-D286-48D0-AC5C-836468AFAC10}"/>
          </ac:spMkLst>
        </pc:spChg>
        <pc:spChg chg="del">
          <ac:chgData name="Maria Jose Consuegra Laino" userId="8542074c-da4c-4f6d-88fb-ed787923a225" providerId="ADAL" clId="{451FC889-2F39-4C4B-9FB5-8B2EE7361032}" dt="2020-07-17T02:13:28.611" v="2187" actId="478"/>
          <ac:spMkLst>
            <pc:docMk/>
            <pc:sldMk cId="1967095739" sldId="340"/>
            <ac:spMk id="68" creationId="{FD681C05-60DC-48ED-BC5B-231F110DC93B}"/>
          </ac:spMkLst>
        </pc:spChg>
      </pc:sldChg>
      <pc:sldChg chg="modSp add del ord">
        <pc:chgData name="Maria Jose Consuegra Laino" userId="8542074c-da4c-4f6d-88fb-ed787923a225" providerId="ADAL" clId="{451FC889-2F39-4C4B-9FB5-8B2EE7361032}" dt="2020-07-16T22:43:08.707" v="1755" actId="2696"/>
        <pc:sldMkLst>
          <pc:docMk/>
          <pc:sldMk cId="45274429" sldId="341"/>
        </pc:sldMkLst>
        <pc:spChg chg="mod">
          <ac:chgData name="Maria Jose Consuegra Laino" userId="8542074c-da4c-4f6d-88fb-ed787923a225" providerId="ADAL" clId="{451FC889-2F39-4C4B-9FB5-8B2EE7361032}" dt="2020-07-16T22:30:04.314" v="1728" actId="1035"/>
          <ac:spMkLst>
            <pc:docMk/>
            <pc:sldMk cId="45274429" sldId="341"/>
            <ac:spMk id="2" creationId="{E86E3362-29DB-4170-9680-94DD6955912E}"/>
          </ac:spMkLst>
        </pc:spChg>
        <pc:spChg chg="mod">
          <ac:chgData name="Maria Jose Consuegra Laino" userId="8542074c-da4c-4f6d-88fb-ed787923a225" providerId="ADAL" clId="{451FC889-2F39-4C4B-9FB5-8B2EE7361032}" dt="2020-07-16T22:30:04.314" v="1728" actId="1035"/>
          <ac:spMkLst>
            <pc:docMk/>
            <pc:sldMk cId="45274429" sldId="341"/>
            <ac:spMk id="4" creationId="{7B68982E-27E0-4BEC-BF72-FD310308C9D9}"/>
          </ac:spMkLst>
        </pc:spChg>
        <pc:spChg chg="mod">
          <ac:chgData name="Maria Jose Consuegra Laino" userId="8542074c-da4c-4f6d-88fb-ed787923a225" providerId="ADAL" clId="{451FC889-2F39-4C4B-9FB5-8B2EE7361032}" dt="2020-07-16T22:30:04.314" v="1728" actId="1035"/>
          <ac:spMkLst>
            <pc:docMk/>
            <pc:sldMk cId="45274429" sldId="341"/>
            <ac:spMk id="6" creationId="{4EB8C4E1-6DF0-4E5F-B44C-F8EAA2B2F9FB}"/>
          </ac:spMkLst>
        </pc:spChg>
        <pc:spChg chg="mod">
          <ac:chgData name="Maria Jose Consuegra Laino" userId="8542074c-da4c-4f6d-88fb-ed787923a225" providerId="ADAL" clId="{451FC889-2F39-4C4B-9FB5-8B2EE7361032}" dt="2020-07-16T22:30:04.314" v="1728" actId="1035"/>
          <ac:spMkLst>
            <pc:docMk/>
            <pc:sldMk cId="45274429" sldId="341"/>
            <ac:spMk id="7" creationId="{B4C64D7E-B0D1-4B2B-9A6A-B36BC0179329}"/>
          </ac:spMkLst>
        </pc:spChg>
        <pc:spChg chg="mod">
          <ac:chgData name="Maria Jose Consuegra Laino" userId="8542074c-da4c-4f6d-88fb-ed787923a225" providerId="ADAL" clId="{451FC889-2F39-4C4B-9FB5-8B2EE7361032}" dt="2020-07-16T22:30:04.314" v="1728" actId="1035"/>
          <ac:spMkLst>
            <pc:docMk/>
            <pc:sldMk cId="45274429" sldId="341"/>
            <ac:spMk id="8" creationId="{DE587143-A057-4F18-95EF-219E06E8BBCF}"/>
          </ac:spMkLst>
        </pc:spChg>
        <pc:spChg chg="mod">
          <ac:chgData name="Maria Jose Consuegra Laino" userId="8542074c-da4c-4f6d-88fb-ed787923a225" providerId="ADAL" clId="{451FC889-2F39-4C4B-9FB5-8B2EE7361032}" dt="2020-07-16T22:30:04.314" v="1728" actId="1035"/>
          <ac:spMkLst>
            <pc:docMk/>
            <pc:sldMk cId="45274429" sldId="341"/>
            <ac:spMk id="9" creationId="{AF9B19B2-053E-4C0F-A88A-D4161E5D886E}"/>
          </ac:spMkLst>
        </pc:spChg>
        <pc:spChg chg="mod">
          <ac:chgData name="Maria Jose Consuegra Laino" userId="8542074c-da4c-4f6d-88fb-ed787923a225" providerId="ADAL" clId="{451FC889-2F39-4C4B-9FB5-8B2EE7361032}" dt="2020-07-16T22:30:04.314" v="1728" actId="1035"/>
          <ac:spMkLst>
            <pc:docMk/>
            <pc:sldMk cId="45274429" sldId="341"/>
            <ac:spMk id="20" creationId="{D46EC5AF-8220-4D7B-BB64-97D46D03D468}"/>
          </ac:spMkLst>
        </pc:spChg>
        <pc:spChg chg="mod">
          <ac:chgData name="Maria Jose Consuegra Laino" userId="8542074c-da4c-4f6d-88fb-ed787923a225" providerId="ADAL" clId="{451FC889-2F39-4C4B-9FB5-8B2EE7361032}" dt="2020-07-16T22:30:04.314" v="1728" actId="1035"/>
          <ac:spMkLst>
            <pc:docMk/>
            <pc:sldMk cId="45274429" sldId="341"/>
            <ac:spMk id="21" creationId="{EEC23F6C-3F8B-4EE3-B6A4-F05CD7BA4944}"/>
          </ac:spMkLst>
        </pc:spChg>
        <pc:spChg chg="mod">
          <ac:chgData name="Maria Jose Consuegra Laino" userId="8542074c-da4c-4f6d-88fb-ed787923a225" providerId="ADAL" clId="{451FC889-2F39-4C4B-9FB5-8B2EE7361032}" dt="2020-07-16T22:30:04.314" v="1728" actId="1035"/>
          <ac:spMkLst>
            <pc:docMk/>
            <pc:sldMk cId="45274429" sldId="341"/>
            <ac:spMk id="41" creationId="{4F13F848-1B0F-478D-8A45-B67619363FFF}"/>
          </ac:spMkLst>
        </pc:spChg>
        <pc:spChg chg="mod">
          <ac:chgData name="Maria Jose Consuegra Laino" userId="8542074c-da4c-4f6d-88fb-ed787923a225" providerId="ADAL" clId="{451FC889-2F39-4C4B-9FB5-8B2EE7361032}" dt="2020-07-16T22:30:04.314" v="1728" actId="1035"/>
          <ac:spMkLst>
            <pc:docMk/>
            <pc:sldMk cId="45274429" sldId="341"/>
            <ac:spMk id="42" creationId="{AD21E6DF-0C34-4D9B-99FE-B82B3C44B8C7}"/>
          </ac:spMkLst>
        </pc:spChg>
        <pc:spChg chg="mod">
          <ac:chgData name="Maria Jose Consuegra Laino" userId="8542074c-da4c-4f6d-88fb-ed787923a225" providerId="ADAL" clId="{451FC889-2F39-4C4B-9FB5-8B2EE7361032}" dt="2020-07-16T22:30:04.314" v="1728" actId="1035"/>
          <ac:spMkLst>
            <pc:docMk/>
            <pc:sldMk cId="45274429" sldId="341"/>
            <ac:spMk id="43" creationId="{1E00CACC-D286-48D0-AC5C-836468AFAC10}"/>
          </ac:spMkLst>
        </pc:spChg>
        <pc:spChg chg="mod">
          <ac:chgData name="Maria Jose Consuegra Laino" userId="8542074c-da4c-4f6d-88fb-ed787923a225" providerId="ADAL" clId="{451FC889-2F39-4C4B-9FB5-8B2EE7361032}" dt="2020-07-16T22:30:04.314" v="1728" actId="1035"/>
          <ac:spMkLst>
            <pc:docMk/>
            <pc:sldMk cId="45274429" sldId="341"/>
            <ac:spMk id="47" creationId="{948902F5-959D-4AD0-B64F-A444BA1531AC}"/>
          </ac:spMkLst>
        </pc:spChg>
        <pc:spChg chg="mod">
          <ac:chgData name="Maria Jose Consuegra Laino" userId="8542074c-da4c-4f6d-88fb-ed787923a225" providerId="ADAL" clId="{451FC889-2F39-4C4B-9FB5-8B2EE7361032}" dt="2020-07-16T22:30:04.314" v="1728" actId="1035"/>
          <ac:spMkLst>
            <pc:docMk/>
            <pc:sldMk cId="45274429" sldId="341"/>
            <ac:spMk id="48" creationId="{122115CF-E07C-4C94-B4E3-5D818EB802AC}"/>
          </ac:spMkLst>
        </pc:spChg>
        <pc:spChg chg="mod">
          <ac:chgData name="Maria Jose Consuegra Laino" userId="8542074c-da4c-4f6d-88fb-ed787923a225" providerId="ADAL" clId="{451FC889-2F39-4C4B-9FB5-8B2EE7361032}" dt="2020-07-16T22:30:04.314" v="1728" actId="1035"/>
          <ac:spMkLst>
            <pc:docMk/>
            <pc:sldMk cId="45274429" sldId="341"/>
            <ac:spMk id="67" creationId="{C7DC1D0F-3C93-4B77-AC71-45A955434522}"/>
          </ac:spMkLst>
        </pc:spChg>
        <pc:spChg chg="mod">
          <ac:chgData name="Maria Jose Consuegra Laino" userId="8542074c-da4c-4f6d-88fb-ed787923a225" providerId="ADAL" clId="{451FC889-2F39-4C4B-9FB5-8B2EE7361032}" dt="2020-07-16T22:30:04.314" v="1728" actId="1035"/>
          <ac:spMkLst>
            <pc:docMk/>
            <pc:sldMk cId="45274429" sldId="341"/>
            <ac:spMk id="68" creationId="{FD681C05-60DC-48ED-BC5B-231F110DC93B}"/>
          </ac:spMkLst>
        </pc:spChg>
        <pc:cxnChg chg="mod">
          <ac:chgData name="Maria Jose Consuegra Laino" userId="8542074c-da4c-4f6d-88fb-ed787923a225" providerId="ADAL" clId="{451FC889-2F39-4C4B-9FB5-8B2EE7361032}" dt="2020-07-16T22:30:04.314" v="1728" actId="1035"/>
          <ac:cxnSpMkLst>
            <pc:docMk/>
            <pc:sldMk cId="45274429" sldId="341"/>
            <ac:cxnSpMk id="13" creationId="{06B6676E-BDCF-40D6-9842-E881298F59DF}"/>
          </ac:cxnSpMkLst>
        </pc:cxnChg>
        <pc:cxnChg chg="mod">
          <ac:chgData name="Maria Jose Consuegra Laino" userId="8542074c-da4c-4f6d-88fb-ed787923a225" providerId="ADAL" clId="{451FC889-2F39-4C4B-9FB5-8B2EE7361032}" dt="2020-07-16T22:30:04.314" v="1728" actId="1035"/>
          <ac:cxnSpMkLst>
            <pc:docMk/>
            <pc:sldMk cId="45274429" sldId="341"/>
            <ac:cxnSpMk id="18" creationId="{7C2372DA-FDFE-4BBE-B681-96E06A830F29}"/>
          </ac:cxnSpMkLst>
        </pc:cxnChg>
        <pc:cxnChg chg="mod">
          <ac:chgData name="Maria Jose Consuegra Laino" userId="8542074c-da4c-4f6d-88fb-ed787923a225" providerId="ADAL" clId="{451FC889-2F39-4C4B-9FB5-8B2EE7361032}" dt="2020-07-16T22:30:04.314" v="1728" actId="1035"/>
          <ac:cxnSpMkLst>
            <pc:docMk/>
            <pc:sldMk cId="45274429" sldId="341"/>
            <ac:cxnSpMk id="64" creationId="{45B00F08-1BE2-4B11-8830-F806B994B6D8}"/>
          </ac:cxnSpMkLst>
        </pc:cxnChg>
        <pc:cxnChg chg="mod">
          <ac:chgData name="Maria Jose Consuegra Laino" userId="8542074c-da4c-4f6d-88fb-ed787923a225" providerId="ADAL" clId="{451FC889-2F39-4C4B-9FB5-8B2EE7361032}" dt="2020-07-16T22:30:04.314" v="1728" actId="1035"/>
          <ac:cxnSpMkLst>
            <pc:docMk/>
            <pc:sldMk cId="45274429" sldId="341"/>
            <ac:cxnSpMk id="66" creationId="{469F409D-0A3D-4BA6-8EF0-BF81819462EF}"/>
          </ac:cxnSpMkLst>
        </pc:cxnChg>
      </pc:sldChg>
      <pc:sldChg chg="addSp delSp modSp add modNotesTx">
        <pc:chgData name="Maria Jose Consuegra Laino" userId="8542074c-da4c-4f6d-88fb-ed787923a225" providerId="ADAL" clId="{451FC889-2F39-4C4B-9FB5-8B2EE7361032}" dt="2020-07-17T02:55:42.141" v="2333" actId="1038"/>
        <pc:sldMkLst>
          <pc:docMk/>
          <pc:sldMk cId="2705938008" sldId="341"/>
        </pc:sldMkLst>
        <pc:spChg chg="add ord">
          <ac:chgData name="Maria Jose Consuegra Laino" userId="8542074c-da4c-4f6d-88fb-ed787923a225" providerId="ADAL" clId="{451FC889-2F39-4C4B-9FB5-8B2EE7361032}" dt="2020-07-17T02:16:13.351" v="2246" actId="171"/>
          <ac:spMkLst>
            <pc:docMk/>
            <pc:sldMk cId="2705938008" sldId="341"/>
            <ac:spMk id="33" creationId="{80D18936-7AE8-4F18-9AE2-9C1D840B0F60}"/>
          </ac:spMkLst>
        </pc:spChg>
        <pc:spChg chg="mod">
          <ac:chgData name="Maria Jose Consuegra Laino" userId="8542074c-da4c-4f6d-88fb-ed787923a225" providerId="ADAL" clId="{451FC889-2F39-4C4B-9FB5-8B2EE7361032}" dt="2020-07-17T02:55:42.141" v="2333" actId="1038"/>
          <ac:spMkLst>
            <pc:docMk/>
            <pc:sldMk cId="2705938008" sldId="341"/>
            <ac:spMk id="43" creationId="{1E00CACC-D286-48D0-AC5C-836468AFAC10}"/>
          </ac:spMkLst>
        </pc:spChg>
        <pc:spChg chg="del">
          <ac:chgData name="Maria Jose Consuegra Laino" userId="8542074c-da4c-4f6d-88fb-ed787923a225" providerId="ADAL" clId="{451FC889-2F39-4C4B-9FB5-8B2EE7361032}" dt="2020-07-17T02:15:51.120" v="2233" actId="478"/>
          <ac:spMkLst>
            <pc:docMk/>
            <pc:sldMk cId="2705938008" sldId="341"/>
            <ac:spMk id="68" creationId="{FD681C05-60DC-48ED-BC5B-231F110DC93B}"/>
          </ac:spMkLst>
        </pc:spChg>
      </pc:sldChg>
      <pc:sldChg chg="addSp delSp modSp add modNotesTx">
        <pc:chgData name="Maria Jose Consuegra Laino" userId="8542074c-da4c-4f6d-88fb-ed787923a225" providerId="ADAL" clId="{451FC889-2F39-4C4B-9FB5-8B2EE7361032}" dt="2020-07-17T02:55:35.496" v="2332" actId="1038"/>
        <pc:sldMkLst>
          <pc:docMk/>
          <pc:sldMk cId="634367916" sldId="342"/>
        </pc:sldMkLst>
        <pc:spChg chg="add ord">
          <ac:chgData name="Maria Jose Consuegra Laino" userId="8542074c-da4c-4f6d-88fb-ed787923a225" providerId="ADAL" clId="{451FC889-2F39-4C4B-9FB5-8B2EE7361032}" dt="2020-07-17T02:15:41.974" v="2232" actId="171"/>
          <ac:spMkLst>
            <pc:docMk/>
            <pc:sldMk cId="634367916" sldId="342"/>
            <ac:spMk id="32" creationId="{B2C6AD73-31A5-45AA-9E76-F38E3A8B551C}"/>
          </ac:spMkLst>
        </pc:spChg>
        <pc:spChg chg="mod">
          <ac:chgData name="Maria Jose Consuegra Laino" userId="8542074c-da4c-4f6d-88fb-ed787923a225" providerId="ADAL" clId="{451FC889-2F39-4C4B-9FB5-8B2EE7361032}" dt="2020-07-17T02:55:35.496" v="2332" actId="1038"/>
          <ac:spMkLst>
            <pc:docMk/>
            <pc:sldMk cId="634367916" sldId="342"/>
            <ac:spMk id="43" creationId="{1E00CACC-D286-48D0-AC5C-836468AFAC10}"/>
          </ac:spMkLst>
        </pc:spChg>
        <pc:spChg chg="del">
          <ac:chgData name="Maria Jose Consuegra Laino" userId="8542074c-da4c-4f6d-88fb-ed787923a225" providerId="ADAL" clId="{451FC889-2F39-4C4B-9FB5-8B2EE7361032}" dt="2020-07-17T02:15:23.862" v="2221" actId="478"/>
          <ac:spMkLst>
            <pc:docMk/>
            <pc:sldMk cId="634367916" sldId="342"/>
            <ac:spMk id="68" creationId="{FD681C05-60DC-48ED-BC5B-231F110DC93B}"/>
          </ac:spMkLst>
        </pc:spChg>
      </pc:sldChg>
      <pc:sldChg chg="modSp add modNotesTx">
        <pc:chgData name="Maria Jose Consuegra Laino" userId="8542074c-da4c-4f6d-88fb-ed787923a225" providerId="ADAL" clId="{451FC889-2F39-4C4B-9FB5-8B2EE7361032}" dt="2020-07-17T02:54:42.021" v="2328" actId="1038"/>
        <pc:sldMkLst>
          <pc:docMk/>
          <pc:sldMk cId="2089230863" sldId="343"/>
        </pc:sldMkLst>
        <pc:spChg chg="mod">
          <ac:chgData name="Maria Jose Consuegra Laino" userId="8542074c-da4c-4f6d-88fb-ed787923a225" providerId="ADAL" clId="{451FC889-2F39-4C4B-9FB5-8B2EE7361032}" dt="2020-07-17T02:54:42.021" v="2328" actId="1038"/>
          <ac:spMkLst>
            <pc:docMk/>
            <pc:sldMk cId="2089230863" sldId="343"/>
            <ac:spMk id="43" creationId="{1E00CACC-D286-48D0-AC5C-836468AFAC10}"/>
          </ac:spMkLst>
        </pc:spChg>
        <pc:spChg chg="mod">
          <ac:chgData name="Maria Jose Consuegra Laino" userId="8542074c-da4c-4f6d-88fb-ed787923a225" providerId="ADAL" clId="{451FC889-2F39-4C4B-9FB5-8B2EE7361032}" dt="2020-07-17T02:13:20.728" v="2186" actId="1076"/>
          <ac:spMkLst>
            <pc:docMk/>
            <pc:sldMk cId="2089230863" sldId="343"/>
            <ac:spMk id="68" creationId="{FD681C05-60DC-48ED-BC5B-231F110DC93B}"/>
          </ac:spMkLst>
        </pc:spChg>
      </pc:sldChg>
      <pc:sldChg chg="addSp delSp modSp add del modTransition">
        <pc:chgData name="Maria Jose Consuegra Laino" userId="8542074c-da4c-4f6d-88fb-ed787923a225" providerId="ADAL" clId="{451FC889-2F39-4C4B-9FB5-8B2EE7361032}" dt="2020-07-17T02:54:22.602" v="2325" actId="2696"/>
        <pc:sldMkLst>
          <pc:docMk/>
          <pc:sldMk cId="1256008932" sldId="344"/>
        </pc:sldMkLst>
        <pc:spChg chg="del">
          <ac:chgData name="Maria Jose Consuegra Laino" userId="8542074c-da4c-4f6d-88fb-ed787923a225" providerId="ADAL" clId="{451FC889-2F39-4C4B-9FB5-8B2EE7361032}" dt="2020-07-17T02:18:54.307" v="2254" actId="478"/>
          <ac:spMkLst>
            <pc:docMk/>
            <pc:sldMk cId="1256008932" sldId="344"/>
            <ac:spMk id="2" creationId="{E86E3362-29DB-4170-9680-94DD6955912E}"/>
          </ac:spMkLst>
        </pc:spChg>
        <pc:spChg chg="del">
          <ac:chgData name="Maria Jose Consuegra Laino" userId="8542074c-da4c-4f6d-88fb-ed787923a225" providerId="ADAL" clId="{451FC889-2F39-4C4B-9FB5-8B2EE7361032}" dt="2020-07-17T02:31:10.617" v="2275" actId="478"/>
          <ac:spMkLst>
            <pc:docMk/>
            <pc:sldMk cId="1256008932" sldId="344"/>
            <ac:spMk id="4" creationId="{7B68982E-27E0-4BEC-BF72-FD310308C9D9}"/>
          </ac:spMkLst>
        </pc:spChg>
        <pc:spChg chg="del">
          <ac:chgData name="Maria Jose Consuegra Laino" userId="8542074c-da4c-4f6d-88fb-ed787923a225" providerId="ADAL" clId="{451FC889-2F39-4C4B-9FB5-8B2EE7361032}" dt="2020-07-17T02:31:10.617" v="2275" actId="478"/>
          <ac:spMkLst>
            <pc:docMk/>
            <pc:sldMk cId="1256008932" sldId="344"/>
            <ac:spMk id="6" creationId="{4EB8C4E1-6DF0-4E5F-B44C-F8EAA2B2F9FB}"/>
          </ac:spMkLst>
        </pc:spChg>
        <pc:spChg chg="del">
          <ac:chgData name="Maria Jose Consuegra Laino" userId="8542074c-da4c-4f6d-88fb-ed787923a225" providerId="ADAL" clId="{451FC889-2F39-4C4B-9FB5-8B2EE7361032}" dt="2020-07-17T02:31:10.617" v="2275" actId="478"/>
          <ac:spMkLst>
            <pc:docMk/>
            <pc:sldMk cId="1256008932" sldId="344"/>
            <ac:spMk id="7" creationId="{B4C64D7E-B0D1-4B2B-9A6A-B36BC0179329}"/>
          </ac:spMkLst>
        </pc:spChg>
        <pc:spChg chg="del">
          <ac:chgData name="Maria Jose Consuegra Laino" userId="8542074c-da4c-4f6d-88fb-ed787923a225" providerId="ADAL" clId="{451FC889-2F39-4C4B-9FB5-8B2EE7361032}" dt="2020-07-17T02:31:10.617" v="2275" actId="478"/>
          <ac:spMkLst>
            <pc:docMk/>
            <pc:sldMk cId="1256008932" sldId="344"/>
            <ac:spMk id="8" creationId="{DE587143-A057-4F18-95EF-219E06E8BBCF}"/>
          </ac:spMkLst>
        </pc:spChg>
        <pc:spChg chg="del">
          <ac:chgData name="Maria Jose Consuegra Laino" userId="8542074c-da4c-4f6d-88fb-ed787923a225" providerId="ADAL" clId="{451FC889-2F39-4C4B-9FB5-8B2EE7361032}" dt="2020-07-17T02:31:10.617" v="2275" actId="478"/>
          <ac:spMkLst>
            <pc:docMk/>
            <pc:sldMk cId="1256008932" sldId="344"/>
            <ac:spMk id="9" creationId="{AF9B19B2-053E-4C0F-A88A-D4161E5D886E}"/>
          </ac:spMkLst>
        </pc:spChg>
        <pc:spChg chg="del">
          <ac:chgData name="Maria Jose Consuegra Laino" userId="8542074c-da4c-4f6d-88fb-ed787923a225" providerId="ADAL" clId="{451FC889-2F39-4C4B-9FB5-8B2EE7361032}" dt="2020-07-17T02:31:10.617" v="2275" actId="478"/>
          <ac:spMkLst>
            <pc:docMk/>
            <pc:sldMk cId="1256008932" sldId="344"/>
            <ac:spMk id="20" creationId="{D46EC5AF-8220-4D7B-BB64-97D46D03D468}"/>
          </ac:spMkLst>
        </pc:spChg>
        <pc:spChg chg="del">
          <ac:chgData name="Maria Jose Consuegra Laino" userId="8542074c-da4c-4f6d-88fb-ed787923a225" providerId="ADAL" clId="{451FC889-2F39-4C4B-9FB5-8B2EE7361032}" dt="2020-07-17T02:31:10.617" v="2275" actId="478"/>
          <ac:spMkLst>
            <pc:docMk/>
            <pc:sldMk cId="1256008932" sldId="344"/>
            <ac:spMk id="21" creationId="{EEC23F6C-3F8B-4EE3-B6A4-F05CD7BA4944}"/>
          </ac:spMkLst>
        </pc:spChg>
        <pc:spChg chg="add del mod ord">
          <ac:chgData name="Maria Jose Consuegra Laino" userId="8542074c-da4c-4f6d-88fb-ed787923a225" providerId="ADAL" clId="{451FC889-2F39-4C4B-9FB5-8B2EE7361032}" dt="2020-07-17T02:31:10.617" v="2275" actId="478"/>
          <ac:spMkLst>
            <pc:docMk/>
            <pc:sldMk cId="1256008932" sldId="344"/>
            <ac:spMk id="22" creationId="{F1101ED5-2CE6-4F84-9B8B-55B90ED35875}"/>
          </ac:spMkLst>
        </pc:spChg>
        <pc:spChg chg="add del mod">
          <ac:chgData name="Maria Jose Consuegra Laino" userId="8542074c-da4c-4f6d-88fb-ed787923a225" providerId="ADAL" clId="{451FC889-2F39-4C4B-9FB5-8B2EE7361032}" dt="2020-07-17T02:31:10.617" v="2275" actId="478"/>
          <ac:spMkLst>
            <pc:docMk/>
            <pc:sldMk cId="1256008932" sldId="344"/>
            <ac:spMk id="23" creationId="{0641660A-B576-4A25-99ED-74AF4BABA059}"/>
          </ac:spMkLst>
        </pc:spChg>
        <pc:spChg chg="add mod">
          <ac:chgData name="Maria Jose Consuegra Laino" userId="8542074c-da4c-4f6d-88fb-ed787923a225" providerId="ADAL" clId="{451FC889-2F39-4C4B-9FB5-8B2EE7361032}" dt="2020-07-17T02:31:15.997" v="2315" actId="1035"/>
          <ac:spMkLst>
            <pc:docMk/>
            <pc:sldMk cId="1256008932" sldId="344"/>
            <ac:spMk id="24" creationId="{07076F63-E094-40F0-B7AD-735F012DB14E}"/>
          </ac:spMkLst>
        </pc:spChg>
        <pc:spChg chg="add mod">
          <ac:chgData name="Maria Jose Consuegra Laino" userId="8542074c-da4c-4f6d-88fb-ed787923a225" providerId="ADAL" clId="{451FC889-2F39-4C4B-9FB5-8B2EE7361032}" dt="2020-07-17T02:31:15.997" v="2315" actId="1035"/>
          <ac:spMkLst>
            <pc:docMk/>
            <pc:sldMk cId="1256008932" sldId="344"/>
            <ac:spMk id="25" creationId="{C81FE1D7-0B60-4705-826B-5E940E033AAA}"/>
          </ac:spMkLst>
        </pc:spChg>
        <pc:spChg chg="add mod">
          <ac:chgData name="Maria Jose Consuegra Laino" userId="8542074c-da4c-4f6d-88fb-ed787923a225" providerId="ADAL" clId="{451FC889-2F39-4C4B-9FB5-8B2EE7361032}" dt="2020-07-17T02:31:15.997" v="2315" actId="1035"/>
          <ac:spMkLst>
            <pc:docMk/>
            <pc:sldMk cId="1256008932" sldId="344"/>
            <ac:spMk id="26" creationId="{572549C6-DA02-4DD8-8E00-C47FDBC43B12}"/>
          </ac:spMkLst>
        </pc:spChg>
        <pc:spChg chg="add mod">
          <ac:chgData name="Maria Jose Consuegra Laino" userId="8542074c-da4c-4f6d-88fb-ed787923a225" providerId="ADAL" clId="{451FC889-2F39-4C4B-9FB5-8B2EE7361032}" dt="2020-07-17T02:31:15.997" v="2315" actId="1035"/>
          <ac:spMkLst>
            <pc:docMk/>
            <pc:sldMk cId="1256008932" sldId="344"/>
            <ac:spMk id="27" creationId="{AD62B0D8-77E3-48A6-BF21-7547A21B7D11}"/>
          </ac:spMkLst>
        </pc:spChg>
        <pc:spChg chg="add mod">
          <ac:chgData name="Maria Jose Consuegra Laino" userId="8542074c-da4c-4f6d-88fb-ed787923a225" providerId="ADAL" clId="{451FC889-2F39-4C4B-9FB5-8B2EE7361032}" dt="2020-07-17T02:31:15.997" v="2315" actId="1035"/>
          <ac:spMkLst>
            <pc:docMk/>
            <pc:sldMk cId="1256008932" sldId="344"/>
            <ac:spMk id="28" creationId="{515F8C60-25CC-4B35-92E7-319504B65F62}"/>
          </ac:spMkLst>
        </pc:spChg>
        <pc:spChg chg="add mod">
          <ac:chgData name="Maria Jose Consuegra Laino" userId="8542074c-da4c-4f6d-88fb-ed787923a225" providerId="ADAL" clId="{451FC889-2F39-4C4B-9FB5-8B2EE7361032}" dt="2020-07-17T02:31:15.997" v="2315" actId="1035"/>
          <ac:spMkLst>
            <pc:docMk/>
            <pc:sldMk cId="1256008932" sldId="344"/>
            <ac:spMk id="30" creationId="{98A856B2-5087-44AE-AE50-BACAA5A7A84A}"/>
          </ac:spMkLst>
        </pc:spChg>
        <pc:spChg chg="add mod">
          <ac:chgData name="Maria Jose Consuegra Laino" userId="8542074c-da4c-4f6d-88fb-ed787923a225" providerId="ADAL" clId="{451FC889-2F39-4C4B-9FB5-8B2EE7361032}" dt="2020-07-17T02:31:15.997" v="2315" actId="1035"/>
          <ac:spMkLst>
            <pc:docMk/>
            <pc:sldMk cId="1256008932" sldId="344"/>
            <ac:spMk id="31" creationId="{0B2C04CD-0326-4549-9BE4-27DF7DFDE891}"/>
          </ac:spMkLst>
        </pc:spChg>
        <pc:spChg chg="add mod">
          <ac:chgData name="Maria Jose Consuegra Laino" userId="8542074c-da4c-4f6d-88fb-ed787923a225" providerId="ADAL" clId="{451FC889-2F39-4C4B-9FB5-8B2EE7361032}" dt="2020-07-17T02:31:15.997" v="2315" actId="1035"/>
          <ac:spMkLst>
            <pc:docMk/>
            <pc:sldMk cId="1256008932" sldId="344"/>
            <ac:spMk id="32" creationId="{1FF02D9E-B0D2-4DC5-A5D0-6116BB28444F}"/>
          </ac:spMkLst>
        </pc:spChg>
        <pc:spChg chg="add mod">
          <ac:chgData name="Maria Jose Consuegra Laino" userId="8542074c-da4c-4f6d-88fb-ed787923a225" providerId="ADAL" clId="{451FC889-2F39-4C4B-9FB5-8B2EE7361032}" dt="2020-07-17T02:31:15.997" v="2315" actId="1035"/>
          <ac:spMkLst>
            <pc:docMk/>
            <pc:sldMk cId="1256008932" sldId="344"/>
            <ac:spMk id="33" creationId="{02602149-7B04-463F-8FC8-4FBD9CF9B6AD}"/>
          </ac:spMkLst>
        </pc:spChg>
        <pc:spChg chg="add mod">
          <ac:chgData name="Maria Jose Consuegra Laino" userId="8542074c-da4c-4f6d-88fb-ed787923a225" providerId="ADAL" clId="{451FC889-2F39-4C4B-9FB5-8B2EE7361032}" dt="2020-07-17T02:31:15.997" v="2315" actId="1035"/>
          <ac:spMkLst>
            <pc:docMk/>
            <pc:sldMk cId="1256008932" sldId="344"/>
            <ac:spMk id="34" creationId="{F0861DFB-2EF1-4739-B94E-35B3807B733D}"/>
          </ac:spMkLst>
        </pc:spChg>
        <pc:spChg chg="add mod">
          <ac:chgData name="Maria Jose Consuegra Laino" userId="8542074c-da4c-4f6d-88fb-ed787923a225" providerId="ADAL" clId="{451FC889-2F39-4C4B-9FB5-8B2EE7361032}" dt="2020-07-17T02:31:15.997" v="2315" actId="1035"/>
          <ac:spMkLst>
            <pc:docMk/>
            <pc:sldMk cId="1256008932" sldId="344"/>
            <ac:spMk id="35" creationId="{63FBE5C1-F46F-429C-BB0A-83A3B1D49C41}"/>
          </ac:spMkLst>
        </pc:spChg>
        <pc:spChg chg="add mod">
          <ac:chgData name="Maria Jose Consuegra Laino" userId="8542074c-da4c-4f6d-88fb-ed787923a225" providerId="ADAL" clId="{451FC889-2F39-4C4B-9FB5-8B2EE7361032}" dt="2020-07-17T02:31:15.997" v="2315" actId="1035"/>
          <ac:spMkLst>
            <pc:docMk/>
            <pc:sldMk cId="1256008932" sldId="344"/>
            <ac:spMk id="36" creationId="{77296958-4850-4555-B4E2-C0DAA448188F}"/>
          </ac:spMkLst>
        </pc:spChg>
        <pc:spChg chg="add mod">
          <ac:chgData name="Maria Jose Consuegra Laino" userId="8542074c-da4c-4f6d-88fb-ed787923a225" providerId="ADAL" clId="{451FC889-2F39-4C4B-9FB5-8B2EE7361032}" dt="2020-07-17T02:31:15.997" v="2315" actId="1035"/>
          <ac:spMkLst>
            <pc:docMk/>
            <pc:sldMk cId="1256008932" sldId="344"/>
            <ac:spMk id="37" creationId="{5EF18391-6AF8-40B8-8F3B-27698749459E}"/>
          </ac:spMkLst>
        </pc:spChg>
        <pc:spChg chg="del">
          <ac:chgData name="Maria Jose Consuegra Laino" userId="8542074c-da4c-4f6d-88fb-ed787923a225" providerId="ADAL" clId="{451FC889-2F39-4C4B-9FB5-8B2EE7361032}" dt="2020-07-17T02:31:10.617" v="2275" actId="478"/>
          <ac:spMkLst>
            <pc:docMk/>
            <pc:sldMk cId="1256008932" sldId="344"/>
            <ac:spMk id="41" creationId="{4F13F848-1B0F-478D-8A45-B67619363FFF}"/>
          </ac:spMkLst>
        </pc:spChg>
        <pc:spChg chg="del">
          <ac:chgData name="Maria Jose Consuegra Laino" userId="8542074c-da4c-4f6d-88fb-ed787923a225" providerId="ADAL" clId="{451FC889-2F39-4C4B-9FB5-8B2EE7361032}" dt="2020-07-17T02:31:10.617" v="2275" actId="478"/>
          <ac:spMkLst>
            <pc:docMk/>
            <pc:sldMk cId="1256008932" sldId="344"/>
            <ac:spMk id="42" creationId="{AD21E6DF-0C34-4D9B-99FE-B82B3C44B8C7}"/>
          </ac:spMkLst>
        </pc:spChg>
        <pc:spChg chg="del">
          <ac:chgData name="Maria Jose Consuegra Laino" userId="8542074c-da4c-4f6d-88fb-ed787923a225" providerId="ADAL" clId="{451FC889-2F39-4C4B-9FB5-8B2EE7361032}" dt="2020-07-17T02:31:10.617" v="2275" actId="478"/>
          <ac:spMkLst>
            <pc:docMk/>
            <pc:sldMk cId="1256008932" sldId="344"/>
            <ac:spMk id="43" creationId="{1E00CACC-D286-48D0-AC5C-836468AFAC10}"/>
          </ac:spMkLst>
        </pc:spChg>
        <pc:spChg chg="add mod">
          <ac:chgData name="Maria Jose Consuegra Laino" userId="8542074c-da4c-4f6d-88fb-ed787923a225" providerId="ADAL" clId="{451FC889-2F39-4C4B-9FB5-8B2EE7361032}" dt="2020-07-17T02:31:15.997" v="2315" actId="1035"/>
          <ac:spMkLst>
            <pc:docMk/>
            <pc:sldMk cId="1256008932" sldId="344"/>
            <ac:spMk id="44" creationId="{3338C849-2499-416C-A602-CA47A2264403}"/>
          </ac:spMkLst>
        </pc:spChg>
        <pc:spChg chg="add mod">
          <ac:chgData name="Maria Jose Consuegra Laino" userId="8542074c-da4c-4f6d-88fb-ed787923a225" providerId="ADAL" clId="{451FC889-2F39-4C4B-9FB5-8B2EE7361032}" dt="2020-07-17T02:31:15.997" v="2315" actId="1035"/>
          <ac:spMkLst>
            <pc:docMk/>
            <pc:sldMk cId="1256008932" sldId="344"/>
            <ac:spMk id="45" creationId="{944004B7-748D-4450-9BA2-D9854DFACE7D}"/>
          </ac:spMkLst>
        </pc:spChg>
        <pc:spChg chg="del">
          <ac:chgData name="Maria Jose Consuegra Laino" userId="8542074c-da4c-4f6d-88fb-ed787923a225" providerId="ADAL" clId="{451FC889-2F39-4C4B-9FB5-8B2EE7361032}" dt="2020-07-17T02:31:10.617" v="2275" actId="478"/>
          <ac:spMkLst>
            <pc:docMk/>
            <pc:sldMk cId="1256008932" sldId="344"/>
            <ac:spMk id="47" creationId="{948902F5-959D-4AD0-B64F-A444BA1531AC}"/>
          </ac:spMkLst>
        </pc:spChg>
        <pc:spChg chg="del">
          <ac:chgData name="Maria Jose Consuegra Laino" userId="8542074c-da4c-4f6d-88fb-ed787923a225" providerId="ADAL" clId="{451FC889-2F39-4C4B-9FB5-8B2EE7361032}" dt="2020-07-17T02:31:10.617" v="2275" actId="478"/>
          <ac:spMkLst>
            <pc:docMk/>
            <pc:sldMk cId="1256008932" sldId="344"/>
            <ac:spMk id="48" creationId="{122115CF-E07C-4C94-B4E3-5D818EB802AC}"/>
          </ac:spMkLst>
        </pc:spChg>
        <pc:spChg chg="del">
          <ac:chgData name="Maria Jose Consuegra Laino" userId="8542074c-da4c-4f6d-88fb-ed787923a225" providerId="ADAL" clId="{451FC889-2F39-4C4B-9FB5-8B2EE7361032}" dt="2020-07-17T02:31:10.617" v="2275" actId="478"/>
          <ac:spMkLst>
            <pc:docMk/>
            <pc:sldMk cId="1256008932" sldId="344"/>
            <ac:spMk id="67" creationId="{C7DC1D0F-3C93-4B77-AC71-45A955434522}"/>
          </ac:spMkLst>
        </pc:spChg>
        <pc:spChg chg="del">
          <ac:chgData name="Maria Jose Consuegra Laino" userId="8542074c-da4c-4f6d-88fb-ed787923a225" providerId="ADAL" clId="{451FC889-2F39-4C4B-9FB5-8B2EE7361032}" dt="2020-07-17T02:18:36.638" v="2250" actId="478"/>
          <ac:spMkLst>
            <pc:docMk/>
            <pc:sldMk cId="1256008932" sldId="344"/>
            <ac:spMk id="68" creationId="{FD681C05-60DC-48ED-BC5B-231F110DC93B}"/>
          </ac:spMkLst>
        </pc:spChg>
        <pc:cxnChg chg="del mod">
          <ac:chgData name="Maria Jose Consuegra Laino" userId="8542074c-da4c-4f6d-88fb-ed787923a225" providerId="ADAL" clId="{451FC889-2F39-4C4B-9FB5-8B2EE7361032}" dt="2020-07-17T02:31:10.617" v="2275" actId="478"/>
          <ac:cxnSpMkLst>
            <pc:docMk/>
            <pc:sldMk cId="1256008932" sldId="344"/>
            <ac:cxnSpMk id="13" creationId="{06B6676E-BDCF-40D6-9842-E881298F59DF}"/>
          </ac:cxnSpMkLst>
        </pc:cxnChg>
        <pc:cxnChg chg="del mod">
          <ac:chgData name="Maria Jose Consuegra Laino" userId="8542074c-da4c-4f6d-88fb-ed787923a225" providerId="ADAL" clId="{451FC889-2F39-4C4B-9FB5-8B2EE7361032}" dt="2020-07-17T02:31:10.617" v="2275" actId="478"/>
          <ac:cxnSpMkLst>
            <pc:docMk/>
            <pc:sldMk cId="1256008932" sldId="344"/>
            <ac:cxnSpMk id="18" creationId="{7C2372DA-FDFE-4BBE-B681-96E06A830F29}"/>
          </ac:cxnSpMkLst>
        </pc:cxnChg>
        <pc:cxnChg chg="add mod">
          <ac:chgData name="Maria Jose Consuegra Laino" userId="8542074c-da4c-4f6d-88fb-ed787923a225" providerId="ADAL" clId="{451FC889-2F39-4C4B-9FB5-8B2EE7361032}" dt="2020-07-17T02:31:15.997" v="2315" actId="1035"/>
          <ac:cxnSpMkLst>
            <pc:docMk/>
            <pc:sldMk cId="1256008932" sldId="344"/>
            <ac:cxnSpMk id="29" creationId="{4E78C4EB-3E56-4740-962A-BDD8B1804E2C}"/>
          </ac:cxnSpMkLst>
        </pc:cxnChg>
        <pc:cxnChg chg="add mod">
          <ac:chgData name="Maria Jose Consuegra Laino" userId="8542074c-da4c-4f6d-88fb-ed787923a225" providerId="ADAL" clId="{451FC889-2F39-4C4B-9FB5-8B2EE7361032}" dt="2020-07-17T02:31:15.997" v="2315" actId="1035"/>
          <ac:cxnSpMkLst>
            <pc:docMk/>
            <pc:sldMk cId="1256008932" sldId="344"/>
            <ac:cxnSpMk id="38" creationId="{268EE4BD-7A1D-4BB1-9B20-849077235FB8}"/>
          </ac:cxnSpMkLst>
        </pc:cxnChg>
        <pc:cxnChg chg="add mod">
          <ac:chgData name="Maria Jose Consuegra Laino" userId="8542074c-da4c-4f6d-88fb-ed787923a225" providerId="ADAL" clId="{451FC889-2F39-4C4B-9FB5-8B2EE7361032}" dt="2020-07-17T02:31:15.997" v="2315" actId="1035"/>
          <ac:cxnSpMkLst>
            <pc:docMk/>
            <pc:sldMk cId="1256008932" sldId="344"/>
            <ac:cxnSpMk id="39" creationId="{5C2DC8C8-7682-4A3E-B6A7-461C3796CC7F}"/>
          </ac:cxnSpMkLst>
        </pc:cxnChg>
        <pc:cxnChg chg="add mod">
          <ac:chgData name="Maria Jose Consuegra Laino" userId="8542074c-da4c-4f6d-88fb-ed787923a225" providerId="ADAL" clId="{451FC889-2F39-4C4B-9FB5-8B2EE7361032}" dt="2020-07-17T02:31:15.997" v="2315" actId="1035"/>
          <ac:cxnSpMkLst>
            <pc:docMk/>
            <pc:sldMk cId="1256008932" sldId="344"/>
            <ac:cxnSpMk id="40" creationId="{A75AF377-FE37-4BC9-9AEB-F685FAA125CE}"/>
          </ac:cxnSpMkLst>
        </pc:cxnChg>
        <pc:cxnChg chg="del">
          <ac:chgData name="Maria Jose Consuegra Laino" userId="8542074c-da4c-4f6d-88fb-ed787923a225" providerId="ADAL" clId="{451FC889-2F39-4C4B-9FB5-8B2EE7361032}" dt="2020-07-17T02:31:10.617" v="2275" actId="478"/>
          <ac:cxnSpMkLst>
            <pc:docMk/>
            <pc:sldMk cId="1256008932" sldId="344"/>
            <ac:cxnSpMk id="64" creationId="{45B00F08-1BE2-4B11-8830-F806B994B6D8}"/>
          </ac:cxnSpMkLst>
        </pc:cxnChg>
        <pc:cxnChg chg="del">
          <ac:chgData name="Maria Jose Consuegra Laino" userId="8542074c-da4c-4f6d-88fb-ed787923a225" providerId="ADAL" clId="{451FC889-2F39-4C4B-9FB5-8B2EE7361032}" dt="2020-07-17T02:31:10.617" v="2275" actId="478"/>
          <ac:cxnSpMkLst>
            <pc:docMk/>
            <pc:sldMk cId="1256008932" sldId="344"/>
            <ac:cxnSpMk id="66" creationId="{469F409D-0A3D-4BA6-8EF0-BF81819462EF}"/>
          </ac:cxnSpMkLst>
        </pc:cxnChg>
      </pc:sldChg>
      <pc:sldChg chg="add del">
        <pc:chgData name="Maria Jose Consuegra Laino" userId="8542074c-da4c-4f6d-88fb-ed787923a225" providerId="ADAL" clId="{451FC889-2F39-4C4B-9FB5-8B2EE7361032}" dt="2020-07-17T01:08:31.614" v="2075" actId="2696"/>
        <pc:sldMkLst>
          <pc:docMk/>
          <pc:sldMk cId="4050811321" sldId="344"/>
        </pc:sldMkLst>
      </pc:sldChg>
      <pc:sldChg chg="addSp delSp add del modTransition modNotesTx">
        <pc:chgData name="Maria Jose Consuegra Laino" userId="8542074c-da4c-4f6d-88fb-ed787923a225" providerId="ADAL" clId="{451FC889-2F39-4C4B-9FB5-8B2EE7361032}" dt="2020-07-17T02:27:18.092" v="2274" actId="2696"/>
        <pc:sldMkLst>
          <pc:docMk/>
          <pc:sldMk cId="2553306701" sldId="345"/>
        </pc:sldMkLst>
        <pc:spChg chg="add del">
          <ac:chgData name="Maria Jose Consuegra Laino" userId="8542074c-da4c-4f6d-88fb-ed787923a225" providerId="ADAL" clId="{451FC889-2F39-4C4B-9FB5-8B2EE7361032}" dt="2020-07-17T02:18:25.168" v="2249" actId="478"/>
          <ac:spMkLst>
            <pc:docMk/>
            <pc:sldMk cId="2553306701" sldId="345"/>
            <ac:spMk id="19" creationId="{8D0BEB7D-3541-457D-B754-77C26B09B0AA}"/>
          </ac:spMkLst>
        </pc:spChg>
        <pc:spChg chg="del">
          <ac:chgData name="Maria Jose Consuegra Laino" userId="8542074c-da4c-4f6d-88fb-ed787923a225" providerId="ADAL" clId="{451FC889-2F39-4C4B-9FB5-8B2EE7361032}" dt="2020-07-17T02:18:21.543" v="2247" actId="478"/>
          <ac:spMkLst>
            <pc:docMk/>
            <pc:sldMk cId="2553306701" sldId="345"/>
            <ac:spMk id="68" creationId="{FD681C05-60DC-48ED-BC5B-231F110DC93B}"/>
          </ac:spMkLst>
        </pc:spChg>
      </pc:sldChg>
      <pc:sldChg chg="addSp delSp modSp add modNotesTx">
        <pc:chgData name="Maria Jose Consuegra Laino" userId="8542074c-da4c-4f6d-88fb-ed787923a225" providerId="ADAL" clId="{451FC889-2F39-4C4B-9FB5-8B2EE7361032}" dt="2020-07-17T02:55:03.555" v="2329" actId="1038"/>
        <pc:sldMkLst>
          <pc:docMk/>
          <pc:sldMk cId="2600808336" sldId="346"/>
        </pc:sldMkLst>
        <pc:spChg chg="add ord">
          <ac:chgData name="Maria Jose Consuegra Laino" userId="8542074c-da4c-4f6d-88fb-ed787923a225" providerId="ADAL" clId="{451FC889-2F39-4C4B-9FB5-8B2EE7361032}" dt="2020-07-17T02:13:58.444" v="2198" actId="171"/>
          <ac:spMkLst>
            <pc:docMk/>
            <pc:sldMk cId="2600808336" sldId="346"/>
            <ac:spMk id="29" creationId="{CF5FB5E6-B555-4198-8D46-BE4A183120E4}"/>
          </ac:spMkLst>
        </pc:spChg>
        <pc:spChg chg="mod">
          <ac:chgData name="Maria Jose Consuegra Laino" userId="8542074c-da4c-4f6d-88fb-ed787923a225" providerId="ADAL" clId="{451FC889-2F39-4C4B-9FB5-8B2EE7361032}" dt="2020-07-17T02:55:03.555" v="2329" actId="1038"/>
          <ac:spMkLst>
            <pc:docMk/>
            <pc:sldMk cId="2600808336" sldId="346"/>
            <ac:spMk id="43" creationId="{1E00CACC-D286-48D0-AC5C-836468AFAC10}"/>
          </ac:spMkLst>
        </pc:spChg>
        <pc:spChg chg="mod">
          <ac:chgData name="Maria Jose Consuegra Laino" userId="8542074c-da4c-4f6d-88fb-ed787923a225" providerId="ADAL" clId="{451FC889-2F39-4C4B-9FB5-8B2EE7361032}" dt="2020-07-17T01:44:03.327" v="2146" actId="207"/>
          <ac:spMkLst>
            <pc:docMk/>
            <pc:sldMk cId="2600808336" sldId="346"/>
            <ac:spMk id="44" creationId="{AD0E8966-A11F-4F5A-9DAC-ABA321380547}"/>
          </ac:spMkLst>
        </pc:spChg>
        <pc:spChg chg="del">
          <ac:chgData name="Maria Jose Consuegra Laino" userId="8542074c-da4c-4f6d-88fb-ed787923a225" providerId="ADAL" clId="{451FC889-2F39-4C4B-9FB5-8B2EE7361032}" dt="2020-07-17T02:13:37.455" v="2189" actId="478"/>
          <ac:spMkLst>
            <pc:docMk/>
            <pc:sldMk cId="2600808336" sldId="346"/>
            <ac:spMk id="68" creationId="{FD681C05-60DC-48ED-BC5B-231F110DC93B}"/>
          </ac:spMkLst>
        </pc:spChg>
      </pc:sldChg>
      <pc:sldChg chg="add del">
        <pc:chgData name="Maria Jose Consuegra Laino" userId="8542074c-da4c-4f6d-88fb-ed787923a225" providerId="ADAL" clId="{451FC889-2F39-4C4B-9FB5-8B2EE7361032}" dt="2020-07-17T01:29:19.860" v="2118" actId="2696"/>
        <pc:sldMkLst>
          <pc:docMk/>
          <pc:sldMk cId="3171549684" sldId="346"/>
        </pc:sldMkLst>
      </pc:sldChg>
      <pc:sldChg chg="addSp delSp modSp add modNotesTx">
        <pc:chgData name="Maria Jose Consuegra Laino" userId="8542074c-da4c-4f6d-88fb-ed787923a225" providerId="ADAL" clId="{451FC889-2F39-4C4B-9FB5-8B2EE7361032}" dt="2020-07-17T02:55:27.810" v="2331" actId="1038"/>
        <pc:sldMkLst>
          <pc:docMk/>
          <pc:sldMk cId="2863515594" sldId="347"/>
        </pc:sldMkLst>
        <pc:spChg chg="add ord">
          <ac:chgData name="Maria Jose Consuegra Laino" userId="8542074c-da4c-4f6d-88fb-ed787923a225" providerId="ADAL" clId="{451FC889-2F39-4C4B-9FB5-8B2EE7361032}" dt="2020-07-17T02:15:16.339" v="2220" actId="171"/>
          <ac:spMkLst>
            <pc:docMk/>
            <pc:sldMk cId="2863515594" sldId="347"/>
            <ac:spMk id="29" creationId="{D1E193EA-B775-4C83-A3BC-D95C21BAFC44}"/>
          </ac:spMkLst>
        </pc:spChg>
        <pc:spChg chg="mod">
          <ac:chgData name="Maria Jose Consuegra Laino" userId="8542074c-da4c-4f6d-88fb-ed787923a225" providerId="ADAL" clId="{451FC889-2F39-4C4B-9FB5-8B2EE7361032}" dt="2020-07-17T02:55:27.810" v="2331" actId="1038"/>
          <ac:spMkLst>
            <pc:docMk/>
            <pc:sldMk cId="2863515594" sldId="347"/>
            <ac:spMk id="43" creationId="{1E00CACC-D286-48D0-AC5C-836468AFAC10}"/>
          </ac:spMkLst>
        </pc:spChg>
        <pc:spChg chg="mod">
          <ac:chgData name="Maria Jose Consuegra Laino" userId="8542074c-da4c-4f6d-88fb-ed787923a225" providerId="ADAL" clId="{451FC889-2F39-4C4B-9FB5-8B2EE7361032}" dt="2020-07-17T01:43:54.859" v="2144" actId="207"/>
          <ac:spMkLst>
            <pc:docMk/>
            <pc:sldMk cId="2863515594" sldId="347"/>
            <ac:spMk id="45" creationId="{91F0F6B2-BE14-4572-8E09-3D1EE7BED4EA}"/>
          </ac:spMkLst>
        </pc:spChg>
        <pc:spChg chg="del">
          <ac:chgData name="Maria Jose Consuegra Laino" userId="8542074c-da4c-4f6d-88fb-ed787923a225" providerId="ADAL" clId="{451FC889-2F39-4C4B-9FB5-8B2EE7361032}" dt="2020-07-17T02:14:47.188" v="2209" actId="478"/>
          <ac:spMkLst>
            <pc:docMk/>
            <pc:sldMk cId="2863515594" sldId="347"/>
            <ac:spMk id="68" creationId="{FD681C05-60DC-48ED-BC5B-231F110DC93B}"/>
          </ac:spMkLst>
        </pc:spChg>
        <pc:spChg chg="ord">
          <ac:chgData name="Maria Jose Consuegra Laino" userId="8542074c-da4c-4f6d-88fb-ed787923a225" providerId="ADAL" clId="{451FC889-2F39-4C4B-9FB5-8B2EE7361032}" dt="2020-07-17T02:14:53.386" v="2212" actId="166"/>
          <ac:spMkLst>
            <pc:docMk/>
            <pc:sldMk cId="2863515594" sldId="347"/>
            <ac:spMk id="91" creationId="{DAE1DD64-09B1-40BA-8B52-6A9BAF081FE4}"/>
          </ac:spMkLst>
        </pc:spChg>
      </pc:sldChg>
      <pc:sldChg chg="addSp delSp modSp add modNotesTx">
        <pc:chgData name="Maria Jose Consuegra Laino" userId="8542074c-da4c-4f6d-88fb-ed787923a225" providerId="ADAL" clId="{451FC889-2F39-4C4B-9FB5-8B2EE7361032}" dt="2020-07-17T02:55:12.747" v="2330" actId="1038"/>
        <pc:sldMkLst>
          <pc:docMk/>
          <pc:sldMk cId="2393837435" sldId="348"/>
        </pc:sldMkLst>
        <pc:spChg chg="add ord">
          <ac:chgData name="Maria Jose Consuegra Laino" userId="8542074c-da4c-4f6d-88fb-ed787923a225" providerId="ADAL" clId="{451FC889-2F39-4C4B-9FB5-8B2EE7361032}" dt="2020-07-17T02:14:33.836" v="2208" actId="171"/>
          <ac:spMkLst>
            <pc:docMk/>
            <pc:sldMk cId="2393837435" sldId="348"/>
            <ac:spMk id="29" creationId="{5BC0D677-05FB-40F9-AD47-38ABF3E6E5AF}"/>
          </ac:spMkLst>
        </pc:spChg>
        <pc:spChg chg="mod">
          <ac:chgData name="Maria Jose Consuegra Laino" userId="8542074c-da4c-4f6d-88fb-ed787923a225" providerId="ADAL" clId="{451FC889-2F39-4C4B-9FB5-8B2EE7361032}" dt="2020-07-17T02:55:12.747" v="2330" actId="1038"/>
          <ac:spMkLst>
            <pc:docMk/>
            <pc:sldMk cId="2393837435" sldId="348"/>
            <ac:spMk id="43" creationId="{1E00CACC-D286-48D0-AC5C-836468AFAC10}"/>
          </ac:spMkLst>
        </pc:spChg>
        <pc:spChg chg="mod">
          <ac:chgData name="Maria Jose Consuegra Laino" userId="8542074c-da4c-4f6d-88fb-ed787923a225" providerId="ADAL" clId="{451FC889-2F39-4C4B-9FB5-8B2EE7361032}" dt="2020-07-17T01:43:59.223" v="2145" actId="207"/>
          <ac:spMkLst>
            <pc:docMk/>
            <pc:sldMk cId="2393837435" sldId="348"/>
            <ac:spMk id="46" creationId="{FEF1F7F6-3BFC-4A00-9928-BEED31B86FA2}"/>
          </ac:spMkLst>
        </pc:spChg>
        <pc:spChg chg="del">
          <ac:chgData name="Maria Jose Consuegra Laino" userId="8542074c-da4c-4f6d-88fb-ed787923a225" providerId="ADAL" clId="{451FC889-2F39-4C4B-9FB5-8B2EE7361032}" dt="2020-07-17T02:14:09.206" v="2199" actId="478"/>
          <ac:spMkLst>
            <pc:docMk/>
            <pc:sldMk cId="2393837435" sldId="348"/>
            <ac:spMk id="68" creationId="{FD681C05-60DC-48ED-BC5B-231F110DC93B}"/>
          </ac:spMkLst>
        </pc:spChg>
      </pc:sldChg>
      <pc:sldChg chg="add del">
        <pc:chgData name="Maria Jose Consuegra Laino" userId="8542074c-da4c-4f6d-88fb-ed787923a225" providerId="ADAL" clId="{451FC889-2F39-4C4B-9FB5-8B2EE7361032}" dt="2020-07-17T02:54:22.630" v="2326" actId="2696"/>
        <pc:sldMkLst>
          <pc:docMk/>
          <pc:sldMk cId="2135143728" sldId="349"/>
        </pc:sldMkLst>
      </pc:sldChg>
      <pc:sldChg chg="modSp add del">
        <pc:chgData name="Maria Jose Consuegra Laino" userId="8542074c-da4c-4f6d-88fb-ed787923a225" providerId="ADAL" clId="{451FC889-2F39-4C4B-9FB5-8B2EE7361032}" dt="2020-07-17T02:54:26.534" v="2327" actId="1038"/>
        <pc:sldMkLst>
          <pc:docMk/>
          <pc:sldMk cId="4261938531" sldId="350"/>
        </pc:sldMkLst>
        <pc:spChg chg="mod">
          <ac:chgData name="Maria Jose Consuegra Laino" userId="8542074c-da4c-4f6d-88fb-ed787923a225" providerId="ADAL" clId="{451FC889-2F39-4C4B-9FB5-8B2EE7361032}" dt="2020-07-17T02:54:26.534" v="2327" actId="1038"/>
          <ac:spMkLst>
            <pc:docMk/>
            <pc:sldMk cId="4261938531" sldId="350"/>
            <ac:spMk id="32" creationId="{1FF02D9E-B0D2-4DC5-A5D0-6116BB28444F}"/>
          </ac:spMkLst>
        </pc:spChg>
      </pc:sldChg>
      <pc:sldChg chg="add del">
        <pc:chgData name="Maria Jose Consuegra Laino" userId="8542074c-da4c-4f6d-88fb-ed787923a225" providerId="ADAL" clId="{451FC889-2F39-4C4B-9FB5-8B2EE7361032}" dt="2020-07-20T21:13:29.819" v="4335" actId="2696"/>
        <pc:sldMkLst>
          <pc:docMk/>
          <pc:sldMk cId="2817809982" sldId="351"/>
        </pc:sldMkLst>
      </pc:sldChg>
      <pc:sldChg chg="add del">
        <pc:chgData name="Maria Jose Consuegra Laino" userId="8542074c-da4c-4f6d-88fb-ed787923a225" providerId="ADAL" clId="{451FC889-2F39-4C4B-9FB5-8B2EE7361032}" dt="2020-07-20T21:13:30.051" v="4338" actId="2696"/>
        <pc:sldMkLst>
          <pc:docMk/>
          <pc:sldMk cId="1476926226" sldId="352"/>
        </pc:sldMkLst>
      </pc:sldChg>
      <pc:sldChg chg="add del">
        <pc:chgData name="Maria Jose Consuegra Laino" userId="8542074c-da4c-4f6d-88fb-ed787923a225" providerId="ADAL" clId="{451FC889-2F39-4C4B-9FB5-8B2EE7361032}" dt="2020-07-20T21:13:29.910" v="4336" actId="2696"/>
        <pc:sldMkLst>
          <pc:docMk/>
          <pc:sldMk cId="1017223155" sldId="353"/>
        </pc:sldMkLst>
      </pc:sldChg>
      <pc:sldChg chg="addSp delSp modSp modNotesTx">
        <pc:chgData name="Maria Jose Consuegra Laino" userId="8542074c-da4c-4f6d-88fb-ed787923a225" providerId="ADAL" clId="{451FC889-2F39-4C4B-9FB5-8B2EE7361032}" dt="2020-07-20T23:17:34.216" v="6138" actId="313"/>
        <pc:sldMkLst>
          <pc:docMk/>
          <pc:sldMk cId="4069029199" sldId="354"/>
        </pc:sldMkLst>
        <pc:grpChg chg="add del mod">
          <ac:chgData name="Maria Jose Consuegra Laino" userId="8542074c-da4c-4f6d-88fb-ed787923a225" providerId="ADAL" clId="{451FC889-2F39-4C4B-9FB5-8B2EE7361032}" dt="2020-07-20T22:54:31.594" v="6036"/>
          <ac:grpSpMkLst>
            <pc:docMk/>
            <pc:sldMk cId="4069029199" sldId="354"/>
            <ac:grpSpMk id="7" creationId="{0B68E86B-8D98-40E0-A95C-0E3319C67430}"/>
          </ac:grpSpMkLst>
        </pc:grpChg>
        <pc:grpChg chg="add del mod">
          <ac:chgData name="Maria Jose Consuegra Laino" userId="8542074c-da4c-4f6d-88fb-ed787923a225" providerId="ADAL" clId="{451FC889-2F39-4C4B-9FB5-8B2EE7361032}" dt="2020-07-20T22:54:31.594" v="6036"/>
          <ac:grpSpMkLst>
            <pc:docMk/>
            <pc:sldMk cId="4069029199" sldId="354"/>
            <ac:grpSpMk id="10" creationId="{49DDA335-947E-4F12-91C4-69AF15B53998}"/>
          </ac:grpSpMkLst>
        </pc:grpChg>
        <pc:grpChg chg="add del mod">
          <ac:chgData name="Maria Jose Consuegra Laino" userId="8542074c-da4c-4f6d-88fb-ed787923a225" providerId="ADAL" clId="{451FC889-2F39-4C4B-9FB5-8B2EE7361032}" dt="2020-07-20T22:54:31.594" v="6036"/>
          <ac:grpSpMkLst>
            <pc:docMk/>
            <pc:sldMk cId="4069029199" sldId="354"/>
            <ac:grpSpMk id="13" creationId="{98C7D4CD-E545-4D92-BB28-B822E74AC8DA}"/>
          </ac:grpSpMkLst>
        </pc:grpChg>
        <pc:grpChg chg="add del mod">
          <ac:chgData name="Maria Jose Consuegra Laino" userId="8542074c-da4c-4f6d-88fb-ed787923a225" providerId="ADAL" clId="{451FC889-2F39-4C4B-9FB5-8B2EE7361032}" dt="2020-07-20T22:54:31.594" v="6036"/>
          <ac:grpSpMkLst>
            <pc:docMk/>
            <pc:sldMk cId="4069029199" sldId="354"/>
            <ac:grpSpMk id="16" creationId="{8AFC7AC6-45C5-4D05-9A73-86214E132FE2}"/>
          </ac:grpSpMkLst>
        </pc:grpChg>
        <pc:grpChg chg="add del mod">
          <ac:chgData name="Maria Jose Consuegra Laino" userId="8542074c-da4c-4f6d-88fb-ed787923a225" providerId="ADAL" clId="{451FC889-2F39-4C4B-9FB5-8B2EE7361032}" dt="2020-07-20T22:54:31.594" v="6036"/>
          <ac:grpSpMkLst>
            <pc:docMk/>
            <pc:sldMk cId="4069029199" sldId="354"/>
            <ac:grpSpMk id="19" creationId="{748A0326-F674-40AC-B94D-729EE116DDEC}"/>
          </ac:grpSpMkLst>
        </pc:grpChg>
        <pc:grpChg chg="add del mod">
          <ac:chgData name="Maria Jose Consuegra Laino" userId="8542074c-da4c-4f6d-88fb-ed787923a225" providerId="ADAL" clId="{451FC889-2F39-4C4B-9FB5-8B2EE7361032}" dt="2020-07-20T22:54:31.594" v="6036"/>
          <ac:grpSpMkLst>
            <pc:docMk/>
            <pc:sldMk cId="4069029199" sldId="354"/>
            <ac:grpSpMk id="22" creationId="{47A75E62-EE76-4F91-B03B-FCF6087DD667}"/>
          </ac:grpSpMkLst>
        </pc:grpChg>
        <pc:grpChg chg="add del mod">
          <ac:chgData name="Maria Jose Consuegra Laino" userId="8542074c-da4c-4f6d-88fb-ed787923a225" providerId="ADAL" clId="{451FC889-2F39-4C4B-9FB5-8B2EE7361032}" dt="2020-07-20T22:54:31.594" v="6036"/>
          <ac:grpSpMkLst>
            <pc:docMk/>
            <pc:sldMk cId="4069029199" sldId="354"/>
            <ac:grpSpMk id="25" creationId="{812557DC-E13F-4550-881D-4018E5C895E2}"/>
          </ac:grpSpMkLst>
        </pc:grpChg>
        <pc:grpChg chg="add del mod">
          <ac:chgData name="Maria Jose Consuegra Laino" userId="8542074c-da4c-4f6d-88fb-ed787923a225" providerId="ADAL" clId="{451FC889-2F39-4C4B-9FB5-8B2EE7361032}" dt="2020-07-20T22:54:31.594" v="6036"/>
          <ac:grpSpMkLst>
            <pc:docMk/>
            <pc:sldMk cId="4069029199" sldId="354"/>
            <ac:grpSpMk id="28" creationId="{64614760-45DF-4099-8096-032E8918DB82}"/>
          </ac:grpSpMkLst>
        </pc:grpChg>
        <pc:grpChg chg="add del mod">
          <ac:chgData name="Maria Jose Consuegra Laino" userId="8542074c-da4c-4f6d-88fb-ed787923a225" providerId="ADAL" clId="{451FC889-2F39-4C4B-9FB5-8B2EE7361032}" dt="2020-07-20T22:54:31.594" v="6036"/>
          <ac:grpSpMkLst>
            <pc:docMk/>
            <pc:sldMk cId="4069029199" sldId="354"/>
            <ac:grpSpMk id="31" creationId="{8C39B733-D688-4591-B560-7B76A98CE9E3}"/>
          </ac:grpSpMkLst>
        </pc:grpChg>
        <pc:grpChg chg="add del mod">
          <ac:chgData name="Maria Jose Consuegra Laino" userId="8542074c-da4c-4f6d-88fb-ed787923a225" providerId="ADAL" clId="{451FC889-2F39-4C4B-9FB5-8B2EE7361032}" dt="2020-07-20T22:54:31.594" v="6036"/>
          <ac:grpSpMkLst>
            <pc:docMk/>
            <pc:sldMk cId="4069029199" sldId="354"/>
            <ac:grpSpMk id="34" creationId="{BC3DF1DB-07D3-431D-82D5-47C79092C745}"/>
          </ac:grpSpMkLst>
        </pc:grpChg>
        <pc:grpChg chg="add del mod">
          <ac:chgData name="Maria Jose Consuegra Laino" userId="8542074c-da4c-4f6d-88fb-ed787923a225" providerId="ADAL" clId="{451FC889-2F39-4C4B-9FB5-8B2EE7361032}" dt="2020-07-20T22:54:31.594" v="6036"/>
          <ac:grpSpMkLst>
            <pc:docMk/>
            <pc:sldMk cId="4069029199" sldId="354"/>
            <ac:grpSpMk id="37" creationId="{EE35F487-73B0-4A14-88A2-F48C9328E471}"/>
          </ac:grpSpMkLst>
        </pc:grpChg>
      </pc:sldChg>
      <pc:sldChg chg="add del">
        <pc:chgData name="Maria Jose Consuegra Laino" userId="8542074c-da4c-4f6d-88fb-ed787923a225" providerId="ADAL" clId="{451FC889-2F39-4C4B-9FB5-8B2EE7361032}" dt="2020-07-20T21:12:58.953" v="4318" actId="2696"/>
        <pc:sldMkLst>
          <pc:docMk/>
          <pc:sldMk cId="1741526166" sldId="355"/>
        </pc:sldMkLst>
      </pc:sldChg>
      <pc:sldChg chg="add del">
        <pc:chgData name="Maria Jose Consuegra Laino" userId="8542074c-da4c-4f6d-88fb-ed787923a225" providerId="ADAL" clId="{451FC889-2F39-4C4B-9FB5-8B2EE7361032}" dt="2020-07-20T21:12:59.002" v="4320" actId="2696"/>
        <pc:sldMkLst>
          <pc:docMk/>
          <pc:sldMk cId="2246936026" sldId="357"/>
        </pc:sldMkLst>
      </pc:sldChg>
      <pc:sldChg chg="modNotesTx">
        <pc:chgData name="Maria Jose Consuegra Laino" userId="8542074c-da4c-4f6d-88fb-ed787923a225" providerId="ADAL" clId="{451FC889-2F39-4C4B-9FB5-8B2EE7361032}" dt="2020-07-20T23:17:50.781" v="6144" actId="20577"/>
        <pc:sldMkLst>
          <pc:docMk/>
          <pc:sldMk cId="339021530" sldId="358"/>
        </pc:sldMkLst>
      </pc:sldChg>
      <pc:sldChg chg="modNotesTx">
        <pc:chgData name="Maria Jose Consuegra Laino" userId="8542074c-da4c-4f6d-88fb-ed787923a225" providerId="ADAL" clId="{451FC889-2F39-4C4B-9FB5-8B2EE7361032}" dt="2020-07-20T23:23:51.762" v="6208" actId="20577"/>
        <pc:sldMkLst>
          <pc:docMk/>
          <pc:sldMk cId="995735930" sldId="360"/>
        </pc:sldMkLst>
      </pc:sldChg>
      <pc:sldChg chg="del">
        <pc:chgData name="Maria Jose Consuegra Laino" userId="8542074c-da4c-4f6d-88fb-ed787923a225" providerId="ADAL" clId="{451FC889-2F39-4C4B-9FB5-8B2EE7361032}" dt="2020-07-20T21:15:48.157" v="4371" actId="2696"/>
        <pc:sldMkLst>
          <pc:docMk/>
          <pc:sldMk cId="3543882729" sldId="361"/>
        </pc:sldMkLst>
      </pc:sldChg>
      <pc:sldChg chg="del">
        <pc:chgData name="Maria Jose Consuegra Laino" userId="8542074c-da4c-4f6d-88fb-ed787923a225" providerId="ADAL" clId="{451FC889-2F39-4C4B-9FB5-8B2EE7361032}" dt="2020-07-20T21:16:41.943" v="4374" actId="2696"/>
        <pc:sldMkLst>
          <pc:docMk/>
          <pc:sldMk cId="1440080040" sldId="363"/>
        </pc:sldMkLst>
      </pc:sldChg>
      <pc:sldChg chg="del">
        <pc:chgData name="Maria Jose Consuegra Laino" userId="8542074c-da4c-4f6d-88fb-ed787923a225" providerId="ADAL" clId="{451FC889-2F39-4C4B-9FB5-8B2EE7361032}" dt="2020-07-20T21:16:04.130" v="4372" actId="2696"/>
        <pc:sldMkLst>
          <pc:docMk/>
          <pc:sldMk cId="3552238029" sldId="364"/>
        </pc:sldMkLst>
      </pc:sldChg>
      <pc:sldChg chg="del">
        <pc:chgData name="Maria Jose Consuegra Laino" userId="8542074c-da4c-4f6d-88fb-ed787923a225" providerId="ADAL" clId="{451FC889-2F39-4C4B-9FB5-8B2EE7361032}" dt="2020-07-20T21:24:35.252" v="4433" actId="2696"/>
        <pc:sldMkLst>
          <pc:docMk/>
          <pc:sldMk cId="997400954" sldId="365"/>
        </pc:sldMkLst>
      </pc:sldChg>
      <pc:sldChg chg="del">
        <pc:chgData name="Maria Jose Consuegra Laino" userId="8542074c-da4c-4f6d-88fb-ed787923a225" providerId="ADAL" clId="{451FC889-2F39-4C4B-9FB5-8B2EE7361032}" dt="2020-07-20T21:14:35.683" v="4352" actId="2696"/>
        <pc:sldMkLst>
          <pc:docMk/>
          <pc:sldMk cId="3974114611" sldId="366"/>
        </pc:sldMkLst>
      </pc:sldChg>
      <pc:sldChg chg="add del">
        <pc:chgData name="Maria Jose Consuegra Laino" userId="8542074c-da4c-4f6d-88fb-ed787923a225" providerId="ADAL" clId="{451FC889-2F39-4C4B-9FB5-8B2EE7361032}" dt="2020-07-20T21:13:29.780" v="4334" actId="2696"/>
        <pc:sldMkLst>
          <pc:docMk/>
          <pc:sldMk cId="2910511994" sldId="367"/>
        </pc:sldMkLst>
      </pc:sldChg>
      <pc:sldChg chg="add del">
        <pc:chgData name="Maria Jose Consuegra Laino" userId="8542074c-da4c-4f6d-88fb-ed787923a225" providerId="ADAL" clId="{451FC889-2F39-4C4B-9FB5-8B2EE7361032}" dt="2020-07-20T21:13:29.990" v="4337" actId="2696"/>
        <pc:sldMkLst>
          <pc:docMk/>
          <pc:sldMk cId="1567857682" sldId="368"/>
        </pc:sldMkLst>
      </pc:sldChg>
      <pc:sldChg chg="add del">
        <pc:chgData name="Maria Jose Consuegra Laino" userId="8542074c-da4c-4f6d-88fb-ed787923a225" providerId="ADAL" clId="{451FC889-2F39-4C4B-9FB5-8B2EE7361032}" dt="2020-07-20T21:13:30.138" v="4339" actId="2696"/>
        <pc:sldMkLst>
          <pc:docMk/>
          <pc:sldMk cId="3925214701" sldId="369"/>
        </pc:sldMkLst>
      </pc:sldChg>
      <pc:sldChg chg="add del">
        <pc:chgData name="Maria Jose Consuegra Laino" userId="8542074c-da4c-4f6d-88fb-ed787923a225" providerId="ADAL" clId="{451FC889-2F39-4C4B-9FB5-8B2EE7361032}" dt="2020-07-20T21:12:59.051" v="4322" actId="2696"/>
        <pc:sldMkLst>
          <pc:docMk/>
          <pc:sldMk cId="1850128057" sldId="370"/>
        </pc:sldMkLst>
      </pc:sldChg>
      <pc:sldChg chg="add del">
        <pc:chgData name="Maria Jose Consuegra Laino" userId="8542074c-da4c-4f6d-88fb-ed787923a225" providerId="ADAL" clId="{451FC889-2F39-4C4B-9FB5-8B2EE7361032}" dt="2020-07-20T21:12:59.033" v="4321" actId="2696"/>
        <pc:sldMkLst>
          <pc:docMk/>
          <pc:sldMk cId="1492182577" sldId="371"/>
        </pc:sldMkLst>
      </pc:sldChg>
      <pc:sldChg chg="add del">
        <pc:chgData name="Maria Jose Consuegra Laino" userId="8542074c-da4c-4f6d-88fb-ed787923a225" providerId="ADAL" clId="{451FC889-2F39-4C4B-9FB5-8B2EE7361032}" dt="2020-07-20T21:12:58.971" v="4319" actId="2696"/>
        <pc:sldMkLst>
          <pc:docMk/>
          <pc:sldMk cId="4109618318" sldId="372"/>
        </pc:sldMkLst>
      </pc:sldChg>
      <pc:sldChg chg="add del">
        <pc:chgData name="Maria Jose Consuegra Laino" userId="8542074c-da4c-4f6d-88fb-ed787923a225" providerId="ADAL" clId="{451FC889-2F39-4C4B-9FB5-8B2EE7361032}" dt="2020-07-20T21:12:58.937" v="4317" actId="2696"/>
        <pc:sldMkLst>
          <pc:docMk/>
          <pc:sldMk cId="2012985070" sldId="373"/>
        </pc:sldMkLst>
      </pc:sldChg>
      <pc:sldChg chg="add del">
        <pc:chgData name="Maria Jose Consuegra Laino" userId="8542074c-da4c-4f6d-88fb-ed787923a225" providerId="ADAL" clId="{451FC889-2F39-4C4B-9FB5-8B2EE7361032}" dt="2020-07-20T21:12:58.893" v="4316" actId="2696"/>
        <pc:sldMkLst>
          <pc:docMk/>
          <pc:sldMk cId="2248073739" sldId="374"/>
        </pc:sldMkLst>
      </pc:sldChg>
      <pc:sldChg chg="add del modNotesTx">
        <pc:chgData name="Maria Jose Consuegra Laino" userId="8542074c-da4c-4f6d-88fb-ed787923a225" providerId="ADAL" clId="{451FC889-2F39-4C4B-9FB5-8B2EE7361032}" dt="2020-07-20T21:12:48.354" v="4315" actId="2696"/>
        <pc:sldMkLst>
          <pc:docMk/>
          <pc:sldMk cId="617755260" sldId="375"/>
        </pc:sldMkLst>
      </pc:sldChg>
      <pc:sldChg chg="add del modNotesTx">
        <pc:chgData name="Maria Jose Consuegra Laino" userId="8542074c-da4c-4f6d-88fb-ed787923a225" providerId="ADAL" clId="{451FC889-2F39-4C4B-9FB5-8B2EE7361032}" dt="2020-07-20T21:12:46.418" v="4314" actId="2696"/>
        <pc:sldMkLst>
          <pc:docMk/>
          <pc:sldMk cId="970446461" sldId="376"/>
        </pc:sldMkLst>
      </pc:sldChg>
      <pc:sldChg chg="ord">
        <pc:chgData name="Maria Jose Consuegra Laino" userId="8542074c-da4c-4f6d-88fb-ed787923a225" providerId="ADAL" clId="{451FC889-2F39-4C4B-9FB5-8B2EE7361032}" dt="2020-07-20T21:25:09.227" v="4434"/>
        <pc:sldMkLst>
          <pc:docMk/>
          <pc:sldMk cId="81455924" sldId="377"/>
        </pc:sldMkLst>
      </pc:sldChg>
      <pc:sldChg chg="modSp ord">
        <pc:chgData name="Maria Jose Consuegra Laino" userId="8542074c-da4c-4f6d-88fb-ed787923a225" providerId="ADAL" clId="{451FC889-2F39-4C4B-9FB5-8B2EE7361032}" dt="2020-07-20T23:27:25.501" v="6210"/>
        <pc:sldMkLst>
          <pc:docMk/>
          <pc:sldMk cId="1537249578" sldId="378"/>
        </pc:sldMkLst>
        <pc:spChg chg="mod">
          <ac:chgData name="Maria Jose Consuegra Laino" userId="8542074c-da4c-4f6d-88fb-ed787923a225" providerId="ADAL" clId="{451FC889-2F39-4C4B-9FB5-8B2EE7361032}" dt="2020-07-20T21:52:53.622" v="4520" actId="20577"/>
          <ac:spMkLst>
            <pc:docMk/>
            <pc:sldMk cId="1537249578" sldId="378"/>
            <ac:spMk id="3" creationId="{019FFA48-62B8-4213-B848-B43CEF8FDB52}"/>
          </ac:spMkLst>
        </pc:spChg>
      </pc:sldChg>
      <pc:sldChg chg="addSp delSp modSp add del modAnim modNotesTx">
        <pc:chgData name="Maria Jose Consuegra Laino" userId="8542074c-da4c-4f6d-88fb-ed787923a225" providerId="ADAL" clId="{451FC889-2F39-4C4B-9FB5-8B2EE7361032}" dt="2020-07-20T21:13:42.023" v="4340" actId="2696"/>
        <pc:sldMkLst>
          <pc:docMk/>
          <pc:sldMk cId="3149924987" sldId="379"/>
        </pc:sldMkLst>
        <pc:spChg chg="del">
          <ac:chgData name="Maria Jose Consuegra Laino" userId="8542074c-da4c-4f6d-88fb-ed787923a225" providerId="ADAL" clId="{451FC889-2F39-4C4B-9FB5-8B2EE7361032}" dt="2020-07-20T16:01:10.191" v="2388"/>
          <ac:spMkLst>
            <pc:docMk/>
            <pc:sldMk cId="3149924987" sldId="379"/>
            <ac:spMk id="2" creationId="{126BE012-6EBA-4CE4-9832-F0D8164AA092}"/>
          </ac:spMkLst>
        </pc:spChg>
        <pc:spChg chg="add del mod">
          <ac:chgData name="Maria Jose Consuegra Laino" userId="8542074c-da4c-4f6d-88fb-ed787923a225" providerId="ADAL" clId="{451FC889-2F39-4C4B-9FB5-8B2EE7361032}" dt="2020-07-20T16:01:16.562" v="2389"/>
          <ac:spMkLst>
            <pc:docMk/>
            <pc:sldMk cId="3149924987" sldId="379"/>
            <ac:spMk id="3" creationId="{B2AB6979-DC69-4151-8E4E-0823B989C948}"/>
          </ac:spMkLst>
        </pc:spChg>
        <pc:spChg chg="add del mod">
          <ac:chgData name="Maria Jose Consuegra Laino" userId="8542074c-da4c-4f6d-88fb-ed787923a225" providerId="ADAL" clId="{451FC889-2F39-4C4B-9FB5-8B2EE7361032}" dt="2020-07-20T16:03:08.475" v="2390" actId="478"/>
          <ac:spMkLst>
            <pc:docMk/>
            <pc:sldMk cId="3149924987" sldId="379"/>
            <ac:spMk id="4" creationId="{4C85380D-D653-45B5-8D35-AC433CF771A0}"/>
          </ac:spMkLst>
        </pc:spChg>
        <pc:spChg chg="add mod topLvl">
          <ac:chgData name="Maria Jose Consuegra Laino" userId="8542074c-da4c-4f6d-88fb-ed787923a225" providerId="ADAL" clId="{451FC889-2F39-4C4B-9FB5-8B2EE7361032}" dt="2020-07-20T20:30:51.913" v="4076" actId="164"/>
          <ac:spMkLst>
            <pc:docMk/>
            <pc:sldMk cId="3149924987" sldId="379"/>
            <ac:spMk id="5" creationId="{248DECF3-2515-418E-B950-BB4EC7D90AC9}"/>
          </ac:spMkLst>
        </pc:spChg>
        <pc:spChg chg="add mod topLvl">
          <ac:chgData name="Maria Jose Consuegra Laino" userId="8542074c-da4c-4f6d-88fb-ed787923a225" providerId="ADAL" clId="{451FC889-2F39-4C4B-9FB5-8B2EE7361032}" dt="2020-07-20T20:30:51.913" v="4076" actId="164"/>
          <ac:spMkLst>
            <pc:docMk/>
            <pc:sldMk cId="3149924987" sldId="379"/>
            <ac:spMk id="6" creationId="{CA2E751B-3199-41D0-91DF-AD607E51035D}"/>
          </ac:spMkLst>
        </pc:spChg>
        <pc:spChg chg="add mod topLvl">
          <ac:chgData name="Maria Jose Consuegra Laino" userId="8542074c-da4c-4f6d-88fb-ed787923a225" providerId="ADAL" clId="{451FC889-2F39-4C4B-9FB5-8B2EE7361032}" dt="2020-07-20T20:30:51.913" v="4076" actId="164"/>
          <ac:spMkLst>
            <pc:docMk/>
            <pc:sldMk cId="3149924987" sldId="379"/>
            <ac:spMk id="7" creationId="{E7BA9822-5498-4755-BD5F-1C193EB945AD}"/>
          </ac:spMkLst>
        </pc:spChg>
        <pc:spChg chg="add mod topLvl">
          <ac:chgData name="Maria Jose Consuegra Laino" userId="8542074c-da4c-4f6d-88fb-ed787923a225" providerId="ADAL" clId="{451FC889-2F39-4C4B-9FB5-8B2EE7361032}" dt="2020-07-20T20:30:51.913" v="4076" actId="164"/>
          <ac:spMkLst>
            <pc:docMk/>
            <pc:sldMk cId="3149924987" sldId="379"/>
            <ac:spMk id="8" creationId="{ECD65BFD-254C-4443-9F33-BB17BE8CAF23}"/>
          </ac:spMkLst>
        </pc:spChg>
        <pc:spChg chg="add mod topLvl">
          <ac:chgData name="Maria Jose Consuegra Laino" userId="8542074c-da4c-4f6d-88fb-ed787923a225" providerId="ADAL" clId="{451FC889-2F39-4C4B-9FB5-8B2EE7361032}" dt="2020-07-20T20:30:51.913" v="4076" actId="164"/>
          <ac:spMkLst>
            <pc:docMk/>
            <pc:sldMk cId="3149924987" sldId="379"/>
            <ac:spMk id="9" creationId="{D4E6E13C-5086-4948-8832-B846DED030B0}"/>
          </ac:spMkLst>
        </pc:spChg>
        <pc:spChg chg="add mod topLvl">
          <ac:chgData name="Maria Jose Consuegra Laino" userId="8542074c-da4c-4f6d-88fb-ed787923a225" providerId="ADAL" clId="{451FC889-2F39-4C4B-9FB5-8B2EE7361032}" dt="2020-07-20T20:30:51.913" v="4076" actId="164"/>
          <ac:spMkLst>
            <pc:docMk/>
            <pc:sldMk cId="3149924987" sldId="379"/>
            <ac:spMk id="10" creationId="{4DF735A3-B4F8-4A5C-95B4-9B83A3543E9B}"/>
          </ac:spMkLst>
        </pc:spChg>
        <pc:spChg chg="add del mod">
          <ac:chgData name="Maria Jose Consuegra Laino" userId="8542074c-da4c-4f6d-88fb-ed787923a225" providerId="ADAL" clId="{451FC889-2F39-4C4B-9FB5-8B2EE7361032}" dt="2020-07-20T17:09:41.680" v="2830" actId="478"/>
          <ac:spMkLst>
            <pc:docMk/>
            <pc:sldMk cId="3149924987" sldId="379"/>
            <ac:spMk id="11" creationId="{836FA05B-2805-4780-B082-B1C50A7729B4}"/>
          </ac:spMkLst>
        </pc:spChg>
        <pc:spChg chg="add del mod">
          <ac:chgData name="Maria Jose Consuegra Laino" userId="8542074c-da4c-4f6d-88fb-ed787923a225" providerId="ADAL" clId="{451FC889-2F39-4C4B-9FB5-8B2EE7361032}" dt="2020-07-20T17:09:44.601" v="2831" actId="478"/>
          <ac:spMkLst>
            <pc:docMk/>
            <pc:sldMk cId="3149924987" sldId="379"/>
            <ac:spMk id="12" creationId="{9C85721D-9000-4ECA-870B-7F2BC3EF82ED}"/>
          </ac:spMkLst>
        </pc:spChg>
        <pc:spChg chg="add del mod">
          <ac:chgData name="Maria Jose Consuegra Laino" userId="8542074c-da4c-4f6d-88fb-ed787923a225" providerId="ADAL" clId="{451FC889-2F39-4C4B-9FB5-8B2EE7361032}" dt="2020-07-20T16:03:47.930" v="2398" actId="478"/>
          <ac:spMkLst>
            <pc:docMk/>
            <pc:sldMk cId="3149924987" sldId="379"/>
            <ac:spMk id="13" creationId="{C13B9D3C-4534-4372-B7E2-8BD8A31EDD25}"/>
          </ac:spMkLst>
        </pc:spChg>
        <pc:spChg chg="add mod topLvl">
          <ac:chgData name="Maria Jose Consuegra Laino" userId="8542074c-da4c-4f6d-88fb-ed787923a225" providerId="ADAL" clId="{451FC889-2F39-4C4B-9FB5-8B2EE7361032}" dt="2020-07-20T20:30:51.913" v="4076" actId="164"/>
          <ac:spMkLst>
            <pc:docMk/>
            <pc:sldMk cId="3149924987" sldId="379"/>
            <ac:spMk id="14" creationId="{02943109-F9D6-4741-887D-9BF33D35B0C9}"/>
          </ac:spMkLst>
        </pc:spChg>
        <pc:spChg chg="add mod topLvl">
          <ac:chgData name="Maria Jose Consuegra Laino" userId="8542074c-da4c-4f6d-88fb-ed787923a225" providerId="ADAL" clId="{451FC889-2F39-4C4B-9FB5-8B2EE7361032}" dt="2020-07-20T20:30:51.913" v="4076" actId="164"/>
          <ac:spMkLst>
            <pc:docMk/>
            <pc:sldMk cId="3149924987" sldId="379"/>
            <ac:spMk id="18" creationId="{B90E70DA-08F4-474F-A66C-A98D76424DEF}"/>
          </ac:spMkLst>
        </pc:spChg>
        <pc:spChg chg="add mod topLvl">
          <ac:chgData name="Maria Jose Consuegra Laino" userId="8542074c-da4c-4f6d-88fb-ed787923a225" providerId="ADAL" clId="{451FC889-2F39-4C4B-9FB5-8B2EE7361032}" dt="2020-07-20T20:30:51.913" v="4076" actId="164"/>
          <ac:spMkLst>
            <pc:docMk/>
            <pc:sldMk cId="3149924987" sldId="379"/>
            <ac:spMk id="19" creationId="{B4FC9BF0-870E-471C-A1CE-F7BA59DE9313}"/>
          </ac:spMkLst>
        </pc:spChg>
        <pc:spChg chg="add mod topLvl">
          <ac:chgData name="Maria Jose Consuegra Laino" userId="8542074c-da4c-4f6d-88fb-ed787923a225" providerId="ADAL" clId="{451FC889-2F39-4C4B-9FB5-8B2EE7361032}" dt="2020-07-20T20:30:51.913" v="4076" actId="164"/>
          <ac:spMkLst>
            <pc:docMk/>
            <pc:sldMk cId="3149924987" sldId="379"/>
            <ac:spMk id="20" creationId="{D2E5F99B-8D32-455A-B5E5-CCB35E160BBB}"/>
          </ac:spMkLst>
        </pc:spChg>
        <pc:spChg chg="add mod topLvl">
          <ac:chgData name="Maria Jose Consuegra Laino" userId="8542074c-da4c-4f6d-88fb-ed787923a225" providerId="ADAL" clId="{451FC889-2F39-4C4B-9FB5-8B2EE7361032}" dt="2020-07-20T20:31:01.494" v="4081" actId="20577"/>
          <ac:spMkLst>
            <pc:docMk/>
            <pc:sldMk cId="3149924987" sldId="379"/>
            <ac:spMk id="27" creationId="{859BFA59-1400-478E-AF16-9E8BAD5536D7}"/>
          </ac:spMkLst>
        </pc:spChg>
        <pc:spChg chg="add mod">
          <ac:chgData name="Maria Jose Consuegra Laino" userId="8542074c-da4c-4f6d-88fb-ed787923a225" providerId="ADAL" clId="{451FC889-2F39-4C4B-9FB5-8B2EE7361032}" dt="2020-07-20T20:30:51.913" v="4076" actId="164"/>
          <ac:spMkLst>
            <pc:docMk/>
            <pc:sldMk cId="3149924987" sldId="379"/>
            <ac:spMk id="34" creationId="{DDECED0A-4C09-4FB4-A01F-BE780AAAFE0B}"/>
          </ac:spMkLst>
        </pc:spChg>
        <pc:spChg chg="add mod">
          <ac:chgData name="Maria Jose Consuegra Laino" userId="8542074c-da4c-4f6d-88fb-ed787923a225" providerId="ADAL" clId="{451FC889-2F39-4C4B-9FB5-8B2EE7361032}" dt="2020-07-20T20:30:51.913" v="4076" actId="164"/>
          <ac:spMkLst>
            <pc:docMk/>
            <pc:sldMk cId="3149924987" sldId="379"/>
            <ac:spMk id="39" creationId="{7E55229B-CA9B-443B-9D09-EB602482AFCA}"/>
          </ac:spMkLst>
        </pc:spChg>
        <pc:grpChg chg="add del mod">
          <ac:chgData name="Maria Jose Consuegra Laino" userId="8542074c-da4c-4f6d-88fb-ed787923a225" providerId="ADAL" clId="{451FC889-2F39-4C4B-9FB5-8B2EE7361032}" dt="2020-07-20T17:13:11.223" v="2856" actId="165"/>
          <ac:grpSpMkLst>
            <pc:docMk/>
            <pc:sldMk cId="3149924987" sldId="379"/>
            <ac:grpSpMk id="21" creationId="{E48A7D42-143E-4383-8BC0-1AEB42F0A250}"/>
          </ac:grpSpMkLst>
        </pc:grpChg>
        <pc:grpChg chg="add mod">
          <ac:chgData name="Maria Jose Consuegra Laino" userId="8542074c-da4c-4f6d-88fb-ed787923a225" providerId="ADAL" clId="{451FC889-2F39-4C4B-9FB5-8B2EE7361032}" dt="2020-07-20T20:30:51.913" v="4076" actId="164"/>
          <ac:grpSpMkLst>
            <pc:docMk/>
            <pc:sldMk cId="3149924987" sldId="379"/>
            <ac:grpSpMk id="37" creationId="{5759049E-6EA8-411D-911D-04F72123B810}"/>
          </ac:grpSpMkLst>
        </pc:grpChg>
        <pc:picChg chg="add mod topLvl">
          <ac:chgData name="Maria Jose Consuegra Laino" userId="8542074c-da4c-4f6d-88fb-ed787923a225" providerId="ADAL" clId="{451FC889-2F39-4C4B-9FB5-8B2EE7361032}" dt="2020-07-20T20:30:51.913" v="4076" actId="164"/>
          <ac:picMkLst>
            <pc:docMk/>
            <pc:sldMk cId="3149924987" sldId="379"/>
            <ac:picMk id="15" creationId="{549568F4-77D7-4D0D-BE81-84C82A939949}"/>
          </ac:picMkLst>
        </pc:picChg>
        <pc:picChg chg="add del mod">
          <ac:chgData name="Maria Jose Consuegra Laino" userId="8542074c-da4c-4f6d-88fb-ed787923a225" providerId="ADAL" clId="{451FC889-2F39-4C4B-9FB5-8B2EE7361032}" dt="2020-07-20T16:55:39.715" v="2467" actId="478"/>
          <ac:picMkLst>
            <pc:docMk/>
            <pc:sldMk cId="3149924987" sldId="379"/>
            <ac:picMk id="16" creationId="{D6FC7728-DF84-4E76-AD7F-FF8E165B6D66}"/>
          </ac:picMkLst>
        </pc:picChg>
        <pc:picChg chg="add mod topLvl">
          <ac:chgData name="Maria Jose Consuegra Laino" userId="8542074c-da4c-4f6d-88fb-ed787923a225" providerId="ADAL" clId="{451FC889-2F39-4C4B-9FB5-8B2EE7361032}" dt="2020-07-20T20:30:51.913" v="4076" actId="164"/>
          <ac:picMkLst>
            <pc:docMk/>
            <pc:sldMk cId="3149924987" sldId="379"/>
            <ac:picMk id="17" creationId="{DE9FBFA9-C44C-42FA-A3A1-467287ABD7F1}"/>
          </ac:picMkLst>
        </pc:picChg>
        <pc:picChg chg="add mod topLvl">
          <ac:chgData name="Maria Jose Consuegra Laino" userId="8542074c-da4c-4f6d-88fb-ed787923a225" providerId="ADAL" clId="{451FC889-2F39-4C4B-9FB5-8B2EE7361032}" dt="2020-07-20T20:30:51.913" v="4076" actId="164"/>
          <ac:picMkLst>
            <pc:docMk/>
            <pc:sldMk cId="3149924987" sldId="379"/>
            <ac:picMk id="24" creationId="{012F3471-0401-4F3A-AAEB-A90ADA422E1E}"/>
          </ac:picMkLst>
        </pc:picChg>
        <pc:picChg chg="add del">
          <ac:chgData name="Maria Jose Consuegra Laino" userId="8542074c-da4c-4f6d-88fb-ed787923a225" providerId="ADAL" clId="{451FC889-2F39-4C4B-9FB5-8B2EE7361032}" dt="2020-07-20T17:08:11.835" v="2751"/>
          <ac:picMkLst>
            <pc:docMk/>
            <pc:sldMk cId="3149924987" sldId="379"/>
            <ac:picMk id="25" creationId="{EFB4D02F-C9D5-44B8-B99D-2EA535DE96C6}"/>
          </ac:picMkLst>
        </pc:picChg>
        <pc:picChg chg="add del">
          <ac:chgData name="Maria Jose Consuegra Laino" userId="8542074c-da4c-4f6d-88fb-ed787923a225" providerId="ADAL" clId="{451FC889-2F39-4C4B-9FB5-8B2EE7361032}" dt="2020-07-20T17:08:14.202" v="2753"/>
          <ac:picMkLst>
            <pc:docMk/>
            <pc:sldMk cId="3149924987" sldId="379"/>
            <ac:picMk id="26" creationId="{1BFF3175-2603-4237-A822-1D48EFEA121A}"/>
          </ac:picMkLst>
        </pc:picChg>
        <pc:picChg chg="add del mod">
          <ac:chgData name="Maria Jose Consuegra Laino" userId="8542074c-da4c-4f6d-88fb-ed787923a225" providerId="ADAL" clId="{451FC889-2F39-4C4B-9FB5-8B2EE7361032}" dt="2020-07-20T17:06:43.970" v="2726" actId="478"/>
          <ac:picMkLst>
            <pc:docMk/>
            <pc:sldMk cId="3149924987" sldId="379"/>
            <ac:picMk id="1026" creationId="{7F87B0E7-8BF6-4811-9805-52AA123835D5}"/>
          </ac:picMkLst>
        </pc:picChg>
        <pc:picChg chg="add del mod">
          <ac:chgData name="Maria Jose Consuegra Laino" userId="8542074c-da4c-4f6d-88fb-ed787923a225" providerId="ADAL" clId="{451FC889-2F39-4C4B-9FB5-8B2EE7361032}" dt="2020-07-20T17:06:31.382" v="2723" actId="478"/>
          <ac:picMkLst>
            <pc:docMk/>
            <pc:sldMk cId="3149924987" sldId="379"/>
            <ac:picMk id="1028" creationId="{14BE4355-9BE3-4E4D-A14D-BD766BBE96A6}"/>
          </ac:picMkLst>
        </pc:picChg>
        <pc:picChg chg="add mod topLvl">
          <ac:chgData name="Maria Jose Consuegra Laino" userId="8542074c-da4c-4f6d-88fb-ed787923a225" providerId="ADAL" clId="{451FC889-2F39-4C4B-9FB5-8B2EE7361032}" dt="2020-07-20T20:30:51.913" v="4076" actId="164"/>
          <ac:picMkLst>
            <pc:docMk/>
            <pc:sldMk cId="3149924987" sldId="379"/>
            <ac:picMk id="1030" creationId="{8F223A44-110F-474E-B69A-A3F5E80230B2}"/>
          </ac:picMkLst>
        </pc:picChg>
        <pc:cxnChg chg="add mod">
          <ac:chgData name="Maria Jose Consuegra Laino" userId="8542074c-da4c-4f6d-88fb-ed787923a225" providerId="ADAL" clId="{451FC889-2F39-4C4B-9FB5-8B2EE7361032}" dt="2020-07-20T20:30:51.913" v="4076" actId="164"/>
          <ac:cxnSpMkLst>
            <pc:docMk/>
            <pc:sldMk cId="3149924987" sldId="379"/>
            <ac:cxnSpMk id="29" creationId="{5D21D0A5-09BB-4234-9EC9-D8D2260E83F5}"/>
          </ac:cxnSpMkLst>
        </pc:cxnChg>
        <pc:cxnChg chg="add mod ord">
          <ac:chgData name="Maria Jose Consuegra Laino" userId="8542074c-da4c-4f6d-88fb-ed787923a225" providerId="ADAL" clId="{451FC889-2F39-4C4B-9FB5-8B2EE7361032}" dt="2020-07-20T20:30:51.913" v="4076" actId="164"/>
          <ac:cxnSpMkLst>
            <pc:docMk/>
            <pc:sldMk cId="3149924987" sldId="379"/>
            <ac:cxnSpMk id="35" creationId="{E7D41DFF-25C3-4966-82DC-A6B103448B61}"/>
          </ac:cxnSpMkLst>
        </pc:cxnChg>
      </pc:sldChg>
      <pc:sldChg chg="addSp delSp modSp add modNotesTx">
        <pc:chgData name="Maria Jose Consuegra Laino" userId="8542074c-da4c-4f6d-88fb-ed787923a225" providerId="ADAL" clId="{451FC889-2F39-4C4B-9FB5-8B2EE7361032}" dt="2020-07-20T22:41:03.153" v="5735" actId="478"/>
        <pc:sldMkLst>
          <pc:docMk/>
          <pc:sldMk cId="3912231766" sldId="379"/>
        </pc:sldMkLst>
        <pc:spChg chg="add">
          <ac:chgData name="Maria Jose Consuegra Laino" userId="8542074c-da4c-4f6d-88fb-ed787923a225" providerId="ADAL" clId="{451FC889-2F39-4C4B-9FB5-8B2EE7361032}" dt="2020-07-20T22:19:08.719" v="5339"/>
          <ac:spMkLst>
            <pc:docMk/>
            <pc:sldMk cId="3912231766" sldId="379"/>
            <ac:spMk id="22" creationId="{132A1CC8-D28F-42B1-85B7-86F60491F499}"/>
          </ac:spMkLst>
        </pc:spChg>
        <pc:spChg chg="del">
          <ac:chgData name="Maria Jose Consuegra Laino" userId="8542074c-da4c-4f6d-88fb-ed787923a225" providerId="ADAL" clId="{451FC889-2F39-4C4B-9FB5-8B2EE7361032}" dt="2020-07-20T22:41:03.153" v="5735" actId="478"/>
          <ac:spMkLst>
            <pc:docMk/>
            <pc:sldMk cId="3912231766" sldId="379"/>
            <ac:spMk id="39" creationId="{7E55229B-CA9B-443B-9D09-EB602482AFCA}"/>
          </ac:spMkLst>
        </pc:spChg>
        <pc:cxnChg chg="del mod">
          <ac:chgData name="Maria Jose Consuegra Laino" userId="8542074c-da4c-4f6d-88fb-ed787923a225" providerId="ADAL" clId="{451FC889-2F39-4C4B-9FB5-8B2EE7361032}" dt="2020-07-20T22:41:03.153" v="5735" actId="478"/>
          <ac:cxnSpMkLst>
            <pc:docMk/>
            <pc:sldMk cId="3912231766" sldId="379"/>
            <ac:cxnSpMk id="35" creationId="{E7D41DFF-25C3-4966-82DC-A6B103448B61}"/>
          </ac:cxnSpMkLst>
        </pc:cxnChg>
      </pc:sldChg>
      <pc:sldChg chg="addSp delSp modSp add del">
        <pc:chgData name="Maria Jose Consuegra Laino" userId="8542074c-da4c-4f6d-88fb-ed787923a225" providerId="ADAL" clId="{451FC889-2F39-4C4B-9FB5-8B2EE7361032}" dt="2020-07-20T17:23:50.360" v="3083" actId="2696"/>
        <pc:sldMkLst>
          <pc:docMk/>
          <pc:sldMk cId="3566071734" sldId="380"/>
        </pc:sldMkLst>
        <pc:spChg chg="add">
          <ac:chgData name="Maria Jose Consuegra Laino" userId="8542074c-da4c-4f6d-88fb-ed787923a225" providerId="ADAL" clId="{451FC889-2F39-4C4B-9FB5-8B2EE7361032}" dt="2020-07-20T17:15:45.992" v="2878"/>
          <ac:spMkLst>
            <pc:docMk/>
            <pc:sldMk cId="3566071734" sldId="380"/>
            <ac:spMk id="3" creationId="{26397494-3802-4AB0-9BC7-898A87FD66AE}"/>
          </ac:spMkLst>
        </pc:spChg>
        <pc:spChg chg="add">
          <ac:chgData name="Maria Jose Consuegra Laino" userId="8542074c-da4c-4f6d-88fb-ed787923a225" providerId="ADAL" clId="{451FC889-2F39-4C4B-9FB5-8B2EE7361032}" dt="2020-07-20T17:15:45.992" v="2878"/>
          <ac:spMkLst>
            <pc:docMk/>
            <pc:sldMk cId="3566071734" sldId="380"/>
            <ac:spMk id="4" creationId="{359A9A12-2EC6-4DCB-944A-23A13D1425AD}"/>
          </ac:spMkLst>
        </pc:spChg>
        <pc:spChg chg="add">
          <ac:chgData name="Maria Jose Consuegra Laino" userId="8542074c-da4c-4f6d-88fb-ed787923a225" providerId="ADAL" clId="{451FC889-2F39-4C4B-9FB5-8B2EE7361032}" dt="2020-07-20T17:15:45.992" v="2878"/>
          <ac:spMkLst>
            <pc:docMk/>
            <pc:sldMk cId="3566071734" sldId="380"/>
            <ac:spMk id="5" creationId="{FDEF6FF9-AF14-41FF-94EB-296B525B81D6}"/>
          </ac:spMkLst>
        </pc:spChg>
        <pc:spChg chg="add">
          <ac:chgData name="Maria Jose Consuegra Laino" userId="8542074c-da4c-4f6d-88fb-ed787923a225" providerId="ADAL" clId="{451FC889-2F39-4C4B-9FB5-8B2EE7361032}" dt="2020-07-20T17:15:45.992" v="2878"/>
          <ac:spMkLst>
            <pc:docMk/>
            <pc:sldMk cId="3566071734" sldId="380"/>
            <ac:spMk id="6" creationId="{3B9C7682-678F-40EB-95D0-3DFF6A353923}"/>
          </ac:spMkLst>
        </pc:spChg>
        <pc:spChg chg="add">
          <ac:chgData name="Maria Jose Consuegra Laino" userId="8542074c-da4c-4f6d-88fb-ed787923a225" providerId="ADAL" clId="{451FC889-2F39-4C4B-9FB5-8B2EE7361032}" dt="2020-07-20T17:15:45.992" v="2878"/>
          <ac:spMkLst>
            <pc:docMk/>
            <pc:sldMk cId="3566071734" sldId="380"/>
            <ac:spMk id="7" creationId="{CF10467E-D80E-4AD4-A759-2CCD325FB36D}"/>
          </ac:spMkLst>
        </pc:spChg>
        <pc:spChg chg="add">
          <ac:chgData name="Maria Jose Consuegra Laino" userId="8542074c-da4c-4f6d-88fb-ed787923a225" providerId="ADAL" clId="{451FC889-2F39-4C4B-9FB5-8B2EE7361032}" dt="2020-07-20T17:15:45.992" v="2878"/>
          <ac:spMkLst>
            <pc:docMk/>
            <pc:sldMk cId="3566071734" sldId="380"/>
            <ac:spMk id="9" creationId="{B45A3457-FB22-468F-884D-E7F7EF27614D}"/>
          </ac:spMkLst>
        </pc:spChg>
        <pc:spChg chg="add">
          <ac:chgData name="Maria Jose Consuegra Laino" userId="8542074c-da4c-4f6d-88fb-ed787923a225" providerId="ADAL" clId="{451FC889-2F39-4C4B-9FB5-8B2EE7361032}" dt="2020-07-20T17:15:45.992" v="2878"/>
          <ac:spMkLst>
            <pc:docMk/>
            <pc:sldMk cId="3566071734" sldId="380"/>
            <ac:spMk id="10" creationId="{6F72CE48-7747-44ED-945C-62EE5DDC057D}"/>
          </ac:spMkLst>
        </pc:spChg>
        <pc:spChg chg="add">
          <ac:chgData name="Maria Jose Consuegra Laino" userId="8542074c-da4c-4f6d-88fb-ed787923a225" providerId="ADAL" clId="{451FC889-2F39-4C4B-9FB5-8B2EE7361032}" dt="2020-07-20T17:15:45.992" v="2878"/>
          <ac:spMkLst>
            <pc:docMk/>
            <pc:sldMk cId="3566071734" sldId="380"/>
            <ac:spMk id="11" creationId="{78202D77-E8E8-4DFB-BB1E-DADCB2CBADF4}"/>
          </ac:spMkLst>
        </pc:spChg>
        <pc:spChg chg="add">
          <ac:chgData name="Maria Jose Consuegra Laino" userId="8542074c-da4c-4f6d-88fb-ed787923a225" providerId="ADAL" clId="{451FC889-2F39-4C4B-9FB5-8B2EE7361032}" dt="2020-07-20T17:15:45.992" v="2878"/>
          <ac:spMkLst>
            <pc:docMk/>
            <pc:sldMk cId="3566071734" sldId="380"/>
            <ac:spMk id="12" creationId="{63034596-51F4-4DA2-9606-BE9C737740CA}"/>
          </ac:spMkLst>
        </pc:spChg>
        <pc:spChg chg="add">
          <ac:chgData name="Maria Jose Consuegra Laino" userId="8542074c-da4c-4f6d-88fb-ed787923a225" providerId="ADAL" clId="{451FC889-2F39-4C4B-9FB5-8B2EE7361032}" dt="2020-07-20T17:15:45.992" v="2878"/>
          <ac:spMkLst>
            <pc:docMk/>
            <pc:sldMk cId="3566071734" sldId="380"/>
            <ac:spMk id="13" creationId="{5E33EA4C-3169-4905-AEE5-63D03F32E997}"/>
          </ac:spMkLst>
        </pc:spChg>
        <pc:spChg chg="add">
          <ac:chgData name="Maria Jose Consuegra Laino" userId="8542074c-da4c-4f6d-88fb-ed787923a225" providerId="ADAL" clId="{451FC889-2F39-4C4B-9FB5-8B2EE7361032}" dt="2020-07-20T17:15:45.992" v="2878"/>
          <ac:spMkLst>
            <pc:docMk/>
            <pc:sldMk cId="3566071734" sldId="380"/>
            <ac:spMk id="14" creationId="{33854BAD-9DB4-42E7-A325-1C331A1B0645}"/>
          </ac:spMkLst>
        </pc:spChg>
        <pc:spChg chg="add">
          <ac:chgData name="Maria Jose Consuegra Laino" userId="8542074c-da4c-4f6d-88fb-ed787923a225" providerId="ADAL" clId="{451FC889-2F39-4C4B-9FB5-8B2EE7361032}" dt="2020-07-20T17:15:45.992" v="2878"/>
          <ac:spMkLst>
            <pc:docMk/>
            <pc:sldMk cId="3566071734" sldId="380"/>
            <ac:spMk id="15" creationId="{7E672EF9-6C69-456D-AC05-9984EE8DA687}"/>
          </ac:spMkLst>
        </pc:spChg>
        <pc:spChg chg="add">
          <ac:chgData name="Maria Jose Consuegra Laino" userId="8542074c-da4c-4f6d-88fb-ed787923a225" providerId="ADAL" clId="{451FC889-2F39-4C4B-9FB5-8B2EE7361032}" dt="2020-07-20T17:15:45.992" v="2878"/>
          <ac:spMkLst>
            <pc:docMk/>
            <pc:sldMk cId="3566071734" sldId="380"/>
            <ac:spMk id="16" creationId="{E9994DDF-807A-4473-BB9A-B3CE9FAC934A}"/>
          </ac:spMkLst>
        </pc:spChg>
        <pc:spChg chg="add">
          <ac:chgData name="Maria Jose Consuegra Laino" userId="8542074c-da4c-4f6d-88fb-ed787923a225" providerId="ADAL" clId="{451FC889-2F39-4C4B-9FB5-8B2EE7361032}" dt="2020-07-20T17:15:45.992" v="2878"/>
          <ac:spMkLst>
            <pc:docMk/>
            <pc:sldMk cId="3566071734" sldId="380"/>
            <ac:spMk id="18" creationId="{D64EC324-0580-4156-B2A5-E33A8F285BD7}"/>
          </ac:spMkLst>
        </pc:spChg>
        <pc:spChg chg="add">
          <ac:chgData name="Maria Jose Consuegra Laino" userId="8542074c-da4c-4f6d-88fb-ed787923a225" providerId="ADAL" clId="{451FC889-2F39-4C4B-9FB5-8B2EE7361032}" dt="2020-07-20T17:15:45.992" v="2878"/>
          <ac:spMkLst>
            <pc:docMk/>
            <pc:sldMk cId="3566071734" sldId="380"/>
            <ac:spMk id="19" creationId="{2DAB2455-AD8B-4FB9-BB93-FD81C5326CBA}"/>
          </ac:spMkLst>
        </pc:spChg>
        <pc:spChg chg="add del mod">
          <ac:chgData name="Maria Jose Consuegra Laino" userId="8542074c-da4c-4f6d-88fb-ed787923a225" providerId="ADAL" clId="{451FC889-2F39-4C4B-9FB5-8B2EE7361032}" dt="2020-07-20T17:16:00.981" v="2881" actId="478"/>
          <ac:spMkLst>
            <pc:docMk/>
            <pc:sldMk cId="3566071734" sldId="380"/>
            <ac:spMk id="22" creationId="{D9FDC41D-6E34-4D07-A5F7-A34AB38ED8F0}"/>
          </ac:spMkLst>
        </pc:spChg>
        <pc:spChg chg="add del mod">
          <ac:chgData name="Maria Jose Consuegra Laino" userId="8542074c-da4c-4f6d-88fb-ed787923a225" providerId="ADAL" clId="{451FC889-2F39-4C4B-9FB5-8B2EE7361032}" dt="2020-07-20T17:16:00.981" v="2881" actId="478"/>
          <ac:spMkLst>
            <pc:docMk/>
            <pc:sldMk cId="3566071734" sldId="380"/>
            <ac:spMk id="23" creationId="{C87B23A0-FF6E-4309-8EB7-68AE4B2A87B1}"/>
          </ac:spMkLst>
        </pc:spChg>
        <pc:spChg chg="add del mod">
          <ac:chgData name="Maria Jose Consuegra Laino" userId="8542074c-da4c-4f6d-88fb-ed787923a225" providerId="ADAL" clId="{451FC889-2F39-4C4B-9FB5-8B2EE7361032}" dt="2020-07-20T17:16:00.981" v="2881" actId="478"/>
          <ac:spMkLst>
            <pc:docMk/>
            <pc:sldMk cId="3566071734" sldId="380"/>
            <ac:spMk id="24" creationId="{B3AFC5A9-3145-41B6-B26E-026193CB2B90}"/>
          </ac:spMkLst>
        </pc:spChg>
        <pc:spChg chg="add del mod">
          <ac:chgData name="Maria Jose Consuegra Laino" userId="8542074c-da4c-4f6d-88fb-ed787923a225" providerId="ADAL" clId="{451FC889-2F39-4C4B-9FB5-8B2EE7361032}" dt="2020-07-20T17:16:00.981" v="2881" actId="478"/>
          <ac:spMkLst>
            <pc:docMk/>
            <pc:sldMk cId="3566071734" sldId="380"/>
            <ac:spMk id="25" creationId="{C393EB76-F489-433C-B47C-80C67538E336}"/>
          </ac:spMkLst>
        </pc:spChg>
        <pc:spChg chg="add del mod">
          <ac:chgData name="Maria Jose Consuegra Laino" userId="8542074c-da4c-4f6d-88fb-ed787923a225" providerId="ADAL" clId="{451FC889-2F39-4C4B-9FB5-8B2EE7361032}" dt="2020-07-20T17:16:00.981" v="2881" actId="478"/>
          <ac:spMkLst>
            <pc:docMk/>
            <pc:sldMk cId="3566071734" sldId="380"/>
            <ac:spMk id="26" creationId="{E207FC7A-B5FD-40EB-919D-FECFD779ABFE}"/>
          </ac:spMkLst>
        </pc:spChg>
        <pc:spChg chg="add del mod">
          <ac:chgData name="Maria Jose Consuegra Laino" userId="8542074c-da4c-4f6d-88fb-ed787923a225" providerId="ADAL" clId="{451FC889-2F39-4C4B-9FB5-8B2EE7361032}" dt="2020-07-20T17:16:00.981" v="2881" actId="478"/>
          <ac:spMkLst>
            <pc:docMk/>
            <pc:sldMk cId="3566071734" sldId="380"/>
            <ac:spMk id="27" creationId="{0A43C3BD-B187-4C7B-B17F-F53D47D355C7}"/>
          </ac:spMkLst>
        </pc:spChg>
        <pc:spChg chg="add del mod">
          <ac:chgData name="Maria Jose Consuegra Laino" userId="8542074c-da4c-4f6d-88fb-ed787923a225" providerId="ADAL" clId="{451FC889-2F39-4C4B-9FB5-8B2EE7361032}" dt="2020-07-20T17:16:00.981" v="2881" actId="478"/>
          <ac:spMkLst>
            <pc:docMk/>
            <pc:sldMk cId="3566071734" sldId="380"/>
            <ac:spMk id="28" creationId="{21831FDF-1DF0-44B7-8497-B6A3B9FD3A55}"/>
          </ac:spMkLst>
        </pc:spChg>
        <pc:spChg chg="add del mod">
          <ac:chgData name="Maria Jose Consuegra Laino" userId="8542074c-da4c-4f6d-88fb-ed787923a225" providerId="ADAL" clId="{451FC889-2F39-4C4B-9FB5-8B2EE7361032}" dt="2020-07-20T17:16:00.981" v="2881" actId="478"/>
          <ac:spMkLst>
            <pc:docMk/>
            <pc:sldMk cId="3566071734" sldId="380"/>
            <ac:spMk id="31" creationId="{00E35F88-7AD9-4212-B825-9F668960DA34}"/>
          </ac:spMkLst>
        </pc:spChg>
        <pc:spChg chg="add del mod">
          <ac:chgData name="Maria Jose Consuegra Laino" userId="8542074c-da4c-4f6d-88fb-ed787923a225" providerId="ADAL" clId="{451FC889-2F39-4C4B-9FB5-8B2EE7361032}" dt="2020-07-20T17:16:00.981" v="2881" actId="478"/>
          <ac:spMkLst>
            <pc:docMk/>
            <pc:sldMk cId="3566071734" sldId="380"/>
            <ac:spMk id="32" creationId="{4EA169E1-5648-49F4-A0D1-3909895E655D}"/>
          </ac:spMkLst>
        </pc:spChg>
        <pc:spChg chg="add del mod">
          <ac:chgData name="Maria Jose Consuegra Laino" userId="8542074c-da4c-4f6d-88fb-ed787923a225" providerId="ADAL" clId="{451FC889-2F39-4C4B-9FB5-8B2EE7361032}" dt="2020-07-20T17:16:00.981" v="2881" actId="478"/>
          <ac:spMkLst>
            <pc:docMk/>
            <pc:sldMk cId="3566071734" sldId="380"/>
            <ac:spMk id="33" creationId="{7BF55384-6FB1-4E52-B5E4-4F8D6BF3D872}"/>
          </ac:spMkLst>
        </pc:spChg>
        <pc:spChg chg="add del mod">
          <ac:chgData name="Maria Jose Consuegra Laino" userId="8542074c-da4c-4f6d-88fb-ed787923a225" providerId="ADAL" clId="{451FC889-2F39-4C4B-9FB5-8B2EE7361032}" dt="2020-07-20T17:16:00.981" v="2881" actId="478"/>
          <ac:spMkLst>
            <pc:docMk/>
            <pc:sldMk cId="3566071734" sldId="380"/>
            <ac:spMk id="36" creationId="{BE72B6EF-A5C7-4EA5-A1FD-BD66F7B8C3F6}"/>
          </ac:spMkLst>
        </pc:spChg>
        <pc:spChg chg="add del mod">
          <ac:chgData name="Maria Jose Consuegra Laino" userId="8542074c-da4c-4f6d-88fb-ed787923a225" providerId="ADAL" clId="{451FC889-2F39-4C4B-9FB5-8B2EE7361032}" dt="2020-07-20T17:19:32.324" v="2961" actId="478"/>
          <ac:spMkLst>
            <pc:docMk/>
            <pc:sldMk cId="3566071734" sldId="380"/>
            <ac:spMk id="38" creationId="{F0A7F188-DFC2-4B3F-9DEB-99965379ACBE}"/>
          </ac:spMkLst>
        </pc:spChg>
        <pc:spChg chg="add del mod">
          <ac:chgData name="Maria Jose Consuegra Laino" userId="8542074c-da4c-4f6d-88fb-ed787923a225" providerId="ADAL" clId="{451FC889-2F39-4C4B-9FB5-8B2EE7361032}" dt="2020-07-20T17:19:32.324" v="2961" actId="478"/>
          <ac:spMkLst>
            <pc:docMk/>
            <pc:sldMk cId="3566071734" sldId="380"/>
            <ac:spMk id="39" creationId="{CBED6E02-AD95-4617-A722-6CBF54647EF0}"/>
          </ac:spMkLst>
        </pc:spChg>
        <pc:spChg chg="add del mod">
          <ac:chgData name="Maria Jose Consuegra Laino" userId="8542074c-da4c-4f6d-88fb-ed787923a225" providerId="ADAL" clId="{451FC889-2F39-4C4B-9FB5-8B2EE7361032}" dt="2020-07-20T17:19:32.324" v="2961" actId="478"/>
          <ac:spMkLst>
            <pc:docMk/>
            <pc:sldMk cId="3566071734" sldId="380"/>
            <ac:spMk id="40" creationId="{28F18381-94BA-40B2-BABF-6B9D0B6A6734}"/>
          </ac:spMkLst>
        </pc:spChg>
        <pc:spChg chg="add del mod">
          <ac:chgData name="Maria Jose Consuegra Laino" userId="8542074c-da4c-4f6d-88fb-ed787923a225" providerId="ADAL" clId="{451FC889-2F39-4C4B-9FB5-8B2EE7361032}" dt="2020-07-20T17:19:32.324" v="2961" actId="478"/>
          <ac:spMkLst>
            <pc:docMk/>
            <pc:sldMk cId="3566071734" sldId="380"/>
            <ac:spMk id="41" creationId="{E3A48887-C4DC-4B1F-8218-94A37216749B}"/>
          </ac:spMkLst>
        </pc:spChg>
        <pc:spChg chg="add del mod">
          <ac:chgData name="Maria Jose Consuegra Laino" userId="8542074c-da4c-4f6d-88fb-ed787923a225" providerId="ADAL" clId="{451FC889-2F39-4C4B-9FB5-8B2EE7361032}" dt="2020-07-20T17:19:32.324" v="2961" actId="478"/>
          <ac:spMkLst>
            <pc:docMk/>
            <pc:sldMk cId="3566071734" sldId="380"/>
            <ac:spMk id="42" creationId="{F67F3380-A8A1-4827-A2EC-313D4B554C24}"/>
          </ac:spMkLst>
        </pc:spChg>
        <pc:spChg chg="add del mod">
          <ac:chgData name="Maria Jose Consuegra Laino" userId="8542074c-da4c-4f6d-88fb-ed787923a225" providerId="ADAL" clId="{451FC889-2F39-4C4B-9FB5-8B2EE7361032}" dt="2020-07-20T17:19:32.324" v="2961" actId="478"/>
          <ac:spMkLst>
            <pc:docMk/>
            <pc:sldMk cId="3566071734" sldId="380"/>
            <ac:spMk id="43" creationId="{4B2AFA4E-30AE-45A0-BC4F-4AB01AC7EB1A}"/>
          </ac:spMkLst>
        </pc:spChg>
        <pc:spChg chg="add del mod">
          <ac:chgData name="Maria Jose Consuegra Laino" userId="8542074c-da4c-4f6d-88fb-ed787923a225" providerId="ADAL" clId="{451FC889-2F39-4C4B-9FB5-8B2EE7361032}" dt="2020-07-20T17:19:32.324" v="2961" actId="478"/>
          <ac:spMkLst>
            <pc:docMk/>
            <pc:sldMk cId="3566071734" sldId="380"/>
            <ac:spMk id="44" creationId="{EAC8D7C1-7DF0-4FF5-A261-788F84E9CED1}"/>
          </ac:spMkLst>
        </pc:spChg>
        <pc:spChg chg="add del mod">
          <ac:chgData name="Maria Jose Consuegra Laino" userId="8542074c-da4c-4f6d-88fb-ed787923a225" providerId="ADAL" clId="{451FC889-2F39-4C4B-9FB5-8B2EE7361032}" dt="2020-07-20T17:19:32.324" v="2961" actId="478"/>
          <ac:spMkLst>
            <pc:docMk/>
            <pc:sldMk cId="3566071734" sldId="380"/>
            <ac:spMk id="47" creationId="{EA025791-1D09-45FE-91A6-686BB77BFA6C}"/>
          </ac:spMkLst>
        </pc:spChg>
        <pc:spChg chg="add del mod">
          <ac:chgData name="Maria Jose Consuegra Laino" userId="8542074c-da4c-4f6d-88fb-ed787923a225" providerId="ADAL" clId="{451FC889-2F39-4C4B-9FB5-8B2EE7361032}" dt="2020-07-20T17:19:32.324" v="2961" actId="478"/>
          <ac:spMkLst>
            <pc:docMk/>
            <pc:sldMk cId="3566071734" sldId="380"/>
            <ac:spMk id="48" creationId="{82EA6D5A-5387-4FF3-A3F4-2F2F73E5658D}"/>
          </ac:spMkLst>
        </pc:spChg>
        <pc:spChg chg="add del mod">
          <ac:chgData name="Maria Jose Consuegra Laino" userId="8542074c-da4c-4f6d-88fb-ed787923a225" providerId="ADAL" clId="{451FC889-2F39-4C4B-9FB5-8B2EE7361032}" dt="2020-07-20T17:19:32.324" v="2961" actId="478"/>
          <ac:spMkLst>
            <pc:docMk/>
            <pc:sldMk cId="3566071734" sldId="380"/>
            <ac:spMk id="49" creationId="{5A824FEC-64AE-40FC-8878-469BADD1E885}"/>
          </ac:spMkLst>
        </pc:spChg>
        <pc:spChg chg="add del mod">
          <ac:chgData name="Maria Jose Consuegra Laino" userId="8542074c-da4c-4f6d-88fb-ed787923a225" providerId="ADAL" clId="{451FC889-2F39-4C4B-9FB5-8B2EE7361032}" dt="2020-07-20T17:19:32.324" v="2961" actId="478"/>
          <ac:spMkLst>
            <pc:docMk/>
            <pc:sldMk cId="3566071734" sldId="380"/>
            <ac:spMk id="52" creationId="{AF0A098A-5DA3-4995-AB87-487481834557}"/>
          </ac:spMkLst>
        </pc:spChg>
        <pc:spChg chg="add del mod">
          <ac:chgData name="Maria Jose Consuegra Laino" userId="8542074c-da4c-4f6d-88fb-ed787923a225" providerId="ADAL" clId="{451FC889-2F39-4C4B-9FB5-8B2EE7361032}" dt="2020-07-20T17:19:32.324" v="2961" actId="478"/>
          <ac:spMkLst>
            <pc:docMk/>
            <pc:sldMk cId="3566071734" sldId="380"/>
            <ac:spMk id="54" creationId="{968EFF8D-80F1-4D3C-A909-A8715356222E}"/>
          </ac:spMkLst>
        </pc:spChg>
        <pc:spChg chg="add del mod">
          <ac:chgData name="Maria Jose Consuegra Laino" userId="8542074c-da4c-4f6d-88fb-ed787923a225" providerId="ADAL" clId="{451FC889-2F39-4C4B-9FB5-8B2EE7361032}" dt="2020-07-20T17:19:32.324" v="2961" actId="478"/>
          <ac:spMkLst>
            <pc:docMk/>
            <pc:sldMk cId="3566071734" sldId="380"/>
            <ac:spMk id="55" creationId="{72BC50CF-1F1D-4046-8141-0D877BC67E4E}"/>
          </ac:spMkLst>
        </pc:spChg>
        <pc:picChg chg="add del mod">
          <ac:chgData name="Maria Jose Consuegra Laino" userId="8542074c-da4c-4f6d-88fb-ed787923a225" providerId="ADAL" clId="{451FC889-2F39-4C4B-9FB5-8B2EE7361032}" dt="2020-07-20T17:16:00.981" v="2881" actId="478"/>
          <ac:picMkLst>
            <pc:docMk/>
            <pc:sldMk cId="3566071734" sldId="380"/>
            <ac:picMk id="29" creationId="{8C5E4289-C48F-4FBD-83C0-C9250E503206}"/>
          </ac:picMkLst>
        </pc:picChg>
        <pc:picChg chg="add del mod">
          <ac:chgData name="Maria Jose Consuegra Laino" userId="8542074c-da4c-4f6d-88fb-ed787923a225" providerId="ADAL" clId="{451FC889-2F39-4C4B-9FB5-8B2EE7361032}" dt="2020-07-20T17:16:00.981" v="2881" actId="478"/>
          <ac:picMkLst>
            <pc:docMk/>
            <pc:sldMk cId="3566071734" sldId="380"/>
            <ac:picMk id="30" creationId="{B30CB938-16F1-4305-B811-FF665BE1102B}"/>
          </ac:picMkLst>
        </pc:picChg>
        <pc:picChg chg="add del mod">
          <ac:chgData name="Maria Jose Consuegra Laino" userId="8542074c-da4c-4f6d-88fb-ed787923a225" providerId="ADAL" clId="{451FC889-2F39-4C4B-9FB5-8B2EE7361032}" dt="2020-07-20T17:16:00.981" v="2881" actId="478"/>
          <ac:picMkLst>
            <pc:docMk/>
            <pc:sldMk cId="3566071734" sldId="380"/>
            <ac:picMk id="34" creationId="{22C49C4E-EC57-4FF0-A91E-50A167DF2A21}"/>
          </ac:picMkLst>
        </pc:picChg>
        <pc:picChg chg="add del mod">
          <ac:chgData name="Maria Jose Consuegra Laino" userId="8542074c-da4c-4f6d-88fb-ed787923a225" providerId="ADAL" clId="{451FC889-2F39-4C4B-9FB5-8B2EE7361032}" dt="2020-07-20T17:16:00.981" v="2881" actId="478"/>
          <ac:picMkLst>
            <pc:docMk/>
            <pc:sldMk cId="3566071734" sldId="380"/>
            <ac:picMk id="35" creationId="{146CB844-7DED-49B3-A623-29A233F52754}"/>
          </ac:picMkLst>
        </pc:picChg>
        <pc:picChg chg="add del mod">
          <ac:chgData name="Maria Jose Consuegra Laino" userId="8542074c-da4c-4f6d-88fb-ed787923a225" providerId="ADAL" clId="{451FC889-2F39-4C4B-9FB5-8B2EE7361032}" dt="2020-07-20T17:19:32.324" v="2961" actId="478"/>
          <ac:picMkLst>
            <pc:docMk/>
            <pc:sldMk cId="3566071734" sldId="380"/>
            <ac:picMk id="45" creationId="{C3F3ABBB-B06B-4EDE-9022-7BA01255FDDE}"/>
          </ac:picMkLst>
        </pc:picChg>
        <pc:picChg chg="add del mod">
          <ac:chgData name="Maria Jose Consuegra Laino" userId="8542074c-da4c-4f6d-88fb-ed787923a225" providerId="ADAL" clId="{451FC889-2F39-4C4B-9FB5-8B2EE7361032}" dt="2020-07-20T17:19:32.324" v="2961" actId="478"/>
          <ac:picMkLst>
            <pc:docMk/>
            <pc:sldMk cId="3566071734" sldId="380"/>
            <ac:picMk id="46" creationId="{432F32E6-FDB4-417F-9CE3-8AC8FADE5D4F}"/>
          </ac:picMkLst>
        </pc:picChg>
        <pc:picChg chg="add del mod">
          <ac:chgData name="Maria Jose Consuegra Laino" userId="8542074c-da4c-4f6d-88fb-ed787923a225" providerId="ADAL" clId="{451FC889-2F39-4C4B-9FB5-8B2EE7361032}" dt="2020-07-20T17:19:32.324" v="2961" actId="478"/>
          <ac:picMkLst>
            <pc:docMk/>
            <pc:sldMk cId="3566071734" sldId="380"/>
            <ac:picMk id="50" creationId="{789B79FE-A4D7-4AC7-B38A-65A3A132BD16}"/>
          </ac:picMkLst>
        </pc:picChg>
        <pc:picChg chg="add del mod">
          <ac:chgData name="Maria Jose Consuegra Laino" userId="8542074c-da4c-4f6d-88fb-ed787923a225" providerId="ADAL" clId="{451FC889-2F39-4C4B-9FB5-8B2EE7361032}" dt="2020-07-20T17:19:32.324" v="2961" actId="478"/>
          <ac:picMkLst>
            <pc:docMk/>
            <pc:sldMk cId="3566071734" sldId="380"/>
            <ac:picMk id="51" creationId="{56C093FF-09CC-4BB5-A413-2330A033E63E}"/>
          </ac:picMkLst>
        </pc:picChg>
        <pc:cxnChg chg="add">
          <ac:chgData name="Maria Jose Consuegra Laino" userId="8542074c-da4c-4f6d-88fb-ed787923a225" providerId="ADAL" clId="{451FC889-2F39-4C4B-9FB5-8B2EE7361032}" dt="2020-07-20T17:15:45.992" v="2878"/>
          <ac:cxnSpMkLst>
            <pc:docMk/>
            <pc:sldMk cId="3566071734" sldId="380"/>
            <ac:cxnSpMk id="8" creationId="{95AFA000-02D1-4182-82F2-CBAB4605916B}"/>
          </ac:cxnSpMkLst>
        </pc:cxnChg>
        <pc:cxnChg chg="add">
          <ac:chgData name="Maria Jose Consuegra Laino" userId="8542074c-da4c-4f6d-88fb-ed787923a225" providerId="ADAL" clId="{451FC889-2F39-4C4B-9FB5-8B2EE7361032}" dt="2020-07-20T17:15:45.992" v="2878"/>
          <ac:cxnSpMkLst>
            <pc:docMk/>
            <pc:sldMk cId="3566071734" sldId="380"/>
            <ac:cxnSpMk id="17" creationId="{2510CC8E-DA27-417B-B928-167312F77200}"/>
          </ac:cxnSpMkLst>
        </pc:cxnChg>
        <pc:cxnChg chg="add">
          <ac:chgData name="Maria Jose Consuegra Laino" userId="8542074c-da4c-4f6d-88fb-ed787923a225" providerId="ADAL" clId="{451FC889-2F39-4C4B-9FB5-8B2EE7361032}" dt="2020-07-20T17:15:45.992" v="2878"/>
          <ac:cxnSpMkLst>
            <pc:docMk/>
            <pc:sldMk cId="3566071734" sldId="380"/>
            <ac:cxnSpMk id="20" creationId="{8A3EE046-F7DE-4077-B916-19CED6494B80}"/>
          </ac:cxnSpMkLst>
        </pc:cxnChg>
        <pc:cxnChg chg="add">
          <ac:chgData name="Maria Jose Consuegra Laino" userId="8542074c-da4c-4f6d-88fb-ed787923a225" providerId="ADAL" clId="{451FC889-2F39-4C4B-9FB5-8B2EE7361032}" dt="2020-07-20T17:15:45.992" v="2878"/>
          <ac:cxnSpMkLst>
            <pc:docMk/>
            <pc:sldMk cId="3566071734" sldId="380"/>
            <ac:cxnSpMk id="21" creationId="{488DD17D-80DF-4071-AC12-884A55C43DAD}"/>
          </ac:cxnSpMkLst>
        </pc:cxnChg>
        <pc:cxnChg chg="add del mod">
          <ac:chgData name="Maria Jose Consuegra Laino" userId="8542074c-da4c-4f6d-88fb-ed787923a225" providerId="ADAL" clId="{451FC889-2F39-4C4B-9FB5-8B2EE7361032}" dt="2020-07-20T17:19:32.324" v="2961" actId="478"/>
          <ac:cxnSpMkLst>
            <pc:docMk/>
            <pc:sldMk cId="3566071734" sldId="380"/>
            <ac:cxnSpMk id="37" creationId="{F06B085E-9E25-4C85-97E5-153ADC28057E}"/>
          </ac:cxnSpMkLst>
        </pc:cxnChg>
        <pc:cxnChg chg="add del mod">
          <ac:chgData name="Maria Jose Consuegra Laino" userId="8542074c-da4c-4f6d-88fb-ed787923a225" providerId="ADAL" clId="{451FC889-2F39-4C4B-9FB5-8B2EE7361032}" dt="2020-07-20T17:19:32.324" v="2961" actId="478"/>
          <ac:cxnSpMkLst>
            <pc:docMk/>
            <pc:sldMk cId="3566071734" sldId="380"/>
            <ac:cxnSpMk id="53" creationId="{49EC9611-E746-4383-88F2-DF62788C6469}"/>
          </ac:cxnSpMkLst>
        </pc:cxnChg>
      </pc:sldChg>
      <pc:sldChg chg="addSp delSp modSp add del ord modTransition modNotesTx">
        <pc:chgData name="Maria Jose Consuegra Laino" userId="8542074c-da4c-4f6d-88fb-ed787923a225" providerId="ADAL" clId="{451FC889-2F39-4C4B-9FB5-8B2EE7361032}" dt="2020-07-20T21:13:42.070" v="4341" actId="2696"/>
        <pc:sldMkLst>
          <pc:docMk/>
          <pc:sldMk cId="2939553001" sldId="381"/>
        </pc:sldMkLst>
        <pc:spChg chg="mod">
          <ac:chgData name="Maria Jose Consuegra Laino" userId="8542074c-da4c-4f6d-88fb-ed787923a225" providerId="ADAL" clId="{451FC889-2F39-4C4B-9FB5-8B2EE7361032}" dt="2020-07-20T20:30:46.877" v="4075" actId="164"/>
          <ac:spMkLst>
            <pc:docMk/>
            <pc:sldMk cId="2939553001" sldId="381"/>
            <ac:spMk id="5" creationId="{248DECF3-2515-418E-B950-BB4EC7D90AC9}"/>
          </ac:spMkLst>
        </pc:spChg>
        <pc:spChg chg="mod">
          <ac:chgData name="Maria Jose Consuegra Laino" userId="8542074c-da4c-4f6d-88fb-ed787923a225" providerId="ADAL" clId="{451FC889-2F39-4C4B-9FB5-8B2EE7361032}" dt="2020-07-20T20:30:46.877" v="4075" actId="164"/>
          <ac:spMkLst>
            <pc:docMk/>
            <pc:sldMk cId="2939553001" sldId="381"/>
            <ac:spMk id="6" creationId="{CA2E751B-3199-41D0-91DF-AD607E51035D}"/>
          </ac:spMkLst>
        </pc:spChg>
        <pc:spChg chg="mod">
          <ac:chgData name="Maria Jose Consuegra Laino" userId="8542074c-da4c-4f6d-88fb-ed787923a225" providerId="ADAL" clId="{451FC889-2F39-4C4B-9FB5-8B2EE7361032}" dt="2020-07-20T20:30:46.877" v="4075" actId="164"/>
          <ac:spMkLst>
            <pc:docMk/>
            <pc:sldMk cId="2939553001" sldId="381"/>
            <ac:spMk id="7" creationId="{E7BA9822-5498-4755-BD5F-1C193EB945AD}"/>
          </ac:spMkLst>
        </pc:spChg>
        <pc:spChg chg="mod">
          <ac:chgData name="Maria Jose Consuegra Laino" userId="8542074c-da4c-4f6d-88fb-ed787923a225" providerId="ADAL" clId="{451FC889-2F39-4C4B-9FB5-8B2EE7361032}" dt="2020-07-20T20:30:46.877" v="4075" actId="164"/>
          <ac:spMkLst>
            <pc:docMk/>
            <pc:sldMk cId="2939553001" sldId="381"/>
            <ac:spMk id="8" creationId="{ECD65BFD-254C-4443-9F33-BB17BE8CAF23}"/>
          </ac:spMkLst>
        </pc:spChg>
        <pc:spChg chg="mod">
          <ac:chgData name="Maria Jose Consuegra Laino" userId="8542074c-da4c-4f6d-88fb-ed787923a225" providerId="ADAL" clId="{451FC889-2F39-4C4B-9FB5-8B2EE7361032}" dt="2020-07-20T20:30:46.877" v="4075" actId="164"/>
          <ac:spMkLst>
            <pc:docMk/>
            <pc:sldMk cId="2939553001" sldId="381"/>
            <ac:spMk id="9" creationId="{D4E6E13C-5086-4948-8832-B846DED030B0}"/>
          </ac:spMkLst>
        </pc:spChg>
        <pc:spChg chg="mod">
          <ac:chgData name="Maria Jose Consuegra Laino" userId="8542074c-da4c-4f6d-88fb-ed787923a225" providerId="ADAL" clId="{451FC889-2F39-4C4B-9FB5-8B2EE7361032}" dt="2020-07-20T20:30:46.877" v="4075" actId="164"/>
          <ac:spMkLst>
            <pc:docMk/>
            <pc:sldMk cId="2939553001" sldId="381"/>
            <ac:spMk id="10" creationId="{4DF735A3-B4F8-4A5C-95B4-9B83A3543E9B}"/>
          </ac:spMkLst>
        </pc:spChg>
        <pc:spChg chg="mod">
          <ac:chgData name="Maria Jose Consuegra Laino" userId="8542074c-da4c-4f6d-88fb-ed787923a225" providerId="ADAL" clId="{451FC889-2F39-4C4B-9FB5-8B2EE7361032}" dt="2020-07-20T20:30:46.877" v="4075" actId="164"/>
          <ac:spMkLst>
            <pc:docMk/>
            <pc:sldMk cId="2939553001" sldId="381"/>
            <ac:spMk id="14" creationId="{02943109-F9D6-4741-887D-9BF33D35B0C9}"/>
          </ac:spMkLst>
        </pc:spChg>
        <pc:spChg chg="mod">
          <ac:chgData name="Maria Jose Consuegra Laino" userId="8542074c-da4c-4f6d-88fb-ed787923a225" providerId="ADAL" clId="{451FC889-2F39-4C4B-9FB5-8B2EE7361032}" dt="2020-07-20T20:30:46.877" v="4075" actId="164"/>
          <ac:spMkLst>
            <pc:docMk/>
            <pc:sldMk cId="2939553001" sldId="381"/>
            <ac:spMk id="18" creationId="{B90E70DA-08F4-474F-A66C-A98D76424DEF}"/>
          </ac:spMkLst>
        </pc:spChg>
        <pc:spChg chg="mod">
          <ac:chgData name="Maria Jose Consuegra Laino" userId="8542074c-da4c-4f6d-88fb-ed787923a225" providerId="ADAL" clId="{451FC889-2F39-4C4B-9FB5-8B2EE7361032}" dt="2020-07-20T20:30:46.877" v="4075" actId="164"/>
          <ac:spMkLst>
            <pc:docMk/>
            <pc:sldMk cId="2939553001" sldId="381"/>
            <ac:spMk id="19" creationId="{B4FC9BF0-870E-471C-A1CE-F7BA59DE9313}"/>
          </ac:spMkLst>
        </pc:spChg>
        <pc:spChg chg="mod">
          <ac:chgData name="Maria Jose Consuegra Laino" userId="8542074c-da4c-4f6d-88fb-ed787923a225" providerId="ADAL" clId="{451FC889-2F39-4C4B-9FB5-8B2EE7361032}" dt="2020-07-20T20:30:46.877" v="4075" actId="164"/>
          <ac:spMkLst>
            <pc:docMk/>
            <pc:sldMk cId="2939553001" sldId="381"/>
            <ac:spMk id="20" creationId="{D2E5F99B-8D32-455A-B5E5-CCB35E160BBB}"/>
          </ac:spMkLst>
        </pc:spChg>
        <pc:spChg chg="add del">
          <ac:chgData name="Maria Jose Consuegra Laino" userId="8542074c-da4c-4f6d-88fb-ed787923a225" providerId="ADAL" clId="{451FC889-2F39-4C4B-9FB5-8B2EE7361032}" dt="2020-07-20T17:24:28.200" v="3085" actId="478"/>
          <ac:spMkLst>
            <pc:docMk/>
            <pc:sldMk cId="2939553001" sldId="381"/>
            <ac:spMk id="23" creationId="{B1342396-EECF-440F-ABF1-1B9BF8AB8DE7}"/>
          </ac:spMkLst>
        </pc:spChg>
        <pc:spChg chg="add del mod">
          <ac:chgData name="Maria Jose Consuegra Laino" userId="8542074c-da4c-4f6d-88fb-ed787923a225" providerId="ADAL" clId="{451FC889-2F39-4C4B-9FB5-8B2EE7361032}" dt="2020-07-20T17:24:28.200" v="3085" actId="478"/>
          <ac:spMkLst>
            <pc:docMk/>
            <pc:sldMk cId="2939553001" sldId="381"/>
            <ac:spMk id="25" creationId="{FE7AC9D3-ACD4-4B38-A232-714C3684BB74}"/>
          </ac:spMkLst>
        </pc:spChg>
        <pc:spChg chg="add del">
          <ac:chgData name="Maria Jose Consuegra Laino" userId="8542074c-da4c-4f6d-88fb-ed787923a225" providerId="ADAL" clId="{451FC889-2F39-4C4B-9FB5-8B2EE7361032}" dt="2020-07-20T17:24:28.200" v="3085" actId="478"/>
          <ac:spMkLst>
            <pc:docMk/>
            <pc:sldMk cId="2939553001" sldId="381"/>
            <ac:spMk id="26" creationId="{1B08D12B-C514-46C6-B52E-FA9AB097EB90}"/>
          </ac:spMkLst>
        </pc:spChg>
        <pc:spChg chg="mod">
          <ac:chgData name="Maria Jose Consuegra Laino" userId="8542074c-da4c-4f6d-88fb-ed787923a225" providerId="ADAL" clId="{451FC889-2F39-4C4B-9FB5-8B2EE7361032}" dt="2020-07-20T20:30:46.877" v="4075" actId="164"/>
          <ac:spMkLst>
            <pc:docMk/>
            <pc:sldMk cId="2939553001" sldId="381"/>
            <ac:spMk id="27" creationId="{859BFA59-1400-478E-AF16-9E8BAD5536D7}"/>
          </ac:spMkLst>
        </pc:spChg>
        <pc:spChg chg="add del mod">
          <ac:chgData name="Maria Jose Consuegra Laino" userId="8542074c-da4c-4f6d-88fb-ed787923a225" providerId="ADAL" clId="{451FC889-2F39-4C4B-9FB5-8B2EE7361032}" dt="2020-07-20T17:24:28.200" v="3085" actId="478"/>
          <ac:spMkLst>
            <pc:docMk/>
            <pc:sldMk cId="2939553001" sldId="381"/>
            <ac:spMk id="28" creationId="{3DE71D0E-CDEC-48CB-A041-9D67EB89F78C}"/>
          </ac:spMkLst>
        </pc:spChg>
        <pc:spChg chg="add del mod">
          <ac:chgData name="Maria Jose Consuegra Laino" userId="8542074c-da4c-4f6d-88fb-ed787923a225" providerId="ADAL" clId="{451FC889-2F39-4C4B-9FB5-8B2EE7361032}" dt="2020-07-20T17:24:28.200" v="3085" actId="478"/>
          <ac:spMkLst>
            <pc:docMk/>
            <pc:sldMk cId="2939553001" sldId="381"/>
            <ac:spMk id="30" creationId="{5174323D-455F-4EE7-A50D-5CDB0324DC7A}"/>
          </ac:spMkLst>
        </pc:spChg>
        <pc:spChg chg="add del mod">
          <ac:chgData name="Maria Jose Consuegra Laino" userId="8542074c-da4c-4f6d-88fb-ed787923a225" providerId="ADAL" clId="{451FC889-2F39-4C4B-9FB5-8B2EE7361032}" dt="2020-07-20T17:24:28.200" v="3085" actId="478"/>
          <ac:spMkLst>
            <pc:docMk/>
            <pc:sldMk cId="2939553001" sldId="381"/>
            <ac:spMk id="31" creationId="{26112F9E-8816-4218-B1FD-8DDD65525C14}"/>
          </ac:spMkLst>
        </pc:spChg>
        <pc:spChg chg="mod">
          <ac:chgData name="Maria Jose Consuegra Laino" userId="8542074c-da4c-4f6d-88fb-ed787923a225" providerId="ADAL" clId="{451FC889-2F39-4C4B-9FB5-8B2EE7361032}" dt="2020-07-20T20:30:46.877" v="4075" actId="164"/>
          <ac:spMkLst>
            <pc:docMk/>
            <pc:sldMk cId="2939553001" sldId="381"/>
            <ac:spMk id="34" creationId="{DDECED0A-4C09-4FB4-A01F-BE780AAAFE0B}"/>
          </ac:spMkLst>
        </pc:spChg>
        <pc:spChg chg="add del">
          <ac:chgData name="Maria Jose Consuegra Laino" userId="8542074c-da4c-4f6d-88fb-ed787923a225" providerId="ADAL" clId="{451FC889-2F39-4C4B-9FB5-8B2EE7361032}" dt="2020-07-20T17:24:28.200" v="3085" actId="478"/>
          <ac:spMkLst>
            <pc:docMk/>
            <pc:sldMk cId="2939553001" sldId="381"/>
            <ac:spMk id="36" creationId="{6B7B75FF-A585-4A37-AAB6-3C8869423D6F}"/>
          </ac:spMkLst>
        </pc:spChg>
        <pc:spChg chg="mod">
          <ac:chgData name="Maria Jose Consuegra Laino" userId="8542074c-da4c-4f6d-88fb-ed787923a225" providerId="ADAL" clId="{451FC889-2F39-4C4B-9FB5-8B2EE7361032}" dt="2020-07-20T20:30:46.877" v="4075" actId="164"/>
          <ac:spMkLst>
            <pc:docMk/>
            <pc:sldMk cId="2939553001" sldId="381"/>
            <ac:spMk id="39" creationId="{7E55229B-CA9B-443B-9D09-EB602482AFCA}"/>
          </ac:spMkLst>
        </pc:spChg>
        <pc:grpChg chg="add mod">
          <ac:chgData name="Maria Jose Consuegra Laino" userId="8542074c-da4c-4f6d-88fb-ed787923a225" providerId="ADAL" clId="{451FC889-2F39-4C4B-9FB5-8B2EE7361032}" dt="2020-07-20T20:30:46.877" v="4075" actId="164"/>
          <ac:grpSpMkLst>
            <pc:docMk/>
            <pc:sldMk cId="2939553001" sldId="381"/>
            <ac:grpSpMk id="16" creationId="{7975C209-67B7-45AB-A2D4-345F6D68EFBB}"/>
          </ac:grpSpMkLst>
        </pc:grpChg>
        <pc:picChg chg="mod">
          <ac:chgData name="Maria Jose Consuegra Laino" userId="8542074c-da4c-4f6d-88fb-ed787923a225" providerId="ADAL" clId="{451FC889-2F39-4C4B-9FB5-8B2EE7361032}" dt="2020-07-20T20:30:46.877" v="4075" actId="164"/>
          <ac:picMkLst>
            <pc:docMk/>
            <pc:sldMk cId="2939553001" sldId="381"/>
            <ac:picMk id="15" creationId="{549568F4-77D7-4D0D-BE81-84C82A939949}"/>
          </ac:picMkLst>
        </pc:picChg>
        <pc:picChg chg="mod">
          <ac:chgData name="Maria Jose Consuegra Laino" userId="8542074c-da4c-4f6d-88fb-ed787923a225" providerId="ADAL" clId="{451FC889-2F39-4C4B-9FB5-8B2EE7361032}" dt="2020-07-20T20:30:46.877" v="4075" actId="164"/>
          <ac:picMkLst>
            <pc:docMk/>
            <pc:sldMk cId="2939553001" sldId="381"/>
            <ac:picMk id="17" creationId="{DE9FBFA9-C44C-42FA-A3A1-467287ABD7F1}"/>
          </ac:picMkLst>
        </pc:picChg>
        <pc:picChg chg="mod">
          <ac:chgData name="Maria Jose Consuegra Laino" userId="8542074c-da4c-4f6d-88fb-ed787923a225" providerId="ADAL" clId="{451FC889-2F39-4C4B-9FB5-8B2EE7361032}" dt="2020-07-20T20:30:46.877" v="4075" actId="164"/>
          <ac:picMkLst>
            <pc:docMk/>
            <pc:sldMk cId="2939553001" sldId="381"/>
            <ac:picMk id="24" creationId="{012F3471-0401-4F3A-AAEB-A90ADA422E1E}"/>
          </ac:picMkLst>
        </pc:picChg>
        <pc:picChg chg="mod">
          <ac:chgData name="Maria Jose Consuegra Laino" userId="8542074c-da4c-4f6d-88fb-ed787923a225" providerId="ADAL" clId="{451FC889-2F39-4C4B-9FB5-8B2EE7361032}" dt="2020-07-20T20:30:46.877" v="4075" actId="164"/>
          <ac:picMkLst>
            <pc:docMk/>
            <pc:sldMk cId="2939553001" sldId="381"/>
            <ac:picMk id="1030" creationId="{8F223A44-110F-474E-B69A-A3F5E80230B2}"/>
          </ac:picMkLst>
        </pc:picChg>
        <pc:cxnChg chg="add del mod">
          <ac:chgData name="Maria Jose Consuegra Laino" userId="8542074c-da4c-4f6d-88fb-ed787923a225" providerId="ADAL" clId="{451FC889-2F39-4C4B-9FB5-8B2EE7361032}" dt="2020-07-20T17:24:28.200" v="3085" actId="478"/>
          <ac:cxnSpMkLst>
            <pc:docMk/>
            <pc:sldMk cId="2939553001" sldId="381"/>
            <ac:cxnSpMk id="21" creationId="{2016D8EA-A37D-4EDD-A220-3375F69F2EF0}"/>
          </ac:cxnSpMkLst>
        </pc:cxnChg>
        <pc:cxnChg chg="add del mod">
          <ac:chgData name="Maria Jose Consuegra Laino" userId="8542074c-da4c-4f6d-88fb-ed787923a225" providerId="ADAL" clId="{451FC889-2F39-4C4B-9FB5-8B2EE7361032}" dt="2020-07-20T17:24:28.200" v="3085" actId="478"/>
          <ac:cxnSpMkLst>
            <pc:docMk/>
            <pc:sldMk cId="2939553001" sldId="381"/>
            <ac:cxnSpMk id="22" creationId="{3D965519-2D7E-4E55-919A-BE30F450A2C5}"/>
          </ac:cxnSpMkLst>
        </pc:cxnChg>
        <pc:cxnChg chg="mod">
          <ac:chgData name="Maria Jose Consuegra Laino" userId="8542074c-da4c-4f6d-88fb-ed787923a225" providerId="ADAL" clId="{451FC889-2F39-4C4B-9FB5-8B2EE7361032}" dt="2020-07-20T20:30:46.877" v="4075" actId="164"/>
          <ac:cxnSpMkLst>
            <pc:docMk/>
            <pc:sldMk cId="2939553001" sldId="381"/>
            <ac:cxnSpMk id="29" creationId="{5D21D0A5-09BB-4234-9EC9-D8D2260E83F5}"/>
          </ac:cxnSpMkLst>
        </pc:cxnChg>
        <pc:cxnChg chg="add del mod">
          <ac:chgData name="Maria Jose Consuegra Laino" userId="8542074c-da4c-4f6d-88fb-ed787923a225" providerId="ADAL" clId="{451FC889-2F39-4C4B-9FB5-8B2EE7361032}" dt="2020-07-20T17:24:28.200" v="3085" actId="478"/>
          <ac:cxnSpMkLst>
            <pc:docMk/>
            <pc:sldMk cId="2939553001" sldId="381"/>
            <ac:cxnSpMk id="32" creationId="{0F3B35CC-DE06-4951-92DA-E4EF1B8C83A4}"/>
          </ac:cxnSpMkLst>
        </pc:cxnChg>
        <pc:cxnChg chg="add del mod">
          <ac:chgData name="Maria Jose Consuegra Laino" userId="8542074c-da4c-4f6d-88fb-ed787923a225" providerId="ADAL" clId="{451FC889-2F39-4C4B-9FB5-8B2EE7361032}" dt="2020-07-20T17:24:28.200" v="3085" actId="478"/>
          <ac:cxnSpMkLst>
            <pc:docMk/>
            <pc:sldMk cId="2939553001" sldId="381"/>
            <ac:cxnSpMk id="33" creationId="{F32C5608-74F3-413D-9FDB-5E549BC5D0F2}"/>
          </ac:cxnSpMkLst>
        </pc:cxnChg>
        <pc:cxnChg chg="mod">
          <ac:chgData name="Maria Jose Consuegra Laino" userId="8542074c-da4c-4f6d-88fb-ed787923a225" providerId="ADAL" clId="{451FC889-2F39-4C4B-9FB5-8B2EE7361032}" dt="2020-07-20T20:30:46.877" v="4075" actId="164"/>
          <ac:cxnSpMkLst>
            <pc:docMk/>
            <pc:sldMk cId="2939553001" sldId="381"/>
            <ac:cxnSpMk id="35" creationId="{E7D41DFF-25C3-4966-82DC-A6B103448B61}"/>
          </ac:cxnSpMkLst>
        </pc:cxnChg>
      </pc:sldChg>
      <pc:sldChg chg="add del modTransition">
        <pc:chgData name="Maria Jose Consuegra Laino" userId="8542074c-da4c-4f6d-88fb-ed787923a225" providerId="ADAL" clId="{451FC889-2F39-4C4B-9FB5-8B2EE7361032}" dt="2020-07-21T00:42:08.906" v="6820" actId="2696"/>
        <pc:sldMkLst>
          <pc:docMk/>
          <pc:sldMk cId="3506975334" sldId="381"/>
        </pc:sldMkLst>
      </pc:sldChg>
      <pc:sldChg chg="delSp add modNotesTx">
        <pc:chgData name="Maria Jose Consuegra Laino" userId="8542074c-da4c-4f6d-88fb-ed787923a225" providerId="ADAL" clId="{451FC889-2F39-4C4B-9FB5-8B2EE7361032}" dt="2020-07-21T00:43:02.913" v="6825" actId="478"/>
        <pc:sldMkLst>
          <pc:docMk/>
          <pc:sldMk cId="1269019929" sldId="382"/>
        </pc:sldMkLst>
        <pc:spChg chg="del">
          <ac:chgData name="Maria Jose Consuegra Laino" userId="8542074c-da4c-4f6d-88fb-ed787923a225" providerId="ADAL" clId="{451FC889-2F39-4C4B-9FB5-8B2EE7361032}" dt="2020-07-21T00:43:02.913" v="6825" actId="478"/>
          <ac:spMkLst>
            <pc:docMk/>
            <pc:sldMk cId="1269019929" sldId="382"/>
            <ac:spMk id="38" creationId="{4106FBE6-91AD-4CE4-B8F4-39BFB92CA68D}"/>
          </ac:spMkLst>
        </pc:spChg>
      </pc:sldChg>
      <pc:sldChg chg="addSp delSp modSp add del ord modTransition modNotesTx">
        <pc:chgData name="Maria Jose Consuegra Laino" userId="8542074c-da4c-4f6d-88fb-ed787923a225" providerId="ADAL" clId="{451FC889-2F39-4C4B-9FB5-8B2EE7361032}" dt="2020-07-20T21:13:11.872" v="4323" actId="2696"/>
        <pc:sldMkLst>
          <pc:docMk/>
          <pc:sldMk cId="1676020136" sldId="382"/>
        </pc:sldMkLst>
        <pc:spChg chg="ord">
          <ac:chgData name="Maria Jose Consuegra Laino" userId="8542074c-da4c-4f6d-88fb-ed787923a225" providerId="ADAL" clId="{451FC889-2F39-4C4B-9FB5-8B2EE7361032}" dt="2020-07-20T20:46:57.404" v="4304" actId="166"/>
          <ac:spMkLst>
            <pc:docMk/>
            <pc:sldMk cId="1676020136" sldId="382"/>
            <ac:spMk id="23" creationId="{B1342396-EECF-440F-ABF1-1B9BF8AB8DE7}"/>
          </ac:spMkLst>
        </pc:spChg>
        <pc:spChg chg="ord">
          <ac:chgData name="Maria Jose Consuegra Laino" userId="8542074c-da4c-4f6d-88fb-ed787923a225" providerId="ADAL" clId="{451FC889-2F39-4C4B-9FB5-8B2EE7361032}" dt="2020-07-20T20:46:57.404" v="4304" actId="166"/>
          <ac:spMkLst>
            <pc:docMk/>
            <pc:sldMk cId="1676020136" sldId="382"/>
            <ac:spMk id="25" creationId="{FE7AC9D3-ACD4-4B38-A232-714C3684BB74}"/>
          </ac:spMkLst>
        </pc:spChg>
        <pc:spChg chg="ord">
          <ac:chgData name="Maria Jose Consuegra Laino" userId="8542074c-da4c-4f6d-88fb-ed787923a225" providerId="ADAL" clId="{451FC889-2F39-4C4B-9FB5-8B2EE7361032}" dt="2020-07-20T20:46:57.404" v="4304" actId="166"/>
          <ac:spMkLst>
            <pc:docMk/>
            <pc:sldMk cId="1676020136" sldId="382"/>
            <ac:spMk id="26" creationId="{1B08D12B-C514-46C6-B52E-FA9AB097EB90}"/>
          </ac:spMkLst>
        </pc:spChg>
        <pc:spChg chg="mod">
          <ac:chgData name="Maria Jose Consuegra Laino" userId="8542074c-da4c-4f6d-88fb-ed787923a225" providerId="ADAL" clId="{451FC889-2F39-4C4B-9FB5-8B2EE7361032}" dt="2020-07-20T17:25:50.305" v="3095" actId="20577"/>
          <ac:spMkLst>
            <pc:docMk/>
            <pc:sldMk cId="1676020136" sldId="382"/>
            <ac:spMk id="27" creationId="{859BFA59-1400-478E-AF16-9E8BAD5536D7}"/>
          </ac:spMkLst>
        </pc:spChg>
        <pc:spChg chg="ord">
          <ac:chgData name="Maria Jose Consuegra Laino" userId="8542074c-da4c-4f6d-88fb-ed787923a225" providerId="ADAL" clId="{451FC889-2F39-4C4B-9FB5-8B2EE7361032}" dt="2020-07-20T20:46:57.404" v="4304" actId="166"/>
          <ac:spMkLst>
            <pc:docMk/>
            <pc:sldMk cId="1676020136" sldId="382"/>
            <ac:spMk id="28" creationId="{3DE71D0E-CDEC-48CB-A041-9D67EB89F78C}"/>
          </ac:spMkLst>
        </pc:spChg>
        <pc:spChg chg="ord">
          <ac:chgData name="Maria Jose Consuegra Laino" userId="8542074c-da4c-4f6d-88fb-ed787923a225" providerId="ADAL" clId="{451FC889-2F39-4C4B-9FB5-8B2EE7361032}" dt="2020-07-20T20:46:57.404" v="4304" actId="166"/>
          <ac:spMkLst>
            <pc:docMk/>
            <pc:sldMk cId="1676020136" sldId="382"/>
            <ac:spMk id="30" creationId="{5174323D-455F-4EE7-A50D-5CDB0324DC7A}"/>
          </ac:spMkLst>
        </pc:spChg>
        <pc:spChg chg="ord">
          <ac:chgData name="Maria Jose Consuegra Laino" userId="8542074c-da4c-4f6d-88fb-ed787923a225" providerId="ADAL" clId="{451FC889-2F39-4C4B-9FB5-8B2EE7361032}" dt="2020-07-20T20:46:57.404" v="4304" actId="166"/>
          <ac:spMkLst>
            <pc:docMk/>
            <pc:sldMk cId="1676020136" sldId="382"/>
            <ac:spMk id="31" creationId="{26112F9E-8816-4218-B1FD-8DDD65525C14}"/>
          </ac:spMkLst>
        </pc:spChg>
        <pc:spChg chg="ord">
          <ac:chgData name="Maria Jose Consuegra Laino" userId="8542074c-da4c-4f6d-88fb-ed787923a225" providerId="ADAL" clId="{451FC889-2F39-4C4B-9FB5-8B2EE7361032}" dt="2020-07-20T20:46:57.404" v="4304" actId="166"/>
          <ac:spMkLst>
            <pc:docMk/>
            <pc:sldMk cId="1676020136" sldId="382"/>
            <ac:spMk id="36" creationId="{6B7B75FF-A585-4A37-AAB6-3C8869423D6F}"/>
          </ac:spMkLst>
        </pc:spChg>
        <pc:spChg chg="add del">
          <ac:chgData name="Maria Jose Consuegra Laino" userId="8542074c-da4c-4f6d-88fb-ed787923a225" providerId="ADAL" clId="{451FC889-2F39-4C4B-9FB5-8B2EE7361032}" dt="2020-07-20T18:51:11.142" v="3829" actId="478"/>
          <ac:spMkLst>
            <pc:docMk/>
            <pc:sldMk cId="1676020136" sldId="382"/>
            <ac:spMk id="37" creationId="{9E2D22DD-B9B1-4497-BD18-762C68EE8269}"/>
          </ac:spMkLst>
        </pc:spChg>
        <pc:spChg chg="add">
          <ac:chgData name="Maria Jose Consuegra Laino" userId="8542074c-da4c-4f6d-88fb-ed787923a225" providerId="ADAL" clId="{451FC889-2F39-4C4B-9FB5-8B2EE7361032}" dt="2020-07-20T20:46:45.326" v="4303"/>
          <ac:spMkLst>
            <pc:docMk/>
            <pc:sldMk cId="1676020136" sldId="382"/>
            <ac:spMk id="38" creationId="{4106FBE6-91AD-4CE4-B8F4-39BFB92CA68D}"/>
          </ac:spMkLst>
        </pc:spChg>
        <pc:cxnChg chg="ord">
          <ac:chgData name="Maria Jose Consuegra Laino" userId="8542074c-da4c-4f6d-88fb-ed787923a225" providerId="ADAL" clId="{451FC889-2F39-4C4B-9FB5-8B2EE7361032}" dt="2020-07-20T20:46:57.404" v="4304" actId="166"/>
          <ac:cxnSpMkLst>
            <pc:docMk/>
            <pc:sldMk cId="1676020136" sldId="382"/>
            <ac:cxnSpMk id="21" creationId="{2016D8EA-A37D-4EDD-A220-3375F69F2EF0}"/>
          </ac:cxnSpMkLst>
        </pc:cxnChg>
        <pc:cxnChg chg="ord">
          <ac:chgData name="Maria Jose Consuegra Laino" userId="8542074c-da4c-4f6d-88fb-ed787923a225" providerId="ADAL" clId="{451FC889-2F39-4C4B-9FB5-8B2EE7361032}" dt="2020-07-20T20:46:57.404" v="4304" actId="166"/>
          <ac:cxnSpMkLst>
            <pc:docMk/>
            <pc:sldMk cId="1676020136" sldId="382"/>
            <ac:cxnSpMk id="22" creationId="{3D965519-2D7E-4E55-919A-BE30F450A2C5}"/>
          </ac:cxnSpMkLst>
        </pc:cxnChg>
        <pc:cxnChg chg="ord">
          <ac:chgData name="Maria Jose Consuegra Laino" userId="8542074c-da4c-4f6d-88fb-ed787923a225" providerId="ADAL" clId="{451FC889-2F39-4C4B-9FB5-8B2EE7361032}" dt="2020-07-20T20:46:57.404" v="4304" actId="166"/>
          <ac:cxnSpMkLst>
            <pc:docMk/>
            <pc:sldMk cId="1676020136" sldId="382"/>
            <ac:cxnSpMk id="32" creationId="{0F3B35CC-DE06-4951-92DA-E4EF1B8C83A4}"/>
          </ac:cxnSpMkLst>
        </pc:cxnChg>
        <pc:cxnChg chg="ord">
          <ac:chgData name="Maria Jose Consuegra Laino" userId="8542074c-da4c-4f6d-88fb-ed787923a225" providerId="ADAL" clId="{451FC889-2F39-4C4B-9FB5-8B2EE7361032}" dt="2020-07-20T20:46:57.404" v="4304" actId="166"/>
          <ac:cxnSpMkLst>
            <pc:docMk/>
            <pc:sldMk cId="1676020136" sldId="382"/>
            <ac:cxnSpMk id="33" creationId="{F32C5608-74F3-413D-9FDB-5E549BC5D0F2}"/>
          </ac:cxnSpMkLst>
        </pc:cxnChg>
      </pc:sldChg>
      <pc:sldChg chg="addSp modSp add del">
        <pc:chgData name="Maria Jose Consuegra Laino" userId="8542074c-da4c-4f6d-88fb-ed787923a225" providerId="ADAL" clId="{451FC889-2F39-4C4B-9FB5-8B2EE7361032}" dt="2020-07-20T17:33:38.604" v="3129" actId="2696"/>
        <pc:sldMkLst>
          <pc:docMk/>
          <pc:sldMk cId="3390284388" sldId="383"/>
        </pc:sldMkLst>
        <pc:spChg chg="ord">
          <ac:chgData name="Maria Jose Consuegra Laino" userId="8542074c-da4c-4f6d-88fb-ed787923a225" providerId="ADAL" clId="{451FC889-2F39-4C4B-9FB5-8B2EE7361032}" dt="2020-07-20T17:28:33.505" v="3102" actId="166"/>
          <ac:spMkLst>
            <pc:docMk/>
            <pc:sldMk cId="3390284388" sldId="383"/>
            <ac:spMk id="23" creationId="{B1342396-EECF-440F-ABF1-1B9BF8AB8DE7}"/>
          </ac:spMkLst>
        </pc:spChg>
        <pc:spChg chg="ord">
          <ac:chgData name="Maria Jose Consuegra Laino" userId="8542074c-da4c-4f6d-88fb-ed787923a225" providerId="ADAL" clId="{451FC889-2F39-4C4B-9FB5-8B2EE7361032}" dt="2020-07-20T17:28:33.505" v="3102" actId="166"/>
          <ac:spMkLst>
            <pc:docMk/>
            <pc:sldMk cId="3390284388" sldId="383"/>
            <ac:spMk id="25" creationId="{FE7AC9D3-ACD4-4B38-A232-714C3684BB74}"/>
          </ac:spMkLst>
        </pc:spChg>
        <pc:spChg chg="ord">
          <ac:chgData name="Maria Jose Consuegra Laino" userId="8542074c-da4c-4f6d-88fb-ed787923a225" providerId="ADAL" clId="{451FC889-2F39-4C4B-9FB5-8B2EE7361032}" dt="2020-07-20T17:28:33.505" v="3102" actId="166"/>
          <ac:spMkLst>
            <pc:docMk/>
            <pc:sldMk cId="3390284388" sldId="383"/>
            <ac:spMk id="26" creationId="{1B08D12B-C514-46C6-B52E-FA9AB097EB90}"/>
          </ac:spMkLst>
        </pc:spChg>
        <pc:spChg chg="mod">
          <ac:chgData name="Maria Jose Consuegra Laino" userId="8542074c-da4c-4f6d-88fb-ed787923a225" providerId="ADAL" clId="{451FC889-2F39-4C4B-9FB5-8B2EE7361032}" dt="2020-07-20T17:25:46.694" v="3093" actId="20577"/>
          <ac:spMkLst>
            <pc:docMk/>
            <pc:sldMk cId="3390284388" sldId="383"/>
            <ac:spMk id="27" creationId="{859BFA59-1400-478E-AF16-9E8BAD5536D7}"/>
          </ac:spMkLst>
        </pc:spChg>
        <pc:spChg chg="ord">
          <ac:chgData name="Maria Jose Consuegra Laino" userId="8542074c-da4c-4f6d-88fb-ed787923a225" providerId="ADAL" clId="{451FC889-2F39-4C4B-9FB5-8B2EE7361032}" dt="2020-07-20T17:28:33.505" v="3102" actId="166"/>
          <ac:spMkLst>
            <pc:docMk/>
            <pc:sldMk cId="3390284388" sldId="383"/>
            <ac:spMk id="28" creationId="{3DE71D0E-CDEC-48CB-A041-9D67EB89F78C}"/>
          </ac:spMkLst>
        </pc:spChg>
        <pc:spChg chg="ord">
          <ac:chgData name="Maria Jose Consuegra Laino" userId="8542074c-da4c-4f6d-88fb-ed787923a225" providerId="ADAL" clId="{451FC889-2F39-4C4B-9FB5-8B2EE7361032}" dt="2020-07-20T17:28:33.505" v="3102" actId="166"/>
          <ac:spMkLst>
            <pc:docMk/>
            <pc:sldMk cId="3390284388" sldId="383"/>
            <ac:spMk id="30" creationId="{5174323D-455F-4EE7-A50D-5CDB0324DC7A}"/>
          </ac:spMkLst>
        </pc:spChg>
        <pc:spChg chg="ord">
          <ac:chgData name="Maria Jose Consuegra Laino" userId="8542074c-da4c-4f6d-88fb-ed787923a225" providerId="ADAL" clId="{451FC889-2F39-4C4B-9FB5-8B2EE7361032}" dt="2020-07-20T17:28:33.505" v="3102" actId="166"/>
          <ac:spMkLst>
            <pc:docMk/>
            <pc:sldMk cId="3390284388" sldId="383"/>
            <ac:spMk id="31" creationId="{26112F9E-8816-4218-B1FD-8DDD65525C14}"/>
          </ac:spMkLst>
        </pc:spChg>
        <pc:spChg chg="ord">
          <ac:chgData name="Maria Jose Consuegra Laino" userId="8542074c-da4c-4f6d-88fb-ed787923a225" providerId="ADAL" clId="{451FC889-2F39-4C4B-9FB5-8B2EE7361032}" dt="2020-07-20T17:28:33.505" v="3102" actId="166"/>
          <ac:spMkLst>
            <pc:docMk/>
            <pc:sldMk cId="3390284388" sldId="383"/>
            <ac:spMk id="36" creationId="{6B7B75FF-A585-4A37-AAB6-3C8869423D6F}"/>
          </ac:spMkLst>
        </pc:spChg>
        <pc:spChg chg="add">
          <ac:chgData name="Maria Jose Consuegra Laino" userId="8542074c-da4c-4f6d-88fb-ed787923a225" providerId="ADAL" clId="{451FC889-2F39-4C4B-9FB5-8B2EE7361032}" dt="2020-07-20T17:28:15.432" v="3101"/>
          <ac:spMkLst>
            <pc:docMk/>
            <pc:sldMk cId="3390284388" sldId="383"/>
            <ac:spMk id="37" creationId="{46CB97B8-A660-46BF-822F-E35D7A861AA7}"/>
          </ac:spMkLst>
        </pc:spChg>
        <pc:picChg chg="mod">
          <ac:chgData name="Maria Jose Consuegra Laino" userId="8542074c-da4c-4f6d-88fb-ed787923a225" providerId="ADAL" clId="{451FC889-2F39-4C4B-9FB5-8B2EE7361032}" dt="2020-07-20T17:27:41.803" v="3100" actId="1038"/>
          <ac:picMkLst>
            <pc:docMk/>
            <pc:sldMk cId="3390284388" sldId="383"/>
            <ac:picMk id="24" creationId="{012F3471-0401-4F3A-AAEB-A90ADA422E1E}"/>
          </ac:picMkLst>
        </pc:picChg>
        <pc:picChg chg="mod">
          <ac:chgData name="Maria Jose Consuegra Laino" userId="8542074c-da4c-4f6d-88fb-ed787923a225" providerId="ADAL" clId="{451FC889-2F39-4C4B-9FB5-8B2EE7361032}" dt="2020-07-20T17:27:41.803" v="3100" actId="1038"/>
          <ac:picMkLst>
            <pc:docMk/>
            <pc:sldMk cId="3390284388" sldId="383"/>
            <ac:picMk id="1030" creationId="{8F223A44-110F-474E-B69A-A3F5E80230B2}"/>
          </ac:picMkLst>
        </pc:picChg>
        <pc:cxnChg chg="ord">
          <ac:chgData name="Maria Jose Consuegra Laino" userId="8542074c-da4c-4f6d-88fb-ed787923a225" providerId="ADAL" clId="{451FC889-2F39-4C4B-9FB5-8B2EE7361032}" dt="2020-07-20T17:28:33.505" v="3102" actId="166"/>
          <ac:cxnSpMkLst>
            <pc:docMk/>
            <pc:sldMk cId="3390284388" sldId="383"/>
            <ac:cxnSpMk id="21" creationId="{2016D8EA-A37D-4EDD-A220-3375F69F2EF0}"/>
          </ac:cxnSpMkLst>
        </pc:cxnChg>
        <pc:cxnChg chg="ord">
          <ac:chgData name="Maria Jose Consuegra Laino" userId="8542074c-da4c-4f6d-88fb-ed787923a225" providerId="ADAL" clId="{451FC889-2F39-4C4B-9FB5-8B2EE7361032}" dt="2020-07-20T17:28:33.505" v="3102" actId="166"/>
          <ac:cxnSpMkLst>
            <pc:docMk/>
            <pc:sldMk cId="3390284388" sldId="383"/>
            <ac:cxnSpMk id="22" creationId="{3D965519-2D7E-4E55-919A-BE30F450A2C5}"/>
          </ac:cxnSpMkLst>
        </pc:cxnChg>
        <pc:cxnChg chg="mod">
          <ac:chgData name="Maria Jose Consuegra Laino" userId="8542074c-da4c-4f6d-88fb-ed787923a225" providerId="ADAL" clId="{451FC889-2F39-4C4B-9FB5-8B2EE7361032}" dt="2020-07-20T17:25:32.779" v="3091" actId="14100"/>
          <ac:cxnSpMkLst>
            <pc:docMk/>
            <pc:sldMk cId="3390284388" sldId="383"/>
            <ac:cxnSpMk id="29" creationId="{5D21D0A5-09BB-4234-9EC9-D8D2260E83F5}"/>
          </ac:cxnSpMkLst>
        </pc:cxnChg>
        <pc:cxnChg chg="ord">
          <ac:chgData name="Maria Jose Consuegra Laino" userId="8542074c-da4c-4f6d-88fb-ed787923a225" providerId="ADAL" clId="{451FC889-2F39-4C4B-9FB5-8B2EE7361032}" dt="2020-07-20T17:28:33.505" v="3102" actId="166"/>
          <ac:cxnSpMkLst>
            <pc:docMk/>
            <pc:sldMk cId="3390284388" sldId="383"/>
            <ac:cxnSpMk id="32" creationId="{0F3B35CC-DE06-4951-92DA-E4EF1B8C83A4}"/>
          </ac:cxnSpMkLst>
        </pc:cxnChg>
        <pc:cxnChg chg="ord">
          <ac:chgData name="Maria Jose Consuegra Laino" userId="8542074c-da4c-4f6d-88fb-ed787923a225" providerId="ADAL" clId="{451FC889-2F39-4C4B-9FB5-8B2EE7361032}" dt="2020-07-20T17:28:33.505" v="3102" actId="166"/>
          <ac:cxnSpMkLst>
            <pc:docMk/>
            <pc:sldMk cId="3390284388" sldId="383"/>
            <ac:cxnSpMk id="33" creationId="{F32C5608-74F3-413D-9FDB-5E549BC5D0F2}"/>
          </ac:cxnSpMkLst>
        </pc:cxnChg>
      </pc:sldChg>
      <pc:sldChg chg="addSp delSp modSp add del">
        <pc:chgData name="Maria Jose Consuegra Laino" userId="8542074c-da4c-4f6d-88fb-ed787923a225" providerId="ADAL" clId="{451FC889-2F39-4C4B-9FB5-8B2EE7361032}" dt="2020-07-20T18:03:20.750" v="3194" actId="2696"/>
        <pc:sldMkLst>
          <pc:docMk/>
          <pc:sldMk cId="3150324152" sldId="384"/>
        </pc:sldMkLst>
        <pc:spChg chg="del mod">
          <ac:chgData name="Maria Jose Consuegra Laino" userId="8542074c-da4c-4f6d-88fb-ed787923a225" providerId="ADAL" clId="{451FC889-2F39-4C4B-9FB5-8B2EE7361032}" dt="2020-07-20T18:01:56.122" v="3184" actId="478"/>
          <ac:spMkLst>
            <pc:docMk/>
            <pc:sldMk cId="3150324152" sldId="384"/>
            <ac:spMk id="2" creationId="{0EFC9C8E-DEBC-4E05-AE7E-7CA5043A0440}"/>
          </ac:spMkLst>
        </pc:spChg>
        <pc:spChg chg="add del mod">
          <ac:chgData name="Maria Jose Consuegra Laino" userId="8542074c-da4c-4f6d-88fb-ed787923a225" providerId="ADAL" clId="{451FC889-2F39-4C4B-9FB5-8B2EE7361032}" dt="2020-07-20T18:01:56.122" v="3184" actId="478"/>
          <ac:spMkLst>
            <pc:docMk/>
            <pc:sldMk cId="3150324152" sldId="384"/>
            <ac:spMk id="3" creationId="{41C55E45-EBA0-43FE-A99C-080E1E246AE5}"/>
          </ac:spMkLst>
        </pc:spChg>
        <pc:spChg chg="add del mod">
          <ac:chgData name="Maria Jose Consuegra Laino" userId="8542074c-da4c-4f6d-88fb-ed787923a225" providerId="ADAL" clId="{451FC889-2F39-4C4B-9FB5-8B2EE7361032}" dt="2020-07-20T18:01:34.498" v="3181" actId="478"/>
          <ac:spMkLst>
            <pc:docMk/>
            <pc:sldMk cId="3150324152" sldId="384"/>
            <ac:spMk id="4" creationId="{5904F0E0-B768-4B55-881F-F37B326E5E59}"/>
          </ac:spMkLst>
        </pc:spChg>
        <pc:spChg chg="add del mod">
          <ac:chgData name="Maria Jose Consuegra Laino" userId="8542074c-da4c-4f6d-88fb-ed787923a225" providerId="ADAL" clId="{451FC889-2F39-4C4B-9FB5-8B2EE7361032}" dt="2020-07-20T18:01:34.498" v="3181" actId="478"/>
          <ac:spMkLst>
            <pc:docMk/>
            <pc:sldMk cId="3150324152" sldId="384"/>
            <ac:spMk id="5" creationId="{0B8E3D5F-9415-480B-9D6F-A5F317699851}"/>
          </ac:spMkLst>
        </pc:spChg>
        <pc:spChg chg="add del mod">
          <ac:chgData name="Maria Jose Consuegra Laino" userId="8542074c-da4c-4f6d-88fb-ed787923a225" providerId="ADAL" clId="{451FC889-2F39-4C4B-9FB5-8B2EE7361032}" dt="2020-07-20T18:01:34.498" v="3181" actId="478"/>
          <ac:spMkLst>
            <pc:docMk/>
            <pc:sldMk cId="3150324152" sldId="384"/>
            <ac:spMk id="6" creationId="{CC3B0695-62AE-4BA5-9E4D-C53C94C8F985}"/>
          </ac:spMkLst>
        </pc:spChg>
        <pc:spChg chg="add del mod">
          <ac:chgData name="Maria Jose Consuegra Laino" userId="8542074c-da4c-4f6d-88fb-ed787923a225" providerId="ADAL" clId="{451FC889-2F39-4C4B-9FB5-8B2EE7361032}" dt="2020-07-20T18:01:34.498" v="3181" actId="478"/>
          <ac:spMkLst>
            <pc:docMk/>
            <pc:sldMk cId="3150324152" sldId="384"/>
            <ac:spMk id="9" creationId="{A5AE6A6E-8226-428B-8667-814F5EFCD202}"/>
          </ac:spMkLst>
        </pc:spChg>
        <pc:spChg chg="add">
          <ac:chgData name="Maria Jose Consuegra Laino" userId="8542074c-da4c-4f6d-88fb-ed787923a225" providerId="ADAL" clId="{451FC889-2F39-4C4B-9FB5-8B2EE7361032}" dt="2020-07-20T18:01:34.819" v="3182"/>
          <ac:spMkLst>
            <pc:docMk/>
            <pc:sldMk cId="3150324152" sldId="384"/>
            <ac:spMk id="10" creationId="{FC8A70C7-9E08-4954-A957-FF4EB9FE1200}"/>
          </ac:spMkLst>
        </pc:spChg>
        <pc:spChg chg="add">
          <ac:chgData name="Maria Jose Consuegra Laino" userId="8542074c-da4c-4f6d-88fb-ed787923a225" providerId="ADAL" clId="{451FC889-2F39-4C4B-9FB5-8B2EE7361032}" dt="2020-07-20T18:01:34.819" v="3182"/>
          <ac:spMkLst>
            <pc:docMk/>
            <pc:sldMk cId="3150324152" sldId="384"/>
            <ac:spMk id="11" creationId="{9D97E447-DE07-480D-A636-38F93383975D}"/>
          </ac:spMkLst>
        </pc:spChg>
        <pc:spChg chg="add">
          <ac:chgData name="Maria Jose Consuegra Laino" userId="8542074c-da4c-4f6d-88fb-ed787923a225" providerId="ADAL" clId="{451FC889-2F39-4C4B-9FB5-8B2EE7361032}" dt="2020-07-20T18:01:34.819" v="3182"/>
          <ac:spMkLst>
            <pc:docMk/>
            <pc:sldMk cId="3150324152" sldId="384"/>
            <ac:spMk id="12" creationId="{A224D6A4-96E8-4E94-B261-A6A19D0F416B}"/>
          </ac:spMkLst>
        </pc:spChg>
        <pc:spChg chg="add">
          <ac:chgData name="Maria Jose Consuegra Laino" userId="8542074c-da4c-4f6d-88fb-ed787923a225" providerId="ADAL" clId="{451FC889-2F39-4C4B-9FB5-8B2EE7361032}" dt="2020-07-20T18:01:34.819" v="3182"/>
          <ac:spMkLst>
            <pc:docMk/>
            <pc:sldMk cId="3150324152" sldId="384"/>
            <ac:spMk id="15" creationId="{1C7067BA-76A0-4BCB-BB00-E3C83610C60A}"/>
          </ac:spMkLst>
        </pc:spChg>
        <pc:spChg chg="add mod">
          <ac:chgData name="Maria Jose Consuegra Laino" userId="8542074c-da4c-4f6d-88fb-ed787923a225" providerId="ADAL" clId="{451FC889-2F39-4C4B-9FB5-8B2EE7361032}" dt="2020-07-20T18:01:56.122" v="3184" actId="478"/>
          <ac:spMkLst>
            <pc:docMk/>
            <pc:sldMk cId="3150324152" sldId="384"/>
            <ac:spMk id="17" creationId="{5CFC7442-4AB7-427C-90DA-89AD8EFD77BA}"/>
          </ac:spMkLst>
        </pc:spChg>
        <pc:picChg chg="add del mod">
          <ac:chgData name="Maria Jose Consuegra Laino" userId="8542074c-da4c-4f6d-88fb-ed787923a225" providerId="ADAL" clId="{451FC889-2F39-4C4B-9FB5-8B2EE7361032}" dt="2020-07-20T18:01:34.498" v="3181" actId="478"/>
          <ac:picMkLst>
            <pc:docMk/>
            <pc:sldMk cId="3150324152" sldId="384"/>
            <ac:picMk id="7" creationId="{6E391983-483E-4A0A-90A9-E947D563BF7A}"/>
          </ac:picMkLst>
        </pc:picChg>
        <pc:picChg chg="add del mod">
          <ac:chgData name="Maria Jose Consuegra Laino" userId="8542074c-da4c-4f6d-88fb-ed787923a225" providerId="ADAL" clId="{451FC889-2F39-4C4B-9FB5-8B2EE7361032}" dt="2020-07-20T18:01:34.498" v="3181" actId="478"/>
          <ac:picMkLst>
            <pc:docMk/>
            <pc:sldMk cId="3150324152" sldId="384"/>
            <ac:picMk id="8" creationId="{52029C0C-C543-4382-B933-D5DA62F517EC}"/>
          </ac:picMkLst>
        </pc:picChg>
        <pc:picChg chg="add">
          <ac:chgData name="Maria Jose Consuegra Laino" userId="8542074c-da4c-4f6d-88fb-ed787923a225" providerId="ADAL" clId="{451FC889-2F39-4C4B-9FB5-8B2EE7361032}" dt="2020-07-20T18:01:34.819" v="3182"/>
          <ac:picMkLst>
            <pc:docMk/>
            <pc:sldMk cId="3150324152" sldId="384"/>
            <ac:picMk id="13" creationId="{0521C298-2A3C-462B-81CA-A968218181AA}"/>
          </ac:picMkLst>
        </pc:picChg>
        <pc:picChg chg="add">
          <ac:chgData name="Maria Jose Consuegra Laino" userId="8542074c-da4c-4f6d-88fb-ed787923a225" providerId="ADAL" clId="{451FC889-2F39-4C4B-9FB5-8B2EE7361032}" dt="2020-07-20T18:01:34.819" v="3182"/>
          <ac:picMkLst>
            <pc:docMk/>
            <pc:sldMk cId="3150324152" sldId="384"/>
            <ac:picMk id="14" creationId="{841C28D0-8395-4B47-B926-9938B93CC217}"/>
          </ac:picMkLst>
        </pc:picChg>
      </pc:sldChg>
      <pc:sldChg chg="modSp add del ord">
        <pc:chgData name="Maria Jose Consuegra Laino" userId="8542074c-da4c-4f6d-88fb-ed787923a225" providerId="ADAL" clId="{451FC889-2F39-4C4B-9FB5-8B2EE7361032}" dt="2020-07-20T18:51:16.988" v="3830" actId="2696"/>
        <pc:sldMkLst>
          <pc:docMk/>
          <pc:sldMk cId="659065250" sldId="385"/>
        </pc:sldMkLst>
        <pc:spChg chg="mod">
          <ac:chgData name="Maria Jose Consuegra Laino" userId="8542074c-da4c-4f6d-88fb-ed787923a225" providerId="ADAL" clId="{451FC889-2F39-4C4B-9FB5-8B2EE7361032}" dt="2020-07-20T17:33:00.910" v="3127" actId="20577"/>
          <ac:spMkLst>
            <pc:docMk/>
            <pc:sldMk cId="659065250" sldId="385"/>
            <ac:spMk id="2" creationId="{395D3D16-EF8E-44F2-AB28-37425EBA9511}"/>
          </ac:spMkLst>
        </pc:spChg>
      </pc:sldChg>
      <pc:sldChg chg="addSp delSp modSp add del ord modTransition">
        <pc:chgData name="Maria Jose Consuegra Laino" userId="8542074c-da4c-4f6d-88fb-ed787923a225" providerId="ADAL" clId="{451FC889-2F39-4C4B-9FB5-8B2EE7361032}" dt="2020-07-20T18:51:03.433" v="3828" actId="2696"/>
        <pc:sldMkLst>
          <pc:docMk/>
          <pc:sldMk cId="563619400" sldId="386"/>
        </pc:sldMkLst>
        <pc:spChg chg="mod">
          <ac:chgData name="Maria Jose Consuegra Laino" userId="8542074c-da4c-4f6d-88fb-ed787923a225" providerId="ADAL" clId="{451FC889-2F39-4C4B-9FB5-8B2EE7361032}" dt="2020-07-20T18:35:37.370" v="3617" actId="1076"/>
          <ac:spMkLst>
            <pc:docMk/>
            <pc:sldMk cId="563619400" sldId="386"/>
            <ac:spMk id="3" creationId="{41C55E45-EBA0-43FE-A99C-080E1E246AE5}"/>
          </ac:spMkLst>
        </pc:spChg>
        <pc:spChg chg="del mod">
          <ac:chgData name="Maria Jose Consuegra Laino" userId="8542074c-da4c-4f6d-88fb-ed787923a225" providerId="ADAL" clId="{451FC889-2F39-4C4B-9FB5-8B2EE7361032}" dt="2020-07-20T18:02:16.200" v="3187" actId="478"/>
          <ac:spMkLst>
            <pc:docMk/>
            <pc:sldMk cId="563619400" sldId="386"/>
            <ac:spMk id="10" creationId="{FC8A70C7-9E08-4954-A957-FF4EB9FE1200}"/>
          </ac:spMkLst>
        </pc:spChg>
        <pc:spChg chg="mod">
          <ac:chgData name="Maria Jose Consuegra Laino" userId="8542074c-da4c-4f6d-88fb-ed787923a225" providerId="ADAL" clId="{451FC889-2F39-4C4B-9FB5-8B2EE7361032}" dt="2020-07-20T18:04:13.196" v="3198" actId="164"/>
          <ac:spMkLst>
            <pc:docMk/>
            <pc:sldMk cId="563619400" sldId="386"/>
            <ac:spMk id="11" creationId="{9D97E447-DE07-480D-A636-38F93383975D}"/>
          </ac:spMkLst>
        </pc:spChg>
        <pc:spChg chg="mod">
          <ac:chgData name="Maria Jose Consuegra Laino" userId="8542074c-da4c-4f6d-88fb-ed787923a225" providerId="ADAL" clId="{451FC889-2F39-4C4B-9FB5-8B2EE7361032}" dt="2020-07-20T18:04:13.196" v="3198" actId="164"/>
          <ac:spMkLst>
            <pc:docMk/>
            <pc:sldMk cId="563619400" sldId="386"/>
            <ac:spMk id="12" creationId="{A224D6A4-96E8-4E94-B261-A6A19D0F416B}"/>
          </ac:spMkLst>
        </pc:spChg>
        <pc:spChg chg="mod">
          <ac:chgData name="Maria Jose Consuegra Laino" userId="8542074c-da4c-4f6d-88fb-ed787923a225" providerId="ADAL" clId="{451FC889-2F39-4C4B-9FB5-8B2EE7361032}" dt="2020-07-20T18:04:13.196" v="3198" actId="164"/>
          <ac:spMkLst>
            <pc:docMk/>
            <pc:sldMk cId="563619400" sldId="386"/>
            <ac:spMk id="15" creationId="{1C7067BA-76A0-4BCB-BB00-E3C83610C60A}"/>
          </ac:spMkLst>
        </pc:spChg>
        <pc:spChg chg="add del mod">
          <ac:chgData name="Maria Jose Consuegra Laino" userId="8542074c-da4c-4f6d-88fb-ed787923a225" providerId="ADAL" clId="{451FC889-2F39-4C4B-9FB5-8B2EE7361032}" dt="2020-07-20T18:12:58.984" v="3305" actId="478"/>
          <ac:spMkLst>
            <pc:docMk/>
            <pc:sldMk cId="563619400" sldId="386"/>
            <ac:spMk id="16" creationId="{773AE347-2B9D-4154-95D7-ABE0636BECDF}"/>
          </ac:spMkLst>
        </pc:spChg>
        <pc:spChg chg="add del mod">
          <ac:chgData name="Maria Jose Consuegra Laino" userId="8542074c-da4c-4f6d-88fb-ed787923a225" providerId="ADAL" clId="{451FC889-2F39-4C4B-9FB5-8B2EE7361032}" dt="2020-07-20T18:12:58.984" v="3305" actId="478"/>
          <ac:spMkLst>
            <pc:docMk/>
            <pc:sldMk cId="563619400" sldId="386"/>
            <ac:spMk id="17" creationId="{C87CA6D9-0E06-4678-AEBE-47545B7DE518}"/>
          </ac:spMkLst>
        </pc:spChg>
        <pc:spChg chg="add del mod">
          <ac:chgData name="Maria Jose Consuegra Laino" userId="8542074c-da4c-4f6d-88fb-ed787923a225" providerId="ADAL" clId="{451FC889-2F39-4C4B-9FB5-8B2EE7361032}" dt="2020-07-20T18:12:58.984" v="3305" actId="478"/>
          <ac:spMkLst>
            <pc:docMk/>
            <pc:sldMk cId="563619400" sldId="386"/>
            <ac:spMk id="18" creationId="{086DD7FD-2C2D-44E6-B23E-25FCD34516CA}"/>
          </ac:spMkLst>
        </pc:spChg>
        <pc:spChg chg="add mod">
          <ac:chgData name="Maria Jose Consuegra Laino" userId="8542074c-da4c-4f6d-88fb-ed787923a225" providerId="ADAL" clId="{451FC889-2F39-4C4B-9FB5-8B2EE7361032}" dt="2020-07-20T18:13:44.949" v="3315" actId="164"/>
          <ac:spMkLst>
            <pc:docMk/>
            <pc:sldMk cId="563619400" sldId="386"/>
            <ac:spMk id="19" creationId="{0E91831B-A5E7-4B83-BAB6-3D9B8412BCFA}"/>
          </ac:spMkLst>
        </pc:spChg>
        <pc:spChg chg="add mod">
          <ac:chgData name="Maria Jose Consuegra Laino" userId="8542074c-da4c-4f6d-88fb-ed787923a225" providerId="ADAL" clId="{451FC889-2F39-4C4B-9FB5-8B2EE7361032}" dt="2020-07-20T18:19:05.661" v="3332" actId="403"/>
          <ac:spMkLst>
            <pc:docMk/>
            <pc:sldMk cId="563619400" sldId="386"/>
            <ac:spMk id="20" creationId="{D137F841-4847-493E-8354-40F0A44DECB3}"/>
          </ac:spMkLst>
        </pc:spChg>
        <pc:spChg chg="add mod">
          <ac:chgData name="Maria Jose Consuegra Laino" userId="8542074c-da4c-4f6d-88fb-ed787923a225" providerId="ADAL" clId="{451FC889-2F39-4C4B-9FB5-8B2EE7361032}" dt="2020-07-20T18:19:05.661" v="3332" actId="403"/>
          <ac:spMkLst>
            <pc:docMk/>
            <pc:sldMk cId="563619400" sldId="386"/>
            <ac:spMk id="21" creationId="{DAED7F0B-2A2E-4C7B-ACF7-CAC1B4B19916}"/>
          </ac:spMkLst>
        </pc:spChg>
        <pc:spChg chg="add mod">
          <ac:chgData name="Maria Jose Consuegra Laino" userId="8542074c-da4c-4f6d-88fb-ed787923a225" providerId="ADAL" clId="{451FC889-2F39-4C4B-9FB5-8B2EE7361032}" dt="2020-07-20T18:19:05.661" v="3332" actId="403"/>
          <ac:spMkLst>
            <pc:docMk/>
            <pc:sldMk cId="563619400" sldId="386"/>
            <ac:spMk id="24" creationId="{03851488-967A-4F48-91C2-6A1CA3E2076A}"/>
          </ac:spMkLst>
        </pc:spChg>
        <pc:spChg chg="add del mod">
          <ac:chgData name="Maria Jose Consuegra Laino" userId="8542074c-da4c-4f6d-88fb-ed787923a225" providerId="ADAL" clId="{451FC889-2F39-4C4B-9FB5-8B2EE7361032}" dt="2020-07-20T18:18:44.787" v="3325" actId="478"/>
          <ac:spMkLst>
            <pc:docMk/>
            <pc:sldMk cId="563619400" sldId="386"/>
            <ac:spMk id="25" creationId="{EA24EB99-DA85-48A8-9BBB-3404D9399BF3}"/>
          </ac:spMkLst>
        </pc:spChg>
        <pc:spChg chg="add del mod">
          <ac:chgData name="Maria Jose Consuegra Laino" userId="8542074c-da4c-4f6d-88fb-ed787923a225" providerId="ADAL" clId="{451FC889-2F39-4C4B-9FB5-8B2EE7361032}" dt="2020-07-20T18:18:44.787" v="3325" actId="478"/>
          <ac:spMkLst>
            <pc:docMk/>
            <pc:sldMk cId="563619400" sldId="386"/>
            <ac:spMk id="26" creationId="{AD66EB14-5A41-43C0-BE8B-C799E182E70E}"/>
          </ac:spMkLst>
        </pc:spChg>
        <pc:spChg chg="add del mod">
          <ac:chgData name="Maria Jose Consuegra Laino" userId="8542074c-da4c-4f6d-88fb-ed787923a225" providerId="ADAL" clId="{451FC889-2F39-4C4B-9FB5-8B2EE7361032}" dt="2020-07-20T18:24:35.865" v="3340" actId="478"/>
          <ac:spMkLst>
            <pc:docMk/>
            <pc:sldMk cId="563619400" sldId="386"/>
            <ac:spMk id="27" creationId="{26D94EFC-3D3B-4923-8C37-B4A1280288B1}"/>
          </ac:spMkLst>
        </pc:spChg>
        <pc:spChg chg="add del mod">
          <ac:chgData name="Maria Jose Consuegra Laino" userId="8542074c-da4c-4f6d-88fb-ed787923a225" providerId="ADAL" clId="{451FC889-2F39-4C4B-9FB5-8B2EE7361032}" dt="2020-07-20T18:24:35.865" v="3340" actId="478"/>
          <ac:spMkLst>
            <pc:docMk/>
            <pc:sldMk cId="563619400" sldId="386"/>
            <ac:spMk id="28" creationId="{6ECF78F8-517E-46D2-9FBE-F06EA51CC0FA}"/>
          </ac:spMkLst>
        </pc:spChg>
        <pc:spChg chg="add mod">
          <ac:chgData name="Maria Jose Consuegra Laino" userId="8542074c-da4c-4f6d-88fb-ed787923a225" providerId="ADAL" clId="{451FC889-2F39-4C4B-9FB5-8B2EE7361032}" dt="2020-07-20T18:24:48.543" v="3342" actId="164"/>
          <ac:spMkLst>
            <pc:docMk/>
            <pc:sldMk cId="563619400" sldId="386"/>
            <ac:spMk id="29" creationId="{A290CFDF-C83E-4EF7-8420-B40D1729C61D}"/>
          </ac:spMkLst>
        </pc:spChg>
        <pc:spChg chg="add mod">
          <ac:chgData name="Maria Jose Consuegra Laino" userId="8542074c-da4c-4f6d-88fb-ed787923a225" providerId="ADAL" clId="{451FC889-2F39-4C4B-9FB5-8B2EE7361032}" dt="2020-07-20T18:24:48.543" v="3342" actId="164"/>
          <ac:spMkLst>
            <pc:docMk/>
            <pc:sldMk cId="563619400" sldId="386"/>
            <ac:spMk id="30" creationId="{B748C985-50BB-42DE-99B9-4D7591149ED0}"/>
          </ac:spMkLst>
        </pc:spChg>
        <pc:spChg chg="add mod">
          <ac:chgData name="Maria Jose Consuegra Laino" userId="8542074c-da4c-4f6d-88fb-ed787923a225" providerId="ADAL" clId="{451FC889-2F39-4C4B-9FB5-8B2EE7361032}" dt="2020-07-20T18:24:48.543" v="3342" actId="164"/>
          <ac:spMkLst>
            <pc:docMk/>
            <pc:sldMk cId="563619400" sldId="386"/>
            <ac:spMk id="31" creationId="{F166ACA7-B7A9-4446-81F5-3DE96DD6257C}"/>
          </ac:spMkLst>
        </pc:spChg>
        <pc:spChg chg="add mod">
          <ac:chgData name="Maria Jose Consuegra Laino" userId="8542074c-da4c-4f6d-88fb-ed787923a225" providerId="ADAL" clId="{451FC889-2F39-4C4B-9FB5-8B2EE7361032}" dt="2020-07-20T18:24:48.543" v="3342" actId="164"/>
          <ac:spMkLst>
            <pc:docMk/>
            <pc:sldMk cId="563619400" sldId="386"/>
            <ac:spMk id="32" creationId="{DE966848-3786-45AC-A07F-549BB383DC3D}"/>
          </ac:spMkLst>
        </pc:spChg>
        <pc:spChg chg="add mod">
          <ac:chgData name="Maria Jose Consuegra Laino" userId="8542074c-da4c-4f6d-88fb-ed787923a225" providerId="ADAL" clId="{451FC889-2F39-4C4B-9FB5-8B2EE7361032}" dt="2020-07-20T18:24:48.543" v="3342" actId="164"/>
          <ac:spMkLst>
            <pc:docMk/>
            <pc:sldMk cId="563619400" sldId="386"/>
            <ac:spMk id="33" creationId="{0FF627A5-3E7B-4CBE-A9A7-EEC9E14B5AD3}"/>
          </ac:spMkLst>
        </pc:spChg>
        <pc:spChg chg="add mod">
          <ac:chgData name="Maria Jose Consuegra Laino" userId="8542074c-da4c-4f6d-88fb-ed787923a225" providerId="ADAL" clId="{451FC889-2F39-4C4B-9FB5-8B2EE7361032}" dt="2020-07-20T18:24:48.543" v="3342" actId="164"/>
          <ac:spMkLst>
            <pc:docMk/>
            <pc:sldMk cId="563619400" sldId="386"/>
            <ac:spMk id="36" creationId="{03015278-73D9-4655-8D65-A73AD407E824}"/>
          </ac:spMkLst>
        </pc:spChg>
        <pc:spChg chg="mod">
          <ac:chgData name="Maria Jose Consuegra Laino" userId="8542074c-da4c-4f6d-88fb-ed787923a225" providerId="ADAL" clId="{451FC889-2F39-4C4B-9FB5-8B2EE7361032}" dt="2020-07-20T18:26:09.479" v="3401" actId="20577"/>
          <ac:spMkLst>
            <pc:docMk/>
            <pc:sldMk cId="563619400" sldId="386"/>
            <ac:spMk id="40" creationId="{D0B49073-37D7-4FF3-AF07-1EF4E0650719}"/>
          </ac:spMkLst>
        </pc:spChg>
        <pc:grpChg chg="add del mod">
          <ac:chgData name="Maria Jose Consuegra Laino" userId="8542074c-da4c-4f6d-88fb-ed787923a225" providerId="ADAL" clId="{451FC889-2F39-4C4B-9FB5-8B2EE7361032}" dt="2020-07-20T18:08:27.879" v="3248" actId="478"/>
          <ac:grpSpMkLst>
            <pc:docMk/>
            <pc:sldMk cId="563619400" sldId="386"/>
            <ac:grpSpMk id="4" creationId="{84CF7456-6978-4732-963A-6B242CDD626F}"/>
          </ac:grpSpMkLst>
        </pc:grpChg>
        <pc:grpChg chg="add del mod">
          <ac:chgData name="Maria Jose Consuegra Laino" userId="8542074c-da4c-4f6d-88fb-ed787923a225" providerId="ADAL" clId="{451FC889-2F39-4C4B-9FB5-8B2EE7361032}" dt="2020-07-20T18:24:35.865" v="3340" actId="478"/>
          <ac:grpSpMkLst>
            <pc:docMk/>
            <pc:sldMk cId="563619400" sldId="386"/>
            <ac:grpSpMk id="5" creationId="{D7E9AF2D-421D-42D5-88F4-34517C55B259}"/>
          </ac:grpSpMkLst>
        </pc:grpChg>
        <pc:grpChg chg="add mod">
          <ac:chgData name="Maria Jose Consuegra Laino" userId="8542074c-da4c-4f6d-88fb-ed787923a225" providerId="ADAL" clId="{451FC889-2F39-4C4B-9FB5-8B2EE7361032}" dt="2020-07-20T18:24:52.596" v="3343" actId="1076"/>
          <ac:grpSpMkLst>
            <pc:docMk/>
            <pc:sldMk cId="563619400" sldId="386"/>
            <ac:grpSpMk id="6" creationId="{3D7EF48D-FD76-48E5-A5AB-39662B115305}"/>
          </ac:grpSpMkLst>
        </pc:grpChg>
        <pc:grpChg chg="add mod">
          <ac:chgData name="Maria Jose Consuegra Laino" userId="8542074c-da4c-4f6d-88fb-ed787923a225" providerId="ADAL" clId="{451FC889-2F39-4C4B-9FB5-8B2EE7361032}" dt="2020-07-20T18:24:52.596" v="3343" actId="1076"/>
          <ac:grpSpMkLst>
            <pc:docMk/>
            <pc:sldMk cId="563619400" sldId="386"/>
            <ac:grpSpMk id="37" creationId="{6E39B862-E995-4D29-B359-A793F97D7BDD}"/>
          </ac:grpSpMkLst>
        </pc:grpChg>
        <pc:picChg chg="mod">
          <ac:chgData name="Maria Jose Consuegra Laino" userId="8542074c-da4c-4f6d-88fb-ed787923a225" providerId="ADAL" clId="{451FC889-2F39-4C4B-9FB5-8B2EE7361032}" dt="2020-07-20T18:04:13.196" v="3198" actId="164"/>
          <ac:picMkLst>
            <pc:docMk/>
            <pc:sldMk cId="563619400" sldId="386"/>
            <ac:picMk id="13" creationId="{0521C298-2A3C-462B-81CA-A968218181AA}"/>
          </ac:picMkLst>
        </pc:picChg>
        <pc:picChg chg="mod">
          <ac:chgData name="Maria Jose Consuegra Laino" userId="8542074c-da4c-4f6d-88fb-ed787923a225" providerId="ADAL" clId="{451FC889-2F39-4C4B-9FB5-8B2EE7361032}" dt="2020-07-20T18:04:13.196" v="3198" actId="164"/>
          <ac:picMkLst>
            <pc:docMk/>
            <pc:sldMk cId="563619400" sldId="386"/>
            <ac:picMk id="14" creationId="{841C28D0-8395-4B47-B926-9938B93CC217}"/>
          </ac:picMkLst>
        </pc:picChg>
        <pc:picChg chg="add mod">
          <ac:chgData name="Maria Jose Consuegra Laino" userId="8542074c-da4c-4f6d-88fb-ed787923a225" providerId="ADAL" clId="{451FC889-2F39-4C4B-9FB5-8B2EE7361032}" dt="2020-07-20T18:24:48.543" v="3342" actId="164"/>
          <ac:picMkLst>
            <pc:docMk/>
            <pc:sldMk cId="563619400" sldId="386"/>
            <ac:picMk id="34" creationId="{B905F918-6A36-4DA3-9412-3448C102FD1A}"/>
          </ac:picMkLst>
        </pc:picChg>
        <pc:picChg chg="add mod">
          <ac:chgData name="Maria Jose Consuegra Laino" userId="8542074c-da4c-4f6d-88fb-ed787923a225" providerId="ADAL" clId="{451FC889-2F39-4C4B-9FB5-8B2EE7361032}" dt="2020-07-20T18:24:48.543" v="3342" actId="164"/>
          <ac:picMkLst>
            <pc:docMk/>
            <pc:sldMk cId="563619400" sldId="386"/>
            <ac:picMk id="35" creationId="{56857452-1020-4B5F-9D89-1C38B778B94E}"/>
          </ac:picMkLst>
        </pc:picChg>
        <pc:cxnChg chg="add mod">
          <ac:chgData name="Maria Jose Consuegra Laino" userId="8542074c-da4c-4f6d-88fb-ed787923a225" providerId="ADAL" clId="{451FC889-2F39-4C4B-9FB5-8B2EE7361032}" dt="2020-07-20T18:24:35.865" v="3340" actId="478"/>
          <ac:cxnSpMkLst>
            <pc:docMk/>
            <pc:sldMk cId="563619400" sldId="386"/>
            <ac:cxnSpMk id="22" creationId="{00428166-FB47-4A78-9CA7-998D97341C5F}"/>
          </ac:cxnSpMkLst>
        </pc:cxnChg>
        <pc:cxnChg chg="add mod">
          <ac:chgData name="Maria Jose Consuegra Laino" userId="8542074c-da4c-4f6d-88fb-ed787923a225" providerId="ADAL" clId="{451FC889-2F39-4C4B-9FB5-8B2EE7361032}" dt="2020-07-20T18:13:44.949" v="3315" actId="164"/>
          <ac:cxnSpMkLst>
            <pc:docMk/>
            <pc:sldMk cId="563619400" sldId="386"/>
            <ac:cxnSpMk id="23" creationId="{814576AF-F67D-468F-B2F0-DD3F1CD2BE75}"/>
          </ac:cxnSpMkLst>
        </pc:cxnChg>
      </pc:sldChg>
      <pc:sldChg chg="addSp modSp add del modNotesTx">
        <pc:chgData name="Maria Jose Consuegra Laino" userId="8542074c-da4c-4f6d-88fb-ed787923a225" providerId="ADAL" clId="{451FC889-2F39-4C4B-9FB5-8B2EE7361032}" dt="2020-07-20T18:52:16.155" v="3831" actId="2696"/>
        <pc:sldMkLst>
          <pc:docMk/>
          <pc:sldMk cId="2243312244" sldId="387"/>
        </pc:sldMkLst>
        <pc:spChg chg="mod">
          <ac:chgData name="Maria Jose Consuegra Laino" userId="8542074c-da4c-4f6d-88fb-ed787923a225" providerId="ADAL" clId="{451FC889-2F39-4C4B-9FB5-8B2EE7361032}" dt="2020-07-20T18:03:37.660" v="3197" actId="166"/>
          <ac:spMkLst>
            <pc:docMk/>
            <pc:sldMk cId="2243312244" sldId="387"/>
            <ac:spMk id="5" creationId="{248DECF3-2515-418E-B950-BB4EC7D90AC9}"/>
          </ac:spMkLst>
        </pc:spChg>
        <pc:spChg chg="mod">
          <ac:chgData name="Maria Jose Consuegra Laino" userId="8542074c-da4c-4f6d-88fb-ed787923a225" providerId="ADAL" clId="{451FC889-2F39-4C4B-9FB5-8B2EE7361032}" dt="2020-07-20T18:03:37.660" v="3197" actId="166"/>
          <ac:spMkLst>
            <pc:docMk/>
            <pc:sldMk cId="2243312244" sldId="387"/>
            <ac:spMk id="6" creationId="{CA2E751B-3199-41D0-91DF-AD607E51035D}"/>
          </ac:spMkLst>
        </pc:spChg>
        <pc:spChg chg="mod">
          <ac:chgData name="Maria Jose Consuegra Laino" userId="8542074c-da4c-4f6d-88fb-ed787923a225" providerId="ADAL" clId="{451FC889-2F39-4C4B-9FB5-8B2EE7361032}" dt="2020-07-20T18:03:37.660" v="3197" actId="166"/>
          <ac:spMkLst>
            <pc:docMk/>
            <pc:sldMk cId="2243312244" sldId="387"/>
            <ac:spMk id="7" creationId="{E7BA9822-5498-4755-BD5F-1C193EB945AD}"/>
          </ac:spMkLst>
        </pc:spChg>
        <pc:spChg chg="mod">
          <ac:chgData name="Maria Jose Consuegra Laino" userId="8542074c-da4c-4f6d-88fb-ed787923a225" providerId="ADAL" clId="{451FC889-2F39-4C4B-9FB5-8B2EE7361032}" dt="2020-07-20T18:04:28.768" v="3201" actId="164"/>
          <ac:spMkLst>
            <pc:docMk/>
            <pc:sldMk cId="2243312244" sldId="387"/>
            <ac:spMk id="10" creationId="{4DF735A3-B4F8-4A5C-95B4-9B83A3543E9B}"/>
          </ac:spMkLst>
        </pc:spChg>
        <pc:spChg chg="mod">
          <ac:chgData name="Maria Jose Consuegra Laino" userId="8542074c-da4c-4f6d-88fb-ed787923a225" providerId="ADAL" clId="{451FC889-2F39-4C4B-9FB5-8B2EE7361032}" dt="2020-07-20T18:04:28.768" v="3201" actId="164"/>
          <ac:spMkLst>
            <pc:docMk/>
            <pc:sldMk cId="2243312244" sldId="387"/>
            <ac:spMk id="20" creationId="{D2E5F99B-8D32-455A-B5E5-CCB35E160BBB}"/>
          </ac:spMkLst>
        </pc:spChg>
        <pc:spChg chg="add mod">
          <ac:chgData name="Maria Jose Consuegra Laino" userId="8542074c-da4c-4f6d-88fb-ed787923a225" providerId="ADAL" clId="{451FC889-2F39-4C4B-9FB5-8B2EE7361032}" dt="2020-07-20T18:04:19.426" v="3200" actId="1076"/>
          <ac:spMkLst>
            <pc:docMk/>
            <pc:sldMk cId="2243312244" sldId="387"/>
            <ac:spMk id="21" creationId="{DAEC33AD-DA19-42ED-9E7D-A673FC3B66B6}"/>
          </ac:spMkLst>
        </pc:spChg>
        <pc:spChg chg="mod">
          <ac:chgData name="Maria Jose Consuegra Laino" userId="8542074c-da4c-4f6d-88fb-ed787923a225" providerId="ADAL" clId="{451FC889-2F39-4C4B-9FB5-8B2EE7361032}" dt="2020-07-20T18:04:28.768" v="3201" actId="164"/>
          <ac:spMkLst>
            <pc:docMk/>
            <pc:sldMk cId="2243312244" sldId="387"/>
            <ac:spMk id="27" creationId="{859BFA59-1400-478E-AF16-9E8BAD5536D7}"/>
          </ac:spMkLst>
        </pc:spChg>
        <pc:grpChg chg="add mod">
          <ac:chgData name="Maria Jose Consuegra Laino" userId="8542074c-da4c-4f6d-88fb-ed787923a225" providerId="ADAL" clId="{451FC889-2F39-4C4B-9FB5-8B2EE7361032}" dt="2020-07-20T18:04:28.768" v="3201" actId="164"/>
          <ac:grpSpMkLst>
            <pc:docMk/>
            <pc:sldMk cId="2243312244" sldId="387"/>
            <ac:grpSpMk id="2" creationId="{F73ED52F-FBC5-44E0-929C-305196C9E49F}"/>
          </ac:grpSpMkLst>
        </pc:grpChg>
        <pc:picChg chg="mod">
          <ac:chgData name="Maria Jose Consuegra Laino" userId="8542074c-da4c-4f6d-88fb-ed787923a225" providerId="ADAL" clId="{451FC889-2F39-4C4B-9FB5-8B2EE7361032}" dt="2020-07-20T18:04:28.768" v="3201" actId="164"/>
          <ac:picMkLst>
            <pc:docMk/>
            <pc:sldMk cId="2243312244" sldId="387"/>
            <ac:picMk id="24" creationId="{012F3471-0401-4F3A-AAEB-A90ADA422E1E}"/>
          </ac:picMkLst>
        </pc:picChg>
        <pc:picChg chg="mod">
          <ac:chgData name="Maria Jose Consuegra Laino" userId="8542074c-da4c-4f6d-88fb-ed787923a225" providerId="ADAL" clId="{451FC889-2F39-4C4B-9FB5-8B2EE7361032}" dt="2020-07-20T18:04:28.768" v="3201" actId="164"/>
          <ac:picMkLst>
            <pc:docMk/>
            <pc:sldMk cId="2243312244" sldId="387"/>
            <ac:picMk id="1030" creationId="{8F223A44-110F-474E-B69A-A3F5E80230B2}"/>
          </ac:picMkLst>
        </pc:picChg>
      </pc:sldChg>
      <pc:sldChg chg="addSp delSp modSp add del ord modNotesTx">
        <pc:chgData name="Maria Jose Consuegra Laino" userId="8542074c-da4c-4f6d-88fb-ed787923a225" providerId="ADAL" clId="{451FC889-2F39-4C4B-9FB5-8B2EE7361032}" dt="2020-07-20T18:50:56.605" v="3827" actId="2696"/>
        <pc:sldMkLst>
          <pc:docMk/>
          <pc:sldMk cId="3959559365" sldId="388"/>
        </pc:sldMkLst>
        <pc:spChg chg="mod">
          <ac:chgData name="Maria Jose Consuegra Laino" userId="8542074c-da4c-4f6d-88fb-ed787923a225" providerId="ADAL" clId="{451FC889-2F39-4C4B-9FB5-8B2EE7361032}" dt="2020-07-20T18:17:08.500" v="3320" actId="166"/>
          <ac:spMkLst>
            <pc:docMk/>
            <pc:sldMk cId="3959559365" sldId="388"/>
            <ac:spMk id="5" creationId="{248DECF3-2515-418E-B950-BB4EC7D90AC9}"/>
          </ac:spMkLst>
        </pc:spChg>
        <pc:spChg chg="mod">
          <ac:chgData name="Maria Jose Consuegra Laino" userId="8542074c-da4c-4f6d-88fb-ed787923a225" providerId="ADAL" clId="{451FC889-2F39-4C4B-9FB5-8B2EE7361032}" dt="2020-07-20T18:17:08.500" v="3320" actId="166"/>
          <ac:spMkLst>
            <pc:docMk/>
            <pc:sldMk cId="3959559365" sldId="388"/>
            <ac:spMk id="6" creationId="{CA2E751B-3199-41D0-91DF-AD607E51035D}"/>
          </ac:spMkLst>
        </pc:spChg>
        <pc:spChg chg="ord">
          <ac:chgData name="Maria Jose Consuegra Laino" userId="8542074c-da4c-4f6d-88fb-ed787923a225" providerId="ADAL" clId="{451FC889-2F39-4C4B-9FB5-8B2EE7361032}" dt="2020-07-20T18:06:08.448" v="3211" actId="166"/>
          <ac:spMkLst>
            <pc:docMk/>
            <pc:sldMk cId="3959559365" sldId="388"/>
            <ac:spMk id="7" creationId="{E7BA9822-5498-4755-BD5F-1C193EB945AD}"/>
          </ac:spMkLst>
        </pc:spChg>
        <pc:spChg chg="mod topLvl">
          <ac:chgData name="Maria Jose Consuegra Laino" userId="8542074c-da4c-4f6d-88fb-ed787923a225" providerId="ADAL" clId="{451FC889-2F39-4C4B-9FB5-8B2EE7361032}" dt="2020-07-20T18:17:08.500" v="3320" actId="166"/>
          <ac:spMkLst>
            <pc:docMk/>
            <pc:sldMk cId="3959559365" sldId="388"/>
            <ac:spMk id="10" creationId="{4DF735A3-B4F8-4A5C-95B4-9B83A3543E9B}"/>
          </ac:spMkLst>
        </pc:spChg>
        <pc:spChg chg="mod topLvl">
          <ac:chgData name="Maria Jose Consuegra Laino" userId="8542074c-da4c-4f6d-88fb-ed787923a225" providerId="ADAL" clId="{451FC889-2F39-4C4B-9FB5-8B2EE7361032}" dt="2020-07-20T18:17:08.500" v="3320" actId="166"/>
          <ac:spMkLst>
            <pc:docMk/>
            <pc:sldMk cId="3959559365" sldId="388"/>
            <ac:spMk id="20" creationId="{D2E5F99B-8D32-455A-B5E5-CCB35E160BBB}"/>
          </ac:spMkLst>
        </pc:spChg>
        <pc:spChg chg="ord">
          <ac:chgData name="Maria Jose Consuegra Laino" userId="8542074c-da4c-4f6d-88fb-ed787923a225" providerId="ADAL" clId="{451FC889-2F39-4C4B-9FB5-8B2EE7361032}" dt="2020-07-20T18:05:33.356" v="3205" actId="166"/>
          <ac:spMkLst>
            <pc:docMk/>
            <pc:sldMk cId="3959559365" sldId="388"/>
            <ac:spMk id="21" creationId="{DAEC33AD-DA19-42ED-9E7D-A673FC3B66B6}"/>
          </ac:spMkLst>
        </pc:spChg>
        <pc:spChg chg="add mod">
          <ac:chgData name="Maria Jose Consuegra Laino" userId="8542074c-da4c-4f6d-88fb-ed787923a225" providerId="ADAL" clId="{451FC889-2F39-4C4B-9FB5-8B2EE7361032}" dt="2020-07-20T18:13:30.004" v="3314" actId="164"/>
          <ac:spMkLst>
            <pc:docMk/>
            <pc:sldMk cId="3959559365" sldId="388"/>
            <ac:spMk id="23" creationId="{429EA938-ED2C-4665-8B1C-C773BA5F9832}"/>
          </ac:spMkLst>
        </pc:spChg>
        <pc:spChg chg="add mod">
          <ac:chgData name="Maria Jose Consuegra Laino" userId="8542074c-da4c-4f6d-88fb-ed787923a225" providerId="ADAL" clId="{451FC889-2F39-4C4B-9FB5-8B2EE7361032}" dt="2020-07-20T18:13:30.004" v="3314" actId="164"/>
          <ac:spMkLst>
            <pc:docMk/>
            <pc:sldMk cId="3959559365" sldId="388"/>
            <ac:spMk id="25" creationId="{844EAE80-68C8-40DE-B84E-D896B14B030E}"/>
          </ac:spMkLst>
        </pc:spChg>
        <pc:spChg chg="add mod">
          <ac:chgData name="Maria Jose Consuegra Laino" userId="8542074c-da4c-4f6d-88fb-ed787923a225" providerId="ADAL" clId="{451FC889-2F39-4C4B-9FB5-8B2EE7361032}" dt="2020-07-20T18:26:21.045" v="3409" actId="20577"/>
          <ac:spMkLst>
            <pc:docMk/>
            <pc:sldMk cId="3959559365" sldId="388"/>
            <ac:spMk id="26" creationId="{1029A45F-6154-4E51-9F11-1D7D776946A0}"/>
          </ac:spMkLst>
        </pc:spChg>
        <pc:spChg chg="mod topLvl">
          <ac:chgData name="Maria Jose Consuegra Laino" userId="8542074c-da4c-4f6d-88fb-ed787923a225" providerId="ADAL" clId="{451FC889-2F39-4C4B-9FB5-8B2EE7361032}" dt="2020-07-20T18:17:08.500" v="3320" actId="166"/>
          <ac:spMkLst>
            <pc:docMk/>
            <pc:sldMk cId="3959559365" sldId="388"/>
            <ac:spMk id="27" creationId="{859BFA59-1400-478E-AF16-9E8BAD5536D7}"/>
          </ac:spMkLst>
        </pc:spChg>
        <pc:spChg chg="add mod">
          <ac:chgData name="Maria Jose Consuegra Laino" userId="8542074c-da4c-4f6d-88fb-ed787923a225" providerId="ADAL" clId="{451FC889-2F39-4C4B-9FB5-8B2EE7361032}" dt="2020-07-20T18:13:30.004" v="3314" actId="164"/>
          <ac:spMkLst>
            <pc:docMk/>
            <pc:sldMk cId="3959559365" sldId="388"/>
            <ac:spMk id="31" creationId="{A060350D-F69A-4D4E-944F-D9147E20E98A}"/>
          </ac:spMkLst>
        </pc:spChg>
        <pc:grpChg chg="del">
          <ac:chgData name="Maria Jose Consuegra Laino" userId="8542074c-da4c-4f6d-88fb-ed787923a225" providerId="ADAL" clId="{451FC889-2F39-4C4B-9FB5-8B2EE7361032}" dt="2020-07-20T18:05:05.969" v="3203" actId="165"/>
          <ac:grpSpMkLst>
            <pc:docMk/>
            <pc:sldMk cId="3959559365" sldId="388"/>
            <ac:grpSpMk id="2" creationId="{F73ED52F-FBC5-44E0-929C-305196C9E49F}"/>
          </ac:grpSpMkLst>
        </pc:grpChg>
        <pc:grpChg chg="add mod">
          <ac:chgData name="Maria Jose Consuegra Laino" userId="8542074c-da4c-4f6d-88fb-ed787923a225" providerId="ADAL" clId="{451FC889-2F39-4C4B-9FB5-8B2EE7361032}" dt="2020-07-20T18:17:08.500" v="3320" actId="166"/>
          <ac:grpSpMkLst>
            <pc:docMk/>
            <pc:sldMk cId="3959559365" sldId="388"/>
            <ac:grpSpMk id="11" creationId="{3864D5AC-9931-43CE-8437-E40F5BD24C71}"/>
          </ac:grpSpMkLst>
        </pc:grpChg>
        <pc:picChg chg="mod topLvl">
          <ac:chgData name="Maria Jose Consuegra Laino" userId="8542074c-da4c-4f6d-88fb-ed787923a225" providerId="ADAL" clId="{451FC889-2F39-4C4B-9FB5-8B2EE7361032}" dt="2020-07-20T18:17:08.500" v="3320" actId="166"/>
          <ac:picMkLst>
            <pc:docMk/>
            <pc:sldMk cId="3959559365" sldId="388"/>
            <ac:picMk id="24" creationId="{012F3471-0401-4F3A-AAEB-A90ADA422E1E}"/>
          </ac:picMkLst>
        </pc:picChg>
        <pc:picChg chg="mod topLvl">
          <ac:chgData name="Maria Jose Consuegra Laino" userId="8542074c-da4c-4f6d-88fb-ed787923a225" providerId="ADAL" clId="{451FC889-2F39-4C4B-9FB5-8B2EE7361032}" dt="2020-07-20T18:17:08.500" v="3320" actId="166"/>
          <ac:picMkLst>
            <pc:docMk/>
            <pc:sldMk cId="3959559365" sldId="388"/>
            <ac:picMk id="1030" creationId="{8F223A44-110F-474E-B69A-A3F5E80230B2}"/>
          </ac:picMkLst>
        </pc:picChg>
        <pc:cxnChg chg="add mod">
          <ac:chgData name="Maria Jose Consuegra Laino" userId="8542074c-da4c-4f6d-88fb-ed787923a225" providerId="ADAL" clId="{451FC889-2F39-4C4B-9FB5-8B2EE7361032}" dt="2020-07-20T18:13:30.004" v="3314" actId="164"/>
          <ac:cxnSpMkLst>
            <pc:docMk/>
            <pc:sldMk cId="3959559365" sldId="388"/>
            <ac:cxnSpMk id="4" creationId="{D51F7644-7E97-448F-8ADC-19CA5272FB81}"/>
          </ac:cxnSpMkLst>
        </pc:cxnChg>
        <pc:cxnChg chg="add del mod">
          <ac:chgData name="Maria Jose Consuegra Laino" userId="8542074c-da4c-4f6d-88fb-ed787923a225" providerId="ADAL" clId="{451FC889-2F39-4C4B-9FB5-8B2EE7361032}" dt="2020-07-20T18:11:07.571" v="3263" actId="478"/>
          <ac:cxnSpMkLst>
            <pc:docMk/>
            <pc:sldMk cId="3959559365" sldId="388"/>
            <ac:cxnSpMk id="28" creationId="{9BC0D169-EDEB-4076-A119-F06AB96C243D}"/>
          </ac:cxnSpMkLst>
        </pc:cxnChg>
        <pc:cxnChg chg="add mod">
          <ac:chgData name="Maria Jose Consuegra Laino" userId="8542074c-da4c-4f6d-88fb-ed787923a225" providerId="ADAL" clId="{451FC889-2F39-4C4B-9FB5-8B2EE7361032}" dt="2020-07-20T18:13:30.004" v="3314" actId="164"/>
          <ac:cxnSpMkLst>
            <pc:docMk/>
            <pc:sldMk cId="3959559365" sldId="388"/>
            <ac:cxnSpMk id="30" creationId="{40D4A4AE-ADD8-43B5-9D4D-2296E3317F8B}"/>
          </ac:cxnSpMkLst>
        </pc:cxnChg>
      </pc:sldChg>
      <pc:sldChg chg="addSp delSp modSp add del">
        <pc:chgData name="Maria Jose Consuegra Laino" userId="8542074c-da4c-4f6d-88fb-ed787923a225" providerId="ADAL" clId="{451FC889-2F39-4C4B-9FB5-8B2EE7361032}" dt="2020-07-20T18:50:00.470" v="3821" actId="2696"/>
        <pc:sldMkLst>
          <pc:docMk/>
          <pc:sldMk cId="1994344104" sldId="389"/>
        </pc:sldMkLst>
        <pc:spChg chg="mod">
          <ac:chgData name="Maria Jose Consuegra Laino" userId="8542074c-da4c-4f6d-88fb-ed787923a225" providerId="ADAL" clId="{451FC889-2F39-4C4B-9FB5-8B2EE7361032}" dt="2020-07-20T18:46:24.948" v="3747" actId="20577"/>
          <ac:spMkLst>
            <pc:docMk/>
            <pc:sldMk cId="1994344104" sldId="389"/>
            <ac:spMk id="3" creationId="{41C55E45-EBA0-43FE-A99C-080E1E246AE5}"/>
          </ac:spMkLst>
        </pc:spChg>
        <pc:spChg chg="add del mod">
          <ac:chgData name="Maria Jose Consuegra Laino" userId="8542074c-da4c-4f6d-88fb-ed787923a225" providerId="ADAL" clId="{451FC889-2F39-4C4B-9FB5-8B2EE7361032}" dt="2020-07-20T18:44:22.750" v="3677" actId="478"/>
          <ac:spMkLst>
            <pc:docMk/>
            <pc:sldMk cId="1994344104" sldId="389"/>
            <ac:spMk id="20" creationId="{28B6AC3E-B9A7-49B2-A9C7-A0E89BA2A0C1}"/>
          </ac:spMkLst>
        </pc:spChg>
        <pc:spChg chg="add del mod">
          <ac:chgData name="Maria Jose Consuegra Laino" userId="8542074c-da4c-4f6d-88fb-ed787923a225" providerId="ADAL" clId="{451FC889-2F39-4C4B-9FB5-8B2EE7361032}" dt="2020-07-20T18:44:22.750" v="3677" actId="478"/>
          <ac:spMkLst>
            <pc:docMk/>
            <pc:sldMk cId="1994344104" sldId="389"/>
            <ac:spMk id="21" creationId="{A3C6CD08-AE46-4FBB-ABDC-F05988026F92}"/>
          </ac:spMkLst>
        </pc:spChg>
        <pc:spChg chg="add del mod">
          <ac:chgData name="Maria Jose Consuegra Laino" userId="8542074c-da4c-4f6d-88fb-ed787923a225" providerId="ADAL" clId="{451FC889-2F39-4C4B-9FB5-8B2EE7361032}" dt="2020-07-20T18:44:22.750" v="3677" actId="478"/>
          <ac:spMkLst>
            <pc:docMk/>
            <pc:sldMk cId="1994344104" sldId="389"/>
            <ac:spMk id="24" creationId="{A1D80F97-6914-40A6-8892-EDAA3C7E81F7}"/>
          </ac:spMkLst>
        </pc:spChg>
        <pc:spChg chg="add mod">
          <ac:chgData name="Maria Jose Consuegra Laino" userId="8542074c-da4c-4f6d-88fb-ed787923a225" providerId="ADAL" clId="{451FC889-2F39-4C4B-9FB5-8B2EE7361032}" dt="2020-07-20T18:44:46.140" v="3744" actId="1036"/>
          <ac:spMkLst>
            <pc:docMk/>
            <pc:sldMk cId="1994344104" sldId="389"/>
            <ac:spMk id="25" creationId="{8755342A-276D-471C-AFBB-3AD21006DC24}"/>
          </ac:spMkLst>
        </pc:spChg>
        <pc:spChg chg="add mod">
          <ac:chgData name="Maria Jose Consuegra Laino" userId="8542074c-da4c-4f6d-88fb-ed787923a225" providerId="ADAL" clId="{451FC889-2F39-4C4B-9FB5-8B2EE7361032}" dt="2020-07-20T18:44:46.140" v="3744" actId="1036"/>
          <ac:spMkLst>
            <pc:docMk/>
            <pc:sldMk cId="1994344104" sldId="389"/>
            <ac:spMk id="26" creationId="{64AFD173-E2A6-4741-95E0-8BC6BE714278}"/>
          </ac:spMkLst>
        </pc:spChg>
        <pc:spChg chg="add mod">
          <ac:chgData name="Maria Jose Consuegra Laino" userId="8542074c-da4c-4f6d-88fb-ed787923a225" providerId="ADAL" clId="{451FC889-2F39-4C4B-9FB5-8B2EE7361032}" dt="2020-07-20T18:44:46.140" v="3744" actId="1036"/>
          <ac:spMkLst>
            <pc:docMk/>
            <pc:sldMk cId="1994344104" sldId="389"/>
            <ac:spMk id="27" creationId="{E0E15E1B-ED90-4374-A1CE-C0B5FE9325B0}"/>
          </ac:spMkLst>
        </pc:spChg>
        <pc:spChg chg="add mod">
          <ac:chgData name="Maria Jose Consuegra Laino" userId="8542074c-da4c-4f6d-88fb-ed787923a225" providerId="ADAL" clId="{451FC889-2F39-4C4B-9FB5-8B2EE7361032}" dt="2020-07-20T18:44:46.140" v="3744" actId="1036"/>
          <ac:spMkLst>
            <pc:docMk/>
            <pc:sldMk cId="1994344104" sldId="389"/>
            <ac:spMk id="28" creationId="{D973AE0B-7D9B-4CC0-AE3E-51CE252D0736}"/>
          </ac:spMkLst>
        </pc:spChg>
        <pc:spChg chg="del mod topLvl">
          <ac:chgData name="Maria Jose Consuegra Laino" userId="8542074c-da4c-4f6d-88fb-ed787923a225" providerId="ADAL" clId="{451FC889-2F39-4C4B-9FB5-8B2EE7361032}" dt="2020-07-20T18:44:22.750" v="3677" actId="478"/>
          <ac:spMkLst>
            <pc:docMk/>
            <pc:sldMk cId="1994344104" sldId="389"/>
            <ac:spMk id="29" creationId="{A290CFDF-C83E-4EF7-8420-B40D1729C61D}"/>
          </ac:spMkLst>
        </pc:spChg>
        <pc:spChg chg="del mod topLvl">
          <ac:chgData name="Maria Jose Consuegra Laino" userId="8542074c-da4c-4f6d-88fb-ed787923a225" providerId="ADAL" clId="{451FC889-2F39-4C4B-9FB5-8B2EE7361032}" dt="2020-07-20T18:44:22.750" v="3677" actId="478"/>
          <ac:spMkLst>
            <pc:docMk/>
            <pc:sldMk cId="1994344104" sldId="389"/>
            <ac:spMk id="30" creationId="{B748C985-50BB-42DE-99B9-4D7591149ED0}"/>
          </ac:spMkLst>
        </pc:spChg>
        <pc:spChg chg="del mod topLvl">
          <ac:chgData name="Maria Jose Consuegra Laino" userId="8542074c-da4c-4f6d-88fb-ed787923a225" providerId="ADAL" clId="{451FC889-2F39-4C4B-9FB5-8B2EE7361032}" dt="2020-07-20T18:44:22.750" v="3677" actId="478"/>
          <ac:spMkLst>
            <pc:docMk/>
            <pc:sldMk cId="1994344104" sldId="389"/>
            <ac:spMk id="31" creationId="{F166ACA7-B7A9-4446-81F5-3DE96DD6257C}"/>
          </ac:spMkLst>
        </pc:spChg>
        <pc:spChg chg="del mod topLvl">
          <ac:chgData name="Maria Jose Consuegra Laino" userId="8542074c-da4c-4f6d-88fb-ed787923a225" providerId="ADAL" clId="{451FC889-2F39-4C4B-9FB5-8B2EE7361032}" dt="2020-07-20T18:44:22.750" v="3677" actId="478"/>
          <ac:spMkLst>
            <pc:docMk/>
            <pc:sldMk cId="1994344104" sldId="389"/>
            <ac:spMk id="32" creationId="{DE966848-3786-45AC-A07F-549BB383DC3D}"/>
          </ac:spMkLst>
        </pc:spChg>
        <pc:spChg chg="del mod topLvl">
          <ac:chgData name="Maria Jose Consuegra Laino" userId="8542074c-da4c-4f6d-88fb-ed787923a225" providerId="ADAL" clId="{451FC889-2F39-4C4B-9FB5-8B2EE7361032}" dt="2020-07-20T18:44:22.750" v="3677" actId="478"/>
          <ac:spMkLst>
            <pc:docMk/>
            <pc:sldMk cId="1994344104" sldId="389"/>
            <ac:spMk id="33" creationId="{0FF627A5-3E7B-4CBE-A9A7-EEC9E14B5AD3}"/>
          </ac:spMkLst>
        </pc:spChg>
        <pc:spChg chg="del mod topLvl">
          <ac:chgData name="Maria Jose Consuegra Laino" userId="8542074c-da4c-4f6d-88fb-ed787923a225" providerId="ADAL" clId="{451FC889-2F39-4C4B-9FB5-8B2EE7361032}" dt="2020-07-20T18:44:22.750" v="3677" actId="478"/>
          <ac:spMkLst>
            <pc:docMk/>
            <pc:sldMk cId="1994344104" sldId="389"/>
            <ac:spMk id="36" creationId="{03015278-73D9-4655-8D65-A73AD407E824}"/>
          </ac:spMkLst>
        </pc:spChg>
        <pc:spChg chg="add mod">
          <ac:chgData name="Maria Jose Consuegra Laino" userId="8542074c-da4c-4f6d-88fb-ed787923a225" providerId="ADAL" clId="{451FC889-2F39-4C4B-9FB5-8B2EE7361032}" dt="2020-07-20T18:44:46.140" v="3744" actId="1036"/>
          <ac:spMkLst>
            <pc:docMk/>
            <pc:sldMk cId="1994344104" sldId="389"/>
            <ac:spMk id="44" creationId="{C055F1C8-B551-4777-9AD8-5B31DE9CCEF6}"/>
          </ac:spMkLst>
        </pc:spChg>
        <pc:spChg chg="add mod">
          <ac:chgData name="Maria Jose Consuegra Laino" userId="8542074c-da4c-4f6d-88fb-ed787923a225" providerId="ADAL" clId="{451FC889-2F39-4C4B-9FB5-8B2EE7361032}" dt="2020-07-20T18:44:46.140" v="3744" actId="1036"/>
          <ac:spMkLst>
            <pc:docMk/>
            <pc:sldMk cId="1994344104" sldId="389"/>
            <ac:spMk id="45" creationId="{E59696D8-5313-4127-BE62-6C20D66DA7F5}"/>
          </ac:spMkLst>
        </pc:spChg>
        <pc:spChg chg="add mod">
          <ac:chgData name="Maria Jose Consuegra Laino" userId="8542074c-da4c-4f6d-88fb-ed787923a225" providerId="ADAL" clId="{451FC889-2F39-4C4B-9FB5-8B2EE7361032}" dt="2020-07-20T18:44:46.140" v="3744" actId="1036"/>
          <ac:spMkLst>
            <pc:docMk/>
            <pc:sldMk cId="1994344104" sldId="389"/>
            <ac:spMk id="48" creationId="{C55BBC30-A281-4256-BB48-FC78735AD2DA}"/>
          </ac:spMkLst>
        </pc:spChg>
        <pc:grpChg chg="del mod">
          <ac:chgData name="Maria Jose Consuegra Laino" userId="8542074c-da4c-4f6d-88fb-ed787923a225" providerId="ADAL" clId="{451FC889-2F39-4C4B-9FB5-8B2EE7361032}" dt="2020-07-20T18:43:20.606" v="3671" actId="165"/>
          <ac:grpSpMkLst>
            <pc:docMk/>
            <pc:sldMk cId="1994344104" sldId="389"/>
            <ac:grpSpMk id="6" creationId="{3D7EF48D-FD76-48E5-A5AB-39662B115305}"/>
          </ac:grpSpMkLst>
        </pc:grpChg>
        <pc:grpChg chg="del mod topLvl">
          <ac:chgData name="Maria Jose Consuegra Laino" userId="8542074c-da4c-4f6d-88fb-ed787923a225" providerId="ADAL" clId="{451FC889-2F39-4C4B-9FB5-8B2EE7361032}" dt="2020-07-20T18:44:22.750" v="3677" actId="478"/>
          <ac:grpSpMkLst>
            <pc:docMk/>
            <pc:sldMk cId="1994344104" sldId="389"/>
            <ac:grpSpMk id="37" creationId="{6E39B862-E995-4D29-B359-A793F97D7BDD}"/>
          </ac:grpSpMkLst>
        </pc:grpChg>
        <pc:picChg chg="del mod topLvl">
          <ac:chgData name="Maria Jose Consuegra Laino" userId="8542074c-da4c-4f6d-88fb-ed787923a225" providerId="ADAL" clId="{451FC889-2F39-4C4B-9FB5-8B2EE7361032}" dt="2020-07-20T18:44:22.750" v="3677" actId="478"/>
          <ac:picMkLst>
            <pc:docMk/>
            <pc:sldMk cId="1994344104" sldId="389"/>
            <ac:picMk id="34" creationId="{B905F918-6A36-4DA3-9412-3448C102FD1A}"/>
          </ac:picMkLst>
        </pc:picChg>
        <pc:picChg chg="del mod topLvl">
          <ac:chgData name="Maria Jose Consuegra Laino" userId="8542074c-da4c-4f6d-88fb-ed787923a225" providerId="ADAL" clId="{451FC889-2F39-4C4B-9FB5-8B2EE7361032}" dt="2020-07-20T18:44:22.750" v="3677" actId="478"/>
          <ac:picMkLst>
            <pc:docMk/>
            <pc:sldMk cId="1994344104" sldId="389"/>
            <ac:picMk id="35" creationId="{56857452-1020-4B5F-9D89-1C38B778B94E}"/>
          </ac:picMkLst>
        </pc:picChg>
        <pc:cxnChg chg="add del mod">
          <ac:chgData name="Maria Jose Consuegra Laino" userId="8542074c-da4c-4f6d-88fb-ed787923a225" providerId="ADAL" clId="{451FC889-2F39-4C4B-9FB5-8B2EE7361032}" dt="2020-07-20T18:44:22.750" v="3677" actId="478"/>
          <ac:cxnSpMkLst>
            <pc:docMk/>
            <pc:sldMk cId="1994344104" sldId="389"/>
            <ac:cxnSpMk id="22" creationId="{4A2CFC6B-8AE2-4075-AE55-DD6D706B286A}"/>
          </ac:cxnSpMkLst>
        </pc:cxnChg>
        <pc:cxnChg chg="add del mod">
          <ac:chgData name="Maria Jose Consuegra Laino" userId="8542074c-da4c-4f6d-88fb-ed787923a225" providerId="ADAL" clId="{451FC889-2F39-4C4B-9FB5-8B2EE7361032}" dt="2020-07-20T18:44:22.750" v="3677" actId="478"/>
          <ac:cxnSpMkLst>
            <pc:docMk/>
            <pc:sldMk cId="1994344104" sldId="389"/>
            <ac:cxnSpMk id="23" creationId="{62229163-A47E-4D2F-B57A-A992C22297F1}"/>
          </ac:cxnSpMkLst>
        </pc:cxnChg>
        <pc:cxnChg chg="add mod">
          <ac:chgData name="Maria Jose Consuegra Laino" userId="8542074c-da4c-4f6d-88fb-ed787923a225" providerId="ADAL" clId="{451FC889-2F39-4C4B-9FB5-8B2EE7361032}" dt="2020-07-20T18:44:46.140" v="3744" actId="1036"/>
          <ac:cxnSpMkLst>
            <pc:docMk/>
            <pc:sldMk cId="1994344104" sldId="389"/>
            <ac:cxnSpMk id="46" creationId="{0742BA30-5B1C-473A-87B4-62D39AE611EB}"/>
          </ac:cxnSpMkLst>
        </pc:cxnChg>
        <pc:cxnChg chg="add mod">
          <ac:chgData name="Maria Jose Consuegra Laino" userId="8542074c-da4c-4f6d-88fb-ed787923a225" providerId="ADAL" clId="{451FC889-2F39-4C4B-9FB5-8B2EE7361032}" dt="2020-07-20T18:44:46.140" v="3744" actId="1036"/>
          <ac:cxnSpMkLst>
            <pc:docMk/>
            <pc:sldMk cId="1994344104" sldId="389"/>
            <ac:cxnSpMk id="47" creationId="{2188FABA-7444-49E2-B0E4-CBA339C9509C}"/>
          </ac:cxnSpMkLst>
        </pc:cxnChg>
      </pc:sldChg>
      <pc:sldChg chg="add del">
        <pc:chgData name="Maria Jose Consuegra Laino" userId="8542074c-da4c-4f6d-88fb-ed787923a225" providerId="ADAL" clId="{451FC889-2F39-4C4B-9FB5-8B2EE7361032}" dt="2020-07-20T18:18:14.990" v="3322"/>
        <pc:sldMkLst>
          <pc:docMk/>
          <pc:sldMk cId="3259795519" sldId="389"/>
        </pc:sldMkLst>
      </pc:sldChg>
      <pc:sldChg chg="add">
        <pc:chgData name="Maria Jose Consuegra Laino" userId="8542074c-da4c-4f6d-88fb-ed787923a225" providerId="ADAL" clId="{451FC889-2F39-4C4B-9FB5-8B2EE7361032}" dt="2020-07-20T21:14:20.624" v="4351"/>
        <pc:sldMkLst>
          <pc:docMk/>
          <pc:sldMk cId="772949045" sldId="390"/>
        </pc:sldMkLst>
      </pc:sldChg>
      <pc:sldChg chg="addSp delSp modSp add del">
        <pc:chgData name="Maria Jose Consuegra Laino" userId="8542074c-da4c-4f6d-88fb-ed787923a225" providerId="ADAL" clId="{451FC889-2F39-4C4B-9FB5-8B2EE7361032}" dt="2020-07-20T21:14:10.580" v="4343" actId="2696"/>
        <pc:sldMkLst>
          <pc:docMk/>
          <pc:sldMk cId="2196506514" sldId="390"/>
        </pc:sldMkLst>
        <pc:spChg chg="mod">
          <ac:chgData name="Maria Jose Consuegra Laino" userId="8542074c-da4c-4f6d-88fb-ed787923a225" providerId="ADAL" clId="{451FC889-2F39-4C4B-9FB5-8B2EE7361032}" dt="2020-07-20T18:37:11.224" v="3627" actId="166"/>
          <ac:spMkLst>
            <pc:docMk/>
            <pc:sldMk cId="2196506514" sldId="390"/>
            <ac:spMk id="5" creationId="{248DECF3-2515-418E-B950-BB4EC7D90AC9}"/>
          </ac:spMkLst>
        </pc:spChg>
        <pc:spChg chg="mod">
          <ac:chgData name="Maria Jose Consuegra Laino" userId="8542074c-da4c-4f6d-88fb-ed787923a225" providerId="ADAL" clId="{451FC889-2F39-4C4B-9FB5-8B2EE7361032}" dt="2020-07-20T18:37:11.224" v="3627" actId="166"/>
          <ac:spMkLst>
            <pc:docMk/>
            <pc:sldMk cId="2196506514" sldId="390"/>
            <ac:spMk id="6" creationId="{CA2E751B-3199-41D0-91DF-AD607E51035D}"/>
          </ac:spMkLst>
        </pc:spChg>
        <pc:spChg chg="mod">
          <ac:chgData name="Maria Jose Consuegra Laino" userId="8542074c-da4c-4f6d-88fb-ed787923a225" providerId="ADAL" clId="{451FC889-2F39-4C4B-9FB5-8B2EE7361032}" dt="2020-07-20T18:37:11.224" v="3627" actId="166"/>
          <ac:spMkLst>
            <pc:docMk/>
            <pc:sldMk cId="2196506514" sldId="390"/>
            <ac:spMk id="7" creationId="{E7BA9822-5498-4755-BD5F-1C193EB945AD}"/>
          </ac:spMkLst>
        </pc:spChg>
        <pc:spChg chg="mod">
          <ac:chgData name="Maria Jose Consuegra Laino" userId="8542074c-da4c-4f6d-88fb-ed787923a225" providerId="ADAL" clId="{451FC889-2F39-4C4B-9FB5-8B2EE7361032}" dt="2020-07-20T18:37:11.224" v="3627" actId="166"/>
          <ac:spMkLst>
            <pc:docMk/>
            <pc:sldMk cId="2196506514" sldId="390"/>
            <ac:spMk id="10" creationId="{4DF735A3-B4F8-4A5C-95B4-9B83A3543E9B}"/>
          </ac:spMkLst>
        </pc:spChg>
        <pc:spChg chg="mod">
          <ac:chgData name="Maria Jose Consuegra Laino" userId="8542074c-da4c-4f6d-88fb-ed787923a225" providerId="ADAL" clId="{451FC889-2F39-4C4B-9FB5-8B2EE7361032}" dt="2020-07-20T18:37:11.224" v="3627" actId="166"/>
          <ac:spMkLst>
            <pc:docMk/>
            <pc:sldMk cId="2196506514" sldId="390"/>
            <ac:spMk id="20" creationId="{D2E5F99B-8D32-455A-B5E5-CCB35E160BBB}"/>
          </ac:spMkLst>
        </pc:spChg>
        <pc:spChg chg="mod">
          <ac:chgData name="Maria Jose Consuegra Laino" userId="8542074c-da4c-4f6d-88fb-ed787923a225" providerId="ADAL" clId="{451FC889-2F39-4C4B-9FB5-8B2EE7361032}" dt="2020-07-20T18:37:11.224" v="3627" actId="166"/>
          <ac:spMkLst>
            <pc:docMk/>
            <pc:sldMk cId="2196506514" sldId="390"/>
            <ac:spMk id="27" creationId="{859BFA59-1400-478E-AF16-9E8BAD5536D7}"/>
          </ac:spMkLst>
        </pc:spChg>
        <pc:picChg chg="mod">
          <ac:chgData name="Maria Jose Consuegra Laino" userId="8542074c-da4c-4f6d-88fb-ed787923a225" providerId="ADAL" clId="{451FC889-2F39-4C4B-9FB5-8B2EE7361032}" dt="2020-07-20T18:37:11.224" v="3627" actId="166"/>
          <ac:picMkLst>
            <pc:docMk/>
            <pc:sldMk cId="2196506514" sldId="390"/>
            <ac:picMk id="24" creationId="{012F3471-0401-4F3A-AAEB-A90ADA422E1E}"/>
          </ac:picMkLst>
        </pc:picChg>
        <pc:picChg chg="mod">
          <ac:chgData name="Maria Jose Consuegra Laino" userId="8542074c-da4c-4f6d-88fb-ed787923a225" providerId="ADAL" clId="{451FC889-2F39-4C4B-9FB5-8B2EE7361032}" dt="2020-07-20T18:37:11.224" v="3627" actId="166"/>
          <ac:picMkLst>
            <pc:docMk/>
            <pc:sldMk cId="2196506514" sldId="390"/>
            <ac:picMk id="1030" creationId="{8F223A44-110F-474E-B69A-A3F5E80230B2}"/>
          </ac:picMkLst>
        </pc:picChg>
        <pc:cxnChg chg="del mod">
          <ac:chgData name="Maria Jose Consuegra Laino" userId="8542074c-da4c-4f6d-88fb-ed787923a225" providerId="ADAL" clId="{451FC889-2F39-4C4B-9FB5-8B2EE7361032}" dt="2020-07-20T19:12:32.492" v="3916" actId="478"/>
          <ac:cxnSpMkLst>
            <pc:docMk/>
            <pc:sldMk cId="2196506514" sldId="390"/>
            <ac:cxnSpMk id="29" creationId="{5D21D0A5-09BB-4234-9EC9-D8D2260E83F5}"/>
          </ac:cxnSpMkLst>
        </pc:cxnChg>
        <pc:cxnChg chg="del mod">
          <ac:chgData name="Maria Jose Consuegra Laino" userId="8542074c-da4c-4f6d-88fb-ed787923a225" providerId="ADAL" clId="{451FC889-2F39-4C4B-9FB5-8B2EE7361032}" dt="2020-07-20T19:12:32.492" v="3916" actId="478"/>
          <ac:cxnSpMkLst>
            <pc:docMk/>
            <pc:sldMk cId="2196506514" sldId="390"/>
            <ac:cxnSpMk id="35" creationId="{E7D41DFF-25C3-4966-82DC-A6B103448B61}"/>
          </ac:cxnSpMkLst>
        </pc:cxnChg>
        <pc:cxnChg chg="add ord">
          <ac:chgData name="Maria Jose Consuegra Laino" userId="8542074c-da4c-4f6d-88fb-ed787923a225" providerId="ADAL" clId="{451FC889-2F39-4C4B-9FB5-8B2EE7361032}" dt="2020-07-20T19:12:35.846" v="3918" actId="167"/>
          <ac:cxnSpMkLst>
            <pc:docMk/>
            <pc:sldMk cId="2196506514" sldId="390"/>
            <ac:cxnSpMk id="38" creationId="{7255BCD2-8958-443F-BF4F-78EB4634E531}"/>
          </ac:cxnSpMkLst>
        </pc:cxnChg>
        <pc:cxnChg chg="add ord">
          <ac:chgData name="Maria Jose Consuegra Laino" userId="8542074c-da4c-4f6d-88fb-ed787923a225" providerId="ADAL" clId="{451FC889-2F39-4C4B-9FB5-8B2EE7361032}" dt="2020-07-20T19:12:35.846" v="3918" actId="167"/>
          <ac:cxnSpMkLst>
            <pc:docMk/>
            <pc:sldMk cId="2196506514" sldId="390"/>
            <ac:cxnSpMk id="40" creationId="{32720AC1-910B-4013-B1EC-48D9AA71E61F}"/>
          </ac:cxnSpMkLst>
        </pc:cxnChg>
      </pc:sldChg>
      <pc:sldChg chg="addSp delSp modSp add del">
        <pc:chgData name="Maria Jose Consuegra Laino" userId="8542074c-da4c-4f6d-88fb-ed787923a225" providerId="ADAL" clId="{451FC889-2F39-4C4B-9FB5-8B2EE7361032}" dt="2020-07-20T18:39:48.351" v="3655" actId="2696"/>
        <pc:sldMkLst>
          <pc:docMk/>
          <pc:sldMk cId="4283202480" sldId="391"/>
        </pc:sldMkLst>
        <pc:spChg chg="add del mod">
          <ac:chgData name="Maria Jose Consuegra Laino" userId="8542074c-da4c-4f6d-88fb-ed787923a225" providerId="ADAL" clId="{451FC889-2F39-4C4B-9FB5-8B2EE7361032}" dt="2020-07-20T18:38:38.415" v="3649" actId="1076"/>
          <ac:spMkLst>
            <pc:docMk/>
            <pc:sldMk cId="4283202480" sldId="391"/>
            <ac:spMk id="10" creationId="{4DF735A3-B4F8-4A5C-95B4-9B83A3543E9B}"/>
          </ac:spMkLst>
        </pc:spChg>
        <pc:spChg chg="del">
          <ac:chgData name="Maria Jose Consuegra Laino" userId="8542074c-da4c-4f6d-88fb-ed787923a225" providerId="ADAL" clId="{451FC889-2F39-4C4B-9FB5-8B2EE7361032}" dt="2020-07-20T18:37:21.217" v="3629" actId="478"/>
          <ac:spMkLst>
            <pc:docMk/>
            <pc:sldMk cId="4283202480" sldId="391"/>
            <ac:spMk id="20" creationId="{D2E5F99B-8D32-455A-B5E5-CCB35E160BBB}"/>
          </ac:spMkLst>
        </pc:spChg>
        <pc:spChg chg="del">
          <ac:chgData name="Maria Jose Consuegra Laino" userId="8542074c-da4c-4f6d-88fb-ed787923a225" providerId="ADAL" clId="{451FC889-2F39-4C4B-9FB5-8B2EE7361032}" dt="2020-07-20T18:37:21.217" v="3629" actId="478"/>
          <ac:spMkLst>
            <pc:docMk/>
            <pc:sldMk cId="4283202480" sldId="391"/>
            <ac:spMk id="27" creationId="{859BFA59-1400-478E-AF16-9E8BAD5536D7}"/>
          </ac:spMkLst>
        </pc:spChg>
        <pc:spChg chg="mod topLvl">
          <ac:chgData name="Maria Jose Consuegra Laino" userId="8542074c-da4c-4f6d-88fb-ed787923a225" providerId="ADAL" clId="{451FC889-2F39-4C4B-9FB5-8B2EE7361032}" dt="2020-07-20T18:37:53.342" v="3635" actId="165"/>
          <ac:spMkLst>
            <pc:docMk/>
            <pc:sldMk cId="4283202480" sldId="391"/>
            <ac:spMk id="40" creationId="{5DB46C72-729C-40D8-AF1F-53965446E974}"/>
          </ac:spMkLst>
        </pc:spChg>
        <pc:spChg chg="del mod topLvl">
          <ac:chgData name="Maria Jose Consuegra Laino" userId="8542074c-da4c-4f6d-88fb-ed787923a225" providerId="ADAL" clId="{451FC889-2F39-4C4B-9FB5-8B2EE7361032}" dt="2020-07-20T18:38:03.867" v="3638" actId="478"/>
          <ac:spMkLst>
            <pc:docMk/>
            <pc:sldMk cId="4283202480" sldId="391"/>
            <ac:spMk id="41" creationId="{24385E6C-03A9-4E9D-822B-C494DC396899}"/>
          </ac:spMkLst>
        </pc:spChg>
        <pc:spChg chg="del mod topLvl">
          <ac:chgData name="Maria Jose Consuegra Laino" userId="8542074c-da4c-4f6d-88fb-ed787923a225" providerId="ADAL" clId="{451FC889-2F39-4C4B-9FB5-8B2EE7361032}" dt="2020-07-20T18:38:00.256" v="3637" actId="478"/>
          <ac:spMkLst>
            <pc:docMk/>
            <pc:sldMk cId="4283202480" sldId="391"/>
            <ac:spMk id="42" creationId="{14929C68-6340-4A14-96EA-319EE36B2B7E}"/>
          </ac:spMkLst>
        </pc:spChg>
        <pc:spChg chg="del mod topLvl">
          <ac:chgData name="Maria Jose Consuegra Laino" userId="8542074c-da4c-4f6d-88fb-ed787923a225" providerId="ADAL" clId="{451FC889-2F39-4C4B-9FB5-8B2EE7361032}" dt="2020-07-20T18:38:17.281" v="3644" actId="478"/>
          <ac:spMkLst>
            <pc:docMk/>
            <pc:sldMk cId="4283202480" sldId="391"/>
            <ac:spMk id="43" creationId="{1EB5568B-EC4A-4A89-8C0F-28886B84FAC6}"/>
          </ac:spMkLst>
        </pc:spChg>
        <pc:spChg chg="del mod topLvl">
          <ac:chgData name="Maria Jose Consuegra Laino" userId="8542074c-da4c-4f6d-88fb-ed787923a225" providerId="ADAL" clId="{451FC889-2F39-4C4B-9FB5-8B2EE7361032}" dt="2020-07-20T18:38:08.988" v="3639" actId="478"/>
          <ac:spMkLst>
            <pc:docMk/>
            <pc:sldMk cId="4283202480" sldId="391"/>
            <ac:spMk id="44" creationId="{7885A8C7-10E3-4ABE-B90D-41BFBE6CDB6A}"/>
          </ac:spMkLst>
        </pc:spChg>
        <pc:spChg chg="del mod topLvl">
          <ac:chgData name="Maria Jose Consuegra Laino" userId="8542074c-da4c-4f6d-88fb-ed787923a225" providerId="ADAL" clId="{451FC889-2F39-4C4B-9FB5-8B2EE7361032}" dt="2020-07-20T18:38:14.936" v="3643" actId="478"/>
          <ac:spMkLst>
            <pc:docMk/>
            <pc:sldMk cId="4283202480" sldId="391"/>
            <ac:spMk id="47" creationId="{B752C145-E787-408E-9FB9-F23C5804A768}"/>
          </ac:spMkLst>
        </pc:spChg>
        <pc:spChg chg="add mod">
          <ac:chgData name="Maria Jose Consuegra Laino" userId="8542074c-da4c-4f6d-88fb-ed787923a225" providerId="ADAL" clId="{451FC889-2F39-4C4B-9FB5-8B2EE7361032}" dt="2020-07-20T18:39:06.309" v="3653" actId="1037"/>
          <ac:spMkLst>
            <pc:docMk/>
            <pc:sldMk cId="4283202480" sldId="391"/>
            <ac:spMk id="55" creationId="{596DAEA3-E4AF-4FBE-A2EE-093A0F2DCE81}"/>
          </ac:spMkLst>
        </pc:spChg>
        <pc:spChg chg="add mod">
          <ac:chgData name="Maria Jose Consuegra Laino" userId="8542074c-da4c-4f6d-88fb-ed787923a225" providerId="ADAL" clId="{451FC889-2F39-4C4B-9FB5-8B2EE7361032}" dt="2020-07-20T18:39:06.309" v="3653" actId="1037"/>
          <ac:spMkLst>
            <pc:docMk/>
            <pc:sldMk cId="4283202480" sldId="391"/>
            <ac:spMk id="56" creationId="{BE754119-EC14-495F-9007-8D12221E56CE}"/>
          </ac:spMkLst>
        </pc:spChg>
        <pc:spChg chg="add mod">
          <ac:chgData name="Maria Jose Consuegra Laino" userId="8542074c-da4c-4f6d-88fb-ed787923a225" providerId="ADAL" clId="{451FC889-2F39-4C4B-9FB5-8B2EE7361032}" dt="2020-07-20T18:39:06.309" v="3653" actId="1037"/>
          <ac:spMkLst>
            <pc:docMk/>
            <pc:sldMk cId="4283202480" sldId="391"/>
            <ac:spMk id="59" creationId="{ADA503BE-825C-4416-8335-D9C624E2411E}"/>
          </ac:spMkLst>
        </pc:spChg>
        <pc:grpChg chg="add del mod">
          <ac:chgData name="Maria Jose Consuegra Laino" userId="8542074c-da4c-4f6d-88fb-ed787923a225" providerId="ADAL" clId="{451FC889-2F39-4C4B-9FB5-8B2EE7361032}" dt="2020-07-20T18:37:53.342" v="3635" actId="165"/>
          <ac:grpSpMkLst>
            <pc:docMk/>
            <pc:sldMk cId="4283202480" sldId="391"/>
            <ac:grpSpMk id="38" creationId="{6168B004-B42B-467E-923B-F0179B6CE3D4}"/>
          </ac:grpSpMkLst>
        </pc:grpChg>
        <pc:grpChg chg="del mod topLvl">
          <ac:chgData name="Maria Jose Consuegra Laino" userId="8542074c-da4c-4f6d-88fb-ed787923a225" providerId="ADAL" clId="{451FC889-2F39-4C4B-9FB5-8B2EE7361032}" dt="2020-07-20T18:37:57.393" v="3636" actId="478"/>
          <ac:grpSpMkLst>
            <pc:docMk/>
            <pc:sldMk cId="4283202480" sldId="391"/>
            <ac:grpSpMk id="48" creationId="{171C0BE5-006B-416F-B0C9-264545770F5E}"/>
          </ac:grpSpMkLst>
        </pc:grpChg>
        <pc:picChg chg="del">
          <ac:chgData name="Maria Jose Consuegra Laino" userId="8542074c-da4c-4f6d-88fb-ed787923a225" providerId="ADAL" clId="{451FC889-2F39-4C4B-9FB5-8B2EE7361032}" dt="2020-07-20T18:37:21.217" v="3629" actId="478"/>
          <ac:picMkLst>
            <pc:docMk/>
            <pc:sldMk cId="4283202480" sldId="391"/>
            <ac:picMk id="24" creationId="{012F3471-0401-4F3A-AAEB-A90ADA422E1E}"/>
          </ac:picMkLst>
        </pc:picChg>
        <pc:picChg chg="del mod topLvl">
          <ac:chgData name="Maria Jose Consuegra Laino" userId="8542074c-da4c-4f6d-88fb-ed787923a225" providerId="ADAL" clId="{451FC889-2F39-4C4B-9FB5-8B2EE7361032}" dt="2020-07-20T18:38:11.825" v="3641" actId="478"/>
          <ac:picMkLst>
            <pc:docMk/>
            <pc:sldMk cId="4283202480" sldId="391"/>
            <ac:picMk id="45" creationId="{CDE51983-E98F-4A86-9896-D6E52DAFB7EE}"/>
          </ac:picMkLst>
        </pc:picChg>
        <pc:picChg chg="del mod topLvl">
          <ac:chgData name="Maria Jose Consuegra Laino" userId="8542074c-da4c-4f6d-88fb-ed787923a225" providerId="ADAL" clId="{451FC889-2F39-4C4B-9FB5-8B2EE7361032}" dt="2020-07-20T18:38:10.434" v="3640" actId="478"/>
          <ac:picMkLst>
            <pc:docMk/>
            <pc:sldMk cId="4283202480" sldId="391"/>
            <ac:picMk id="46" creationId="{B516A253-EF06-4E64-A530-07498C362A77}"/>
          </ac:picMkLst>
        </pc:picChg>
        <pc:picChg chg="del">
          <ac:chgData name="Maria Jose Consuegra Laino" userId="8542074c-da4c-4f6d-88fb-ed787923a225" providerId="ADAL" clId="{451FC889-2F39-4C4B-9FB5-8B2EE7361032}" dt="2020-07-20T18:37:21.217" v="3629" actId="478"/>
          <ac:picMkLst>
            <pc:docMk/>
            <pc:sldMk cId="4283202480" sldId="391"/>
            <ac:picMk id="1030" creationId="{8F223A44-110F-474E-B69A-A3F5E80230B2}"/>
          </ac:picMkLst>
        </pc:picChg>
        <pc:cxnChg chg="mod">
          <ac:chgData name="Maria Jose Consuegra Laino" userId="8542074c-da4c-4f6d-88fb-ed787923a225" providerId="ADAL" clId="{451FC889-2F39-4C4B-9FB5-8B2EE7361032}" dt="2020-07-20T18:38:38.415" v="3649" actId="1076"/>
          <ac:cxnSpMkLst>
            <pc:docMk/>
            <pc:sldMk cId="4283202480" sldId="391"/>
            <ac:cxnSpMk id="22" creationId="{3D965519-2D7E-4E55-919A-BE30F450A2C5}"/>
          </ac:cxnSpMkLst>
        </pc:cxnChg>
        <pc:cxnChg chg="mod">
          <ac:chgData name="Maria Jose Consuegra Laino" userId="8542074c-da4c-4f6d-88fb-ed787923a225" providerId="ADAL" clId="{451FC889-2F39-4C4B-9FB5-8B2EE7361032}" dt="2020-07-20T18:38:38.415" v="3649" actId="1076"/>
          <ac:cxnSpMkLst>
            <pc:docMk/>
            <pc:sldMk cId="4283202480" sldId="391"/>
            <ac:cxnSpMk id="29" creationId="{5D21D0A5-09BB-4234-9EC9-D8D2260E83F5}"/>
          </ac:cxnSpMkLst>
        </pc:cxnChg>
        <pc:cxnChg chg="mod">
          <ac:chgData name="Maria Jose Consuegra Laino" userId="8542074c-da4c-4f6d-88fb-ed787923a225" providerId="ADAL" clId="{451FC889-2F39-4C4B-9FB5-8B2EE7361032}" dt="2020-07-20T18:38:38.415" v="3649" actId="1076"/>
          <ac:cxnSpMkLst>
            <pc:docMk/>
            <pc:sldMk cId="4283202480" sldId="391"/>
            <ac:cxnSpMk id="35" creationId="{E7D41DFF-25C3-4966-82DC-A6B103448B61}"/>
          </ac:cxnSpMkLst>
        </pc:cxnChg>
        <pc:cxnChg chg="mod">
          <ac:chgData name="Maria Jose Consuegra Laino" userId="8542074c-da4c-4f6d-88fb-ed787923a225" providerId="ADAL" clId="{451FC889-2F39-4C4B-9FB5-8B2EE7361032}" dt="2020-07-20T18:37:57.393" v="3636" actId="478"/>
          <ac:cxnSpMkLst>
            <pc:docMk/>
            <pc:sldMk cId="4283202480" sldId="391"/>
            <ac:cxnSpMk id="52" creationId="{F367534F-07C8-46E2-9CA9-668C54255BF0}"/>
          </ac:cxnSpMkLst>
        </pc:cxnChg>
        <pc:cxnChg chg="add mod">
          <ac:chgData name="Maria Jose Consuegra Laino" userId="8542074c-da4c-4f6d-88fb-ed787923a225" providerId="ADAL" clId="{451FC889-2F39-4C4B-9FB5-8B2EE7361032}" dt="2020-07-20T18:39:06.309" v="3653" actId="1037"/>
          <ac:cxnSpMkLst>
            <pc:docMk/>
            <pc:sldMk cId="4283202480" sldId="391"/>
            <ac:cxnSpMk id="57" creationId="{881E6F37-7EA6-458C-885A-CDD6058AEC99}"/>
          </ac:cxnSpMkLst>
        </pc:cxnChg>
        <pc:cxnChg chg="add mod">
          <ac:chgData name="Maria Jose Consuegra Laino" userId="8542074c-da4c-4f6d-88fb-ed787923a225" providerId="ADAL" clId="{451FC889-2F39-4C4B-9FB5-8B2EE7361032}" dt="2020-07-20T18:39:06.309" v="3653" actId="1037"/>
          <ac:cxnSpMkLst>
            <pc:docMk/>
            <pc:sldMk cId="4283202480" sldId="391"/>
            <ac:cxnSpMk id="58" creationId="{4CC64ECD-2CAB-405C-9B4C-373CDD5EFF95}"/>
          </ac:cxnSpMkLst>
        </pc:cxnChg>
      </pc:sldChg>
      <pc:sldChg chg="addSp delSp modSp add del">
        <pc:chgData name="Maria Jose Consuegra Laino" userId="8542074c-da4c-4f6d-88fb-ed787923a225" providerId="ADAL" clId="{451FC889-2F39-4C4B-9FB5-8B2EE7361032}" dt="2020-07-20T18:43:10.025" v="3670" actId="2696"/>
        <pc:sldMkLst>
          <pc:docMk/>
          <pc:sldMk cId="4271945409" sldId="392"/>
        </pc:sldMkLst>
        <pc:spChg chg="add del">
          <ac:chgData name="Maria Jose Consuegra Laino" userId="8542074c-da4c-4f6d-88fb-ed787923a225" providerId="ADAL" clId="{451FC889-2F39-4C4B-9FB5-8B2EE7361032}" dt="2020-07-20T18:42:48.211" v="3666" actId="478"/>
          <ac:spMkLst>
            <pc:docMk/>
            <pc:sldMk cId="4271945409" sldId="392"/>
            <ac:spMk id="5" creationId="{248DECF3-2515-418E-B950-BB4EC7D90AC9}"/>
          </ac:spMkLst>
        </pc:spChg>
        <pc:spChg chg="add del">
          <ac:chgData name="Maria Jose Consuegra Laino" userId="8542074c-da4c-4f6d-88fb-ed787923a225" providerId="ADAL" clId="{451FC889-2F39-4C4B-9FB5-8B2EE7361032}" dt="2020-07-20T18:42:48.211" v="3666" actId="478"/>
          <ac:spMkLst>
            <pc:docMk/>
            <pc:sldMk cId="4271945409" sldId="392"/>
            <ac:spMk id="6" creationId="{CA2E751B-3199-41D0-91DF-AD607E51035D}"/>
          </ac:spMkLst>
        </pc:spChg>
        <pc:spChg chg="add del">
          <ac:chgData name="Maria Jose Consuegra Laino" userId="8542074c-da4c-4f6d-88fb-ed787923a225" providerId="ADAL" clId="{451FC889-2F39-4C4B-9FB5-8B2EE7361032}" dt="2020-07-20T18:41:50.814" v="3660" actId="478"/>
          <ac:spMkLst>
            <pc:docMk/>
            <pc:sldMk cId="4271945409" sldId="392"/>
            <ac:spMk id="7" creationId="{E7BA9822-5498-4755-BD5F-1C193EB945AD}"/>
          </ac:spMkLst>
        </pc:spChg>
        <pc:spChg chg="del">
          <ac:chgData name="Maria Jose Consuegra Laino" userId="8542074c-da4c-4f6d-88fb-ed787923a225" providerId="ADAL" clId="{451FC889-2F39-4C4B-9FB5-8B2EE7361032}" dt="2020-07-20T18:42:22.944" v="3663" actId="478"/>
          <ac:spMkLst>
            <pc:docMk/>
            <pc:sldMk cId="4271945409" sldId="392"/>
            <ac:spMk id="9" creationId="{D4E6E13C-5086-4948-8832-B846DED030B0}"/>
          </ac:spMkLst>
        </pc:spChg>
        <pc:spChg chg="add del mod">
          <ac:chgData name="Maria Jose Consuegra Laino" userId="8542074c-da4c-4f6d-88fb-ed787923a225" providerId="ADAL" clId="{451FC889-2F39-4C4B-9FB5-8B2EE7361032}" dt="2020-07-20T18:42:48.211" v="3666" actId="478"/>
          <ac:spMkLst>
            <pc:docMk/>
            <pc:sldMk cId="4271945409" sldId="392"/>
            <ac:spMk id="10" creationId="{4DF735A3-B4F8-4A5C-95B4-9B83A3543E9B}"/>
          </ac:spMkLst>
        </pc:spChg>
        <pc:spChg chg="add del">
          <ac:chgData name="Maria Jose Consuegra Laino" userId="8542074c-da4c-4f6d-88fb-ed787923a225" providerId="ADAL" clId="{451FC889-2F39-4C4B-9FB5-8B2EE7361032}" dt="2020-07-20T18:42:48.211" v="3666" actId="478"/>
          <ac:spMkLst>
            <pc:docMk/>
            <pc:sldMk cId="4271945409" sldId="392"/>
            <ac:spMk id="20" creationId="{D2E5F99B-8D32-455A-B5E5-CCB35E160BBB}"/>
          </ac:spMkLst>
        </pc:spChg>
        <pc:spChg chg="del">
          <ac:chgData name="Maria Jose Consuegra Laino" userId="8542074c-da4c-4f6d-88fb-ed787923a225" providerId="ADAL" clId="{451FC889-2F39-4C4B-9FB5-8B2EE7361032}" dt="2020-07-20T18:42:22.944" v="3663" actId="478"/>
          <ac:spMkLst>
            <pc:docMk/>
            <pc:sldMk cId="4271945409" sldId="392"/>
            <ac:spMk id="23" creationId="{B1342396-EECF-440F-ABF1-1B9BF8AB8DE7}"/>
          </ac:spMkLst>
        </pc:spChg>
        <pc:spChg chg="add del">
          <ac:chgData name="Maria Jose Consuegra Laino" userId="8542074c-da4c-4f6d-88fb-ed787923a225" providerId="ADAL" clId="{451FC889-2F39-4C4B-9FB5-8B2EE7361032}" dt="2020-07-20T18:42:48.211" v="3666" actId="478"/>
          <ac:spMkLst>
            <pc:docMk/>
            <pc:sldMk cId="4271945409" sldId="392"/>
            <ac:spMk id="27" creationId="{859BFA59-1400-478E-AF16-9E8BAD5536D7}"/>
          </ac:spMkLst>
        </pc:spChg>
        <pc:spChg chg="del">
          <ac:chgData name="Maria Jose Consuegra Laino" userId="8542074c-da4c-4f6d-88fb-ed787923a225" providerId="ADAL" clId="{451FC889-2F39-4C4B-9FB5-8B2EE7361032}" dt="2020-07-20T18:42:35.088" v="3664" actId="478"/>
          <ac:spMkLst>
            <pc:docMk/>
            <pc:sldMk cId="4271945409" sldId="392"/>
            <ac:spMk id="39" creationId="{7E55229B-CA9B-443B-9D09-EB602482AFCA}"/>
          </ac:spMkLst>
        </pc:spChg>
        <pc:spChg chg="del">
          <ac:chgData name="Maria Jose Consuegra Laino" userId="8542074c-da4c-4f6d-88fb-ed787923a225" providerId="ADAL" clId="{451FC889-2F39-4C4B-9FB5-8B2EE7361032}" dt="2020-07-20T18:42:02.854" v="3661" actId="478"/>
          <ac:spMkLst>
            <pc:docMk/>
            <pc:sldMk cId="4271945409" sldId="392"/>
            <ac:spMk id="40" creationId="{CF3B31BF-3BCB-4039-B2B8-53EADCE0077B}"/>
          </ac:spMkLst>
        </pc:spChg>
        <pc:spChg chg="add">
          <ac:chgData name="Maria Jose Consuegra Laino" userId="8542074c-da4c-4f6d-88fb-ed787923a225" providerId="ADAL" clId="{451FC889-2F39-4C4B-9FB5-8B2EE7361032}" dt="2020-07-20T18:42:10.054" v="3662"/>
          <ac:spMkLst>
            <pc:docMk/>
            <pc:sldMk cId="4271945409" sldId="392"/>
            <ac:spMk id="55" creationId="{DD438802-1F02-4073-AB2F-E1408A8E4CBB}"/>
          </ac:spMkLst>
        </pc:spChg>
        <pc:grpChg chg="add del mod">
          <ac:chgData name="Maria Jose Consuegra Laino" userId="8542074c-da4c-4f6d-88fb-ed787923a225" providerId="ADAL" clId="{451FC889-2F39-4C4B-9FB5-8B2EE7361032}" dt="2020-07-20T18:43:01.377" v="3668" actId="478"/>
          <ac:grpSpMkLst>
            <pc:docMk/>
            <pc:sldMk cId="4271945409" sldId="392"/>
            <ac:grpSpMk id="38" creationId="{996EBC9A-3518-4C65-9CCC-B36DB89530FB}"/>
          </ac:grpSpMkLst>
        </pc:grpChg>
        <pc:grpChg chg="mod">
          <ac:chgData name="Maria Jose Consuegra Laino" userId="8542074c-da4c-4f6d-88fb-ed787923a225" providerId="ADAL" clId="{451FC889-2F39-4C4B-9FB5-8B2EE7361032}" dt="2020-07-20T18:39:59.060" v="3658" actId="552"/>
          <ac:grpSpMkLst>
            <pc:docMk/>
            <pc:sldMk cId="4271945409" sldId="392"/>
            <ac:grpSpMk id="48" creationId="{E8A0A8F5-A08A-424D-9EB6-29429C294F48}"/>
          </ac:grpSpMkLst>
        </pc:grpChg>
        <pc:picChg chg="add del">
          <ac:chgData name="Maria Jose Consuegra Laino" userId="8542074c-da4c-4f6d-88fb-ed787923a225" providerId="ADAL" clId="{451FC889-2F39-4C4B-9FB5-8B2EE7361032}" dt="2020-07-20T18:42:48.211" v="3666" actId="478"/>
          <ac:picMkLst>
            <pc:docMk/>
            <pc:sldMk cId="4271945409" sldId="392"/>
            <ac:picMk id="24" creationId="{012F3471-0401-4F3A-AAEB-A90ADA422E1E}"/>
          </ac:picMkLst>
        </pc:picChg>
        <pc:picChg chg="add del">
          <ac:chgData name="Maria Jose Consuegra Laino" userId="8542074c-da4c-4f6d-88fb-ed787923a225" providerId="ADAL" clId="{451FC889-2F39-4C4B-9FB5-8B2EE7361032}" dt="2020-07-20T18:42:48.211" v="3666" actId="478"/>
          <ac:picMkLst>
            <pc:docMk/>
            <pc:sldMk cId="4271945409" sldId="392"/>
            <ac:picMk id="1030" creationId="{8F223A44-110F-474E-B69A-A3F5E80230B2}"/>
          </ac:picMkLst>
        </pc:picChg>
        <pc:cxnChg chg="del mod">
          <ac:chgData name="Maria Jose Consuegra Laino" userId="8542074c-da4c-4f6d-88fb-ed787923a225" providerId="ADAL" clId="{451FC889-2F39-4C4B-9FB5-8B2EE7361032}" dt="2020-07-20T18:42:39.506" v="3665" actId="478"/>
          <ac:cxnSpMkLst>
            <pc:docMk/>
            <pc:sldMk cId="4271945409" sldId="392"/>
            <ac:cxnSpMk id="22" creationId="{3D965519-2D7E-4E55-919A-BE30F450A2C5}"/>
          </ac:cxnSpMkLst>
        </pc:cxnChg>
        <pc:cxnChg chg="del mod">
          <ac:chgData name="Maria Jose Consuegra Laino" userId="8542074c-da4c-4f6d-88fb-ed787923a225" providerId="ADAL" clId="{451FC889-2F39-4C4B-9FB5-8B2EE7361032}" dt="2020-07-20T18:42:22.944" v="3663" actId="478"/>
          <ac:cxnSpMkLst>
            <pc:docMk/>
            <pc:sldMk cId="4271945409" sldId="392"/>
            <ac:cxnSpMk id="29" creationId="{5D21D0A5-09BB-4234-9EC9-D8D2260E83F5}"/>
          </ac:cxnSpMkLst>
        </pc:cxnChg>
        <pc:cxnChg chg="del mod">
          <ac:chgData name="Maria Jose Consuegra Laino" userId="8542074c-da4c-4f6d-88fb-ed787923a225" providerId="ADAL" clId="{451FC889-2F39-4C4B-9FB5-8B2EE7361032}" dt="2020-07-20T18:42:35.088" v="3664" actId="478"/>
          <ac:cxnSpMkLst>
            <pc:docMk/>
            <pc:sldMk cId="4271945409" sldId="392"/>
            <ac:cxnSpMk id="35" creationId="{E7D41DFF-25C3-4966-82DC-A6B103448B61}"/>
          </ac:cxnSpMkLst>
        </pc:cxnChg>
      </pc:sldChg>
      <pc:sldChg chg="addSp delSp modSp add del">
        <pc:chgData name="Maria Jose Consuegra Laino" userId="8542074c-da4c-4f6d-88fb-ed787923a225" providerId="ADAL" clId="{451FC889-2F39-4C4B-9FB5-8B2EE7361032}" dt="2020-07-20T21:14:10.666" v="4344" actId="2696"/>
        <pc:sldMkLst>
          <pc:docMk/>
          <pc:sldMk cId="98953150" sldId="393"/>
        </pc:sldMkLst>
        <pc:spChg chg="add del mod">
          <ac:chgData name="Maria Jose Consuegra Laino" userId="8542074c-da4c-4f6d-88fb-ed787923a225" providerId="ADAL" clId="{451FC889-2F39-4C4B-9FB5-8B2EE7361032}" dt="2020-07-20T19:07:28.290" v="3904" actId="478"/>
          <ac:spMkLst>
            <pc:docMk/>
            <pc:sldMk cId="98953150" sldId="393"/>
            <ac:spMk id="3" creationId="{4D96A229-86C1-46E6-BB88-ADC049235EAA}"/>
          </ac:spMkLst>
        </pc:spChg>
        <pc:spChg chg="mod">
          <ac:chgData name="Maria Jose Consuegra Laino" userId="8542074c-da4c-4f6d-88fb-ed787923a225" providerId="ADAL" clId="{451FC889-2F39-4C4B-9FB5-8B2EE7361032}" dt="2020-07-20T19:14:45.330" v="3932" actId="164"/>
          <ac:spMkLst>
            <pc:docMk/>
            <pc:sldMk cId="98953150" sldId="393"/>
            <ac:spMk id="5" creationId="{248DECF3-2515-418E-B950-BB4EC7D90AC9}"/>
          </ac:spMkLst>
        </pc:spChg>
        <pc:spChg chg="mod">
          <ac:chgData name="Maria Jose Consuegra Laino" userId="8542074c-da4c-4f6d-88fb-ed787923a225" providerId="ADAL" clId="{451FC889-2F39-4C4B-9FB5-8B2EE7361032}" dt="2020-07-20T19:14:45.330" v="3932" actId="164"/>
          <ac:spMkLst>
            <pc:docMk/>
            <pc:sldMk cId="98953150" sldId="393"/>
            <ac:spMk id="6" creationId="{CA2E751B-3199-41D0-91DF-AD607E51035D}"/>
          </ac:spMkLst>
        </pc:spChg>
        <pc:spChg chg="mod">
          <ac:chgData name="Maria Jose Consuegra Laino" userId="8542074c-da4c-4f6d-88fb-ed787923a225" providerId="ADAL" clId="{451FC889-2F39-4C4B-9FB5-8B2EE7361032}" dt="2020-07-20T19:14:45.330" v="3932" actId="164"/>
          <ac:spMkLst>
            <pc:docMk/>
            <pc:sldMk cId="98953150" sldId="393"/>
            <ac:spMk id="10" creationId="{4DF735A3-B4F8-4A5C-95B4-9B83A3543E9B}"/>
          </ac:spMkLst>
        </pc:spChg>
        <pc:spChg chg="del">
          <ac:chgData name="Maria Jose Consuegra Laino" userId="8542074c-da4c-4f6d-88fb-ed787923a225" providerId="ADAL" clId="{451FC889-2F39-4C4B-9FB5-8B2EE7361032}" dt="2020-07-20T18:43:41.932" v="3674" actId="478"/>
          <ac:spMkLst>
            <pc:docMk/>
            <pc:sldMk cId="98953150" sldId="393"/>
            <ac:spMk id="20" creationId="{D2E5F99B-8D32-455A-B5E5-CCB35E160BBB}"/>
          </ac:spMkLst>
        </pc:spChg>
        <pc:spChg chg="del">
          <ac:chgData name="Maria Jose Consuegra Laino" userId="8542074c-da4c-4f6d-88fb-ed787923a225" providerId="ADAL" clId="{451FC889-2F39-4C4B-9FB5-8B2EE7361032}" dt="2020-07-20T18:43:41.932" v="3674" actId="478"/>
          <ac:spMkLst>
            <pc:docMk/>
            <pc:sldMk cId="98953150" sldId="393"/>
            <ac:spMk id="27" creationId="{859BFA59-1400-478E-AF16-9E8BAD5536D7}"/>
          </ac:spMkLst>
        </pc:spChg>
        <pc:spChg chg="add mod">
          <ac:chgData name="Maria Jose Consuegra Laino" userId="8542074c-da4c-4f6d-88fb-ed787923a225" providerId="ADAL" clId="{451FC889-2F39-4C4B-9FB5-8B2EE7361032}" dt="2020-07-20T19:14:45.330" v="3932" actId="164"/>
          <ac:spMkLst>
            <pc:docMk/>
            <pc:sldMk cId="98953150" sldId="393"/>
            <ac:spMk id="38" creationId="{E1B419A6-0E96-409C-BA9B-192C44C09D2F}"/>
          </ac:spMkLst>
        </pc:spChg>
        <pc:spChg chg="add mod">
          <ac:chgData name="Maria Jose Consuegra Laino" userId="8542074c-da4c-4f6d-88fb-ed787923a225" providerId="ADAL" clId="{451FC889-2F39-4C4B-9FB5-8B2EE7361032}" dt="2020-07-20T19:14:45.330" v="3932" actId="164"/>
          <ac:spMkLst>
            <pc:docMk/>
            <pc:sldMk cId="98953150" sldId="393"/>
            <ac:spMk id="40" creationId="{D58A0AEC-06B1-4342-97F3-CF5F0DC06483}"/>
          </ac:spMkLst>
        </pc:spChg>
        <pc:spChg chg="add mod">
          <ac:chgData name="Maria Jose Consuegra Laino" userId="8542074c-da4c-4f6d-88fb-ed787923a225" providerId="ADAL" clId="{451FC889-2F39-4C4B-9FB5-8B2EE7361032}" dt="2020-07-20T19:14:45.330" v="3932" actId="164"/>
          <ac:spMkLst>
            <pc:docMk/>
            <pc:sldMk cId="98953150" sldId="393"/>
            <ac:spMk id="43" creationId="{F0DDEC8C-DF44-4155-94D8-139BB615D2F8}"/>
          </ac:spMkLst>
        </pc:spChg>
        <pc:grpChg chg="add mod">
          <ac:chgData name="Maria Jose Consuegra Laino" userId="8542074c-da4c-4f6d-88fb-ed787923a225" providerId="ADAL" clId="{451FC889-2F39-4C4B-9FB5-8B2EE7361032}" dt="2020-07-20T19:14:45.330" v="3932" actId="164"/>
          <ac:grpSpMkLst>
            <pc:docMk/>
            <pc:sldMk cId="98953150" sldId="393"/>
            <ac:grpSpMk id="4" creationId="{353A655E-F2BA-40D5-9641-AD5ACAB5B09C}"/>
          </ac:grpSpMkLst>
        </pc:grpChg>
        <pc:picChg chg="del">
          <ac:chgData name="Maria Jose Consuegra Laino" userId="8542074c-da4c-4f6d-88fb-ed787923a225" providerId="ADAL" clId="{451FC889-2F39-4C4B-9FB5-8B2EE7361032}" dt="2020-07-20T18:43:41.932" v="3674" actId="478"/>
          <ac:picMkLst>
            <pc:docMk/>
            <pc:sldMk cId="98953150" sldId="393"/>
            <ac:picMk id="24" creationId="{012F3471-0401-4F3A-AAEB-A90ADA422E1E}"/>
          </ac:picMkLst>
        </pc:picChg>
        <pc:picChg chg="add del mod">
          <ac:chgData name="Maria Jose Consuegra Laino" userId="8542074c-da4c-4f6d-88fb-ed787923a225" providerId="ADAL" clId="{451FC889-2F39-4C4B-9FB5-8B2EE7361032}" dt="2020-07-20T19:06:01.557" v="3881" actId="478"/>
          <ac:picMkLst>
            <pc:docMk/>
            <pc:sldMk cId="98953150" sldId="393"/>
            <ac:picMk id="44" creationId="{3334EEDB-0F83-44E2-9B50-28A3B89F0D3E}"/>
          </ac:picMkLst>
        </pc:picChg>
        <pc:picChg chg="del">
          <ac:chgData name="Maria Jose Consuegra Laino" userId="8542074c-da4c-4f6d-88fb-ed787923a225" providerId="ADAL" clId="{451FC889-2F39-4C4B-9FB5-8B2EE7361032}" dt="2020-07-20T18:43:41.932" v="3674" actId="478"/>
          <ac:picMkLst>
            <pc:docMk/>
            <pc:sldMk cId="98953150" sldId="393"/>
            <ac:picMk id="1030" creationId="{8F223A44-110F-474E-B69A-A3F5E80230B2}"/>
          </ac:picMkLst>
        </pc:picChg>
        <pc:cxnChg chg="del mod">
          <ac:chgData name="Maria Jose Consuegra Laino" userId="8542074c-da4c-4f6d-88fb-ed787923a225" providerId="ADAL" clId="{451FC889-2F39-4C4B-9FB5-8B2EE7361032}" dt="2020-07-20T19:13:12.593" v="3922" actId="478"/>
          <ac:cxnSpMkLst>
            <pc:docMk/>
            <pc:sldMk cId="98953150" sldId="393"/>
            <ac:cxnSpMk id="22" creationId="{3D965519-2D7E-4E55-919A-BE30F450A2C5}"/>
          </ac:cxnSpMkLst>
        </pc:cxnChg>
        <pc:cxnChg chg="del mod">
          <ac:chgData name="Maria Jose Consuegra Laino" userId="8542074c-da4c-4f6d-88fb-ed787923a225" providerId="ADAL" clId="{451FC889-2F39-4C4B-9FB5-8B2EE7361032}" dt="2020-07-20T19:13:04.803" v="3919" actId="478"/>
          <ac:cxnSpMkLst>
            <pc:docMk/>
            <pc:sldMk cId="98953150" sldId="393"/>
            <ac:cxnSpMk id="29" creationId="{5D21D0A5-09BB-4234-9EC9-D8D2260E83F5}"/>
          </ac:cxnSpMkLst>
        </pc:cxnChg>
        <pc:cxnChg chg="del mod">
          <ac:chgData name="Maria Jose Consuegra Laino" userId="8542074c-da4c-4f6d-88fb-ed787923a225" providerId="ADAL" clId="{451FC889-2F39-4C4B-9FB5-8B2EE7361032}" dt="2020-07-20T19:13:04.803" v="3919" actId="478"/>
          <ac:cxnSpMkLst>
            <pc:docMk/>
            <pc:sldMk cId="98953150" sldId="393"/>
            <ac:cxnSpMk id="35" creationId="{E7D41DFF-25C3-4966-82DC-A6B103448B61}"/>
          </ac:cxnSpMkLst>
        </pc:cxnChg>
        <pc:cxnChg chg="add mod">
          <ac:chgData name="Maria Jose Consuegra Laino" userId="8542074c-da4c-4f6d-88fb-ed787923a225" providerId="ADAL" clId="{451FC889-2F39-4C4B-9FB5-8B2EE7361032}" dt="2020-07-20T19:14:45.330" v="3932" actId="164"/>
          <ac:cxnSpMkLst>
            <pc:docMk/>
            <pc:sldMk cId="98953150" sldId="393"/>
            <ac:cxnSpMk id="41" creationId="{04551718-FE7B-46C4-B913-680EF323A274}"/>
          </ac:cxnSpMkLst>
        </pc:cxnChg>
        <pc:cxnChg chg="add del mod">
          <ac:chgData name="Maria Jose Consuegra Laino" userId="8542074c-da4c-4f6d-88fb-ed787923a225" providerId="ADAL" clId="{451FC889-2F39-4C4B-9FB5-8B2EE7361032}" dt="2020-07-20T19:06:47.862" v="3895" actId="478"/>
          <ac:cxnSpMkLst>
            <pc:docMk/>
            <pc:sldMk cId="98953150" sldId="393"/>
            <ac:cxnSpMk id="42" creationId="{3053F0F2-89EA-46C8-AD0E-157BCE6FC4EE}"/>
          </ac:cxnSpMkLst>
        </pc:cxnChg>
        <pc:cxnChg chg="add mod">
          <ac:chgData name="Maria Jose Consuegra Laino" userId="8542074c-da4c-4f6d-88fb-ed787923a225" providerId="ADAL" clId="{451FC889-2F39-4C4B-9FB5-8B2EE7361032}" dt="2020-07-20T19:14:45.330" v="3932" actId="164"/>
          <ac:cxnSpMkLst>
            <pc:docMk/>
            <pc:sldMk cId="98953150" sldId="393"/>
            <ac:cxnSpMk id="45" creationId="{F1C1AF2E-C1A3-4A70-B8C6-A2E731648EFF}"/>
          </ac:cxnSpMkLst>
        </pc:cxnChg>
        <pc:cxnChg chg="add ord">
          <ac:chgData name="Maria Jose Consuegra Laino" userId="8542074c-da4c-4f6d-88fb-ed787923a225" providerId="ADAL" clId="{451FC889-2F39-4C4B-9FB5-8B2EE7361032}" dt="2020-07-20T19:13:08.117" v="3921" actId="167"/>
          <ac:cxnSpMkLst>
            <pc:docMk/>
            <pc:sldMk cId="98953150" sldId="393"/>
            <ac:cxnSpMk id="46" creationId="{B7832FAA-187A-4957-A7BD-26C5EB7D8062}"/>
          </ac:cxnSpMkLst>
        </pc:cxnChg>
        <pc:cxnChg chg="add ord">
          <ac:chgData name="Maria Jose Consuegra Laino" userId="8542074c-da4c-4f6d-88fb-ed787923a225" providerId="ADAL" clId="{451FC889-2F39-4C4B-9FB5-8B2EE7361032}" dt="2020-07-20T19:13:08.117" v="3921" actId="167"/>
          <ac:cxnSpMkLst>
            <pc:docMk/>
            <pc:sldMk cId="98953150" sldId="393"/>
            <ac:cxnSpMk id="47" creationId="{B541C0F6-64E0-4C98-8F97-715FF1CA8D33}"/>
          </ac:cxnSpMkLst>
        </pc:cxnChg>
        <pc:cxnChg chg="add ord">
          <ac:chgData name="Maria Jose Consuegra Laino" userId="8542074c-da4c-4f6d-88fb-ed787923a225" providerId="ADAL" clId="{451FC889-2F39-4C4B-9FB5-8B2EE7361032}" dt="2020-07-20T19:13:25.230" v="3924" actId="167"/>
          <ac:cxnSpMkLst>
            <pc:docMk/>
            <pc:sldMk cId="98953150" sldId="393"/>
            <ac:cxnSpMk id="48" creationId="{FA7B58F6-CFA4-4227-83AE-079EB8664580}"/>
          </ac:cxnSpMkLst>
        </pc:cxnChg>
      </pc:sldChg>
      <pc:sldChg chg="addSp delSp modSp add modNotesTx">
        <pc:chgData name="Maria Jose Consuegra Laino" userId="8542074c-da4c-4f6d-88fb-ed787923a225" providerId="ADAL" clId="{451FC889-2F39-4C4B-9FB5-8B2EE7361032}" dt="2020-07-20T21:35:25.659" v="4480" actId="164"/>
        <pc:sldMkLst>
          <pc:docMk/>
          <pc:sldMk cId="2787503141" sldId="393"/>
        </pc:sldMkLst>
        <pc:spChg chg="mod topLvl">
          <ac:chgData name="Maria Jose Consuegra Laino" userId="8542074c-da4c-4f6d-88fb-ed787923a225" providerId="ADAL" clId="{451FC889-2F39-4C4B-9FB5-8B2EE7361032}" dt="2020-07-20T21:35:25.659" v="4480" actId="164"/>
          <ac:spMkLst>
            <pc:docMk/>
            <pc:sldMk cId="2787503141" sldId="393"/>
            <ac:spMk id="5" creationId="{248DECF3-2515-418E-B950-BB4EC7D90AC9}"/>
          </ac:spMkLst>
        </pc:spChg>
        <pc:spChg chg="mod topLvl">
          <ac:chgData name="Maria Jose Consuegra Laino" userId="8542074c-da4c-4f6d-88fb-ed787923a225" providerId="ADAL" clId="{451FC889-2F39-4C4B-9FB5-8B2EE7361032}" dt="2020-07-20T21:35:25.659" v="4480" actId="164"/>
          <ac:spMkLst>
            <pc:docMk/>
            <pc:sldMk cId="2787503141" sldId="393"/>
            <ac:spMk id="6" creationId="{CA2E751B-3199-41D0-91DF-AD607E51035D}"/>
          </ac:spMkLst>
        </pc:spChg>
        <pc:spChg chg="mod topLvl">
          <ac:chgData name="Maria Jose Consuegra Laino" userId="8542074c-da4c-4f6d-88fb-ed787923a225" providerId="ADAL" clId="{451FC889-2F39-4C4B-9FB5-8B2EE7361032}" dt="2020-07-20T21:35:25.659" v="4480" actId="164"/>
          <ac:spMkLst>
            <pc:docMk/>
            <pc:sldMk cId="2787503141" sldId="393"/>
            <ac:spMk id="10" creationId="{4DF735A3-B4F8-4A5C-95B4-9B83A3543E9B}"/>
          </ac:spMkLst>
        </pc:spChg>
        <pc:spChg chg="add mod">
          <ac:chgData name="Maria Jose Consuegra Laino" userId="8542074c-da4c-4f6d-88fb-ed787923a225" providerId="ADAL" clId="{451FC889-2F39-4C4B-9FB5-8B2EE7361032}" dt="2020-07-20T21:35:25.659" v="4480" actId="164"/>
          <ac:spMkLst>
            <pc:docMk/>
            <pc:sldMk cId="2787503141" sldId="393"/>
            <ac:spMk id="35" creationId="{C9F2BD0D-A781-4ED9-8AED-4C477D456F06}"/>
          </ac:spMkLst>
        </pc:spChg>
        <pc:spChg chg="mod topLvl">
          <ac:chgData name="Maria Jose Consuegra Laino" userId="8542074c-da4c-4f6d-88fb-ed787923a225" providerId="ADAL" clId="{451FC889-2F39-4C4B-9FB5-8B2EE7361032}" dt="2020-07-20T21:35:25.659" v="4480" actId="164"/>
          <ac:spMkLst>
            <pc:docMk/>
            <pc:sldMk cId="2787503141" sldId="393"/>
            <ac:spMk id="38" creationId="{E1B419A6-0E96-409C-BA9B-192C44C09D2F}"/>
          </ac:spMkLst>
        </pc:spChg>
        <pc:spChg chg="del">
          <ac:chgData name="Maria Jose Consuegra Laino" userId="8542074c-da4c-4f6d-88fb-ed787923a225" providerId="ADAL" clId="{451FC889-2F39-4C4B-9FB5-8B2EE7361032}" dt="2020-07-20T21:33:56.407" v="4473" actId="478"/>
          <ac:spMkLst>
            <pc:docMk/>
            <pc:sldMk cId="2787503141" sldId="393"/>
            <ac:spMk id="40" creationId="{D58A0AEC-06B1-4342-97F3-CF5F0DC06483}"/>
          </ac:spMkLst>
        </pc:spChg>
        <pc:spChg chg="add mod">
          <ac:chgData name="Maria Jose Consuegra Laino" userId="8542074c-da4c-4f6d-88fb-ed787923a225" providerId="ADAL" clId="{451FC889-2F39-4C4B-9FB5-8B2EE7361032}" dt="2020-07-20T21:35:25.659" v="4480" actId="164"/>
          <ac:spMkLst>
            <pc:docMk/>
            <pc:sldMk cId="2787503141" sldId="393"/>
            <ac:spMk id="42" creationId="{DD949FFF-CBF6-4D06-BACF-53DE35995553}"/>
          </ac:spMkLst>
        </pc:spChg>
        <pc:spChg chg="mod topLvl">
          <ac:chgData name="Maria Jose Consuegra Laino" userId="8542074c-da4c-4f6d-88fb-ed787923a225" providerId="ADAL" clId="{451FC889-2F39-4C4B-9FB5-8B2EE7361032}" dt="2020-07-20T21:35:25.659" v="4480" actId="164"/>
          <ac:spMkLst>
            <pc:docMk/>
            <pc:sldMk cId="2787503141" sldId="393"/>
            <ac:spMk id="43" creationId="{F0DDEC8C-DF44-4155-94D8-139BB615D2F8}"/>
          </ac:spMkLst>
        </pc:spChg>
        <pc:spChg chg="add mod">
          <ac:chgData name="Maria Jose Consuegra Laino" userId="8542074c-da4c-4f6d-88fb-ed787923a225" providerId="ADAL" clId="{451FC889-2F39-4C4B-9FB5-8B2EE7361032}" dt="2020-07-20T21:35:25.659" v="4480" actId="164"/>
          <ac:spMkLst>
            <pc:docMk/>
            <pc:sldMk cId="2787503141" sldId="393"/>
            <ac:spMk id="44" creationId="{9CA110F2-507F-40E7-A4E1-22A7A4E50503}"/>
          </ac:spMkLst>
        </pc:spChg>
        <pc:grpChg chg="add mod">
          <ac:chgData name="Maria Jose Consuegra Laino" userId="8542074c-da4c-4f6d-88fb-ed787923a225" providerId="ADAL" clId="{451FC889-2F39-4C4B-9FB5-8B2EE7361032}" dt="2020-07-20T21:35:25.659" v="4480" actId="164"/>
          <ac:grpSpMkLst>
            <pc:docMk/>
            <pc:sldMk cId="2787503141" sldId="393"/>
            <ac:grpSpMk id="2" creationId="{93EB80B1-E780-4FE4-B69C-D277E3F73021}"/>
          </ac:grpSpMkLst>
        </pc:grpChg>
        <pc:grpChg chg="del">
          <ac:chgData name="Maria Jose Consuegra Laino" userId="8542074c-da4c-4f6d-88fb-ed787923a225" providerId="ADAL" clId="{451FC889-2F39-4C4B-9FB5-8B2EE7361032}" dt="2020-07-20T21:35:05.775" v="4478" actId="165"/>
          <ac:grpSpMkLst>
            <pc:docMk/>
            <pc:sldMk cId="2787503141" sldId="393"/>
            <ac:grpSpMk id="4" creationId="{353A655E-F2BA-40D5-9641-AD5ACAB5B09C}"/>
          </ac:grpSpMkLst>
        </pc:grpChg>
        <pc:cxnChg chg="mod ord topLvl">
          <ac:chgData name="Maria Jose Consuegra Laino" userId="8542074c-da4c-4f6d-88fb-ed787923a225" providerId="ADAL" clId="{451FC889-2F39-4C4B-9FB5-8B2EE7361032}" dt="2020-07-20T21:35:25.659" v="4480" actId="164"/>
          <ac:cxnSpMkLst>
            <pc:docMk/>
            <pc:sldMk cId="2787503141" sldId="393"/>
            <ac:cxnSpMk id="41" creationId="{04551718-FE7B-46C4-B913-680EF323A274}"/>
          </ac:cxnSpMkLst>
        </pc:cxnChg>
        <pc:cxnChg chg="mod topLvl">
          <ac:chgData name="Maria Jose Consuegra Laino" userId="8542074c-da4c-4f6d-88fb-ed787923a225" providerId="ADAL" clId="{451FC889-2F39-4C4B-9FB5-8B2EE7361032}" dt="2020-07-20T21:35:25.659" v="4480" actId="164"/>
          <ac:cxnSpMkLst>
            <pc:docMk/>
            <pc:sldMk cId="2787503141" sldId="393"/>
            <ac:cxnSpMk id="45" creationId="{F1C1AF2E-C1A3-4A70-B8C6-A2E731648EFF}"/>
          </ac:cxnSpMkLst>
        </pc:cxnChg>
      </pc:sldChg>
      <pc:sldChg chg="addSp delSp modSp add del ord modTransition">
        <pc:chgData name="Maria Jose Consuegra Laino" userId="8542074c-da4c-4f6d-88fb-ed787923a225" providerId="ADAL" clId="{451FC889-2F39-4C4B-9FB5-8B2EE7361032}" dt="2020-07-20T19:05:17.824" v="3880" actId="2696"/>
        <pc:sldMkLst>
          <pc:docMk/>
          <pc:sldMk cId="3502981323" sldId="394"/>
        </pc:sldMkLst>
        <pc:spChg chg="del mod">
          <ac:chgData name="Maria Jose Consuegra Laino" userId="8542074c-da4c-4f6d-88fb-ed787923a225" providerId="ADAL" clId="{451FC889-2F39-4C4B-9FB5-8B2EE7361032}" dt="2020-07-20T18:50:09.889" v="3823" actId="478"/>
          <ac:spMkLst>
            <pc:docMk/>
            <pc:sldMk cId="3502981323" sldId="394"/>
            <ac:spMk id="3" creationId="{41C55E45-EBA0-43FE-A99C-080E1E246AE5}"/>
          </ac:spMkLst>
        </pc:spChg>
        <pc:spChg chg="add del">
          <ac:chgData name="Maria Jose Consuegra Laino" userId="8542074c-da4c-4f6d-88fb-ed787923a225" providerId="ADAL" clId="{451FC889-2F39-4C4B-9FB5-8B2EE7361032}" dt="2020-07-20T19:02:52.966" v="3861"/>
          <ac:spMkLst>
            <pc:docMk/>
            <pc:sldMk cId="3502981323" sldId="394"/>
            <ac:spMk id="14" creationId="{BA57F624-1A58-4979-9EF3-603ED59A9F41}"/>
          </ac:spMkLst>
        </pc:spChg>
        <pc:spChg chg="add del">
          <ac:chgData name="Maria Jose Consuegra Laino" userId="8542074c-da4c-4f6d-88fb-ed787923a225" providerId="ADAL" clId="{451FC889-2F39-4C4B-9FB5-8B2EE7361032}" dt="2020-07-20T19:02:52.966" v="3861"/>
          <ac:spMkLst>
            <pc:docMk/>
            <pc:sldMk cId="3502981323" sldId="394"/>
            <ac:spMk id="15" creationId="{32F9854C-AE8A-48C6-97B9-E4F476A24EEA}"/>
          </ac:spMkLst>
        </pc:spChg>
        <pc:spChg chg="add del">
          <ac:chgData name="Maria Jose Consuegra Laino" userId="8542074c-da4c-4f6d-88fb-ed787923a225" providerId="ADAL" clId="{451FC889-2F39-4C4B-9FB5-8B2EE7361032}" dt="2020-07-20T19:02:52.966" v="3861"/>
          <ac:spMkLst>
            <pc:docMk/>
            <pc:sldMk cId="3502981323" sldId="394"/>
            <ac:spMk id="16" creationId="{65508E19-1B68-4823-AFE7-5B7FFE29042A}"/>
          </ac:spMkLst>
        </pc:spChg>
        <pc:spChg chg="add del">
          <ac:chgData name="Maria Jose Consuegra Laino" userId="8542074c-da4c-4f6d-88fb-ed787923a225" providerId="ADAL" clId="{451FC889-2F39-4C4B-9FB5-8B2EE7361032}" dt="2020-07-20T19:02:52.966" v="3861"/>
          <ac:spMkLst>
            <pc:docMk/>
            <pc:sldMk cId="3502981323" sldId="394"/>
            <ac:spMk id="17" creationId="{B7DCA243-10D5-4467-A650-FF3072FAC3F0}"/>
          </ac:spMkLst>
        </pc:spChg>
        <pc:spChg chg="add del">
          <ac:chgData name="Maria Jose Consuegra Laino" userId="8542074c-da4c-4f6d-88fb-ed787923a225" providerId="ADAL" clId="{451FC889-2F39-4C4B-9FB5-8B2EE7361032}" dt="2020-07-20T19:02:52.966" v="3861"/>
          <ac:spMkLst>
            <pc:docMk/>
            <pc:sldMk cId="3502981323" sldId="394"/>
            <ac:spMk id="18" creationId="{7A9CB7DA-552B-4745-9262-EC4E7261EDCA}"/>
          </ac:spMkLst>
        </pc:spChg>
        <pc:spChg chg="add del">
          <ac:chgData name="Maria Jose Consuegra Laino" userId="8542074c-da4c-4f6d-88fb-ed787923a225" providerId="ADAL" clId="{451FC889-2F39-4C4B-9FB5-8B2EE7361032}" dt="2020-07-20T19:02:52.966" v="3861"/>
          <ac:spMkLst>
            <pc:docMk/>
            <pc:sldMk cId="3502981323" sldId="394"/>
            <ac:spMk id="21" creationId="{587361A3-8971-4435-97A4-01C345618574}"/>
          </ac:spMkLst>
        </pc:spChg>
        <pc:spChg chg="add mod">
          <ac:chgData name="Maria Jose Consuegra Laino" userId="8542074c-da4c-4f6d-88fb-ed787923a225" providerId="ADAL" clId="{451FC889-2F39-4C4B-9FB5-8B2EE7361032}" dt="2020-07-20T19:04:43.059" v="3879" actId="1037"/>
          <ac:spMkLst>
            <pc:docMk/>
            <pc:sldMk cId="3502981323" sldId="394"/>
            <ac:spMk id="23" creationId="{BF8A6611-7628-4AEC-9A69-098139D597BD}"/>
          </ac:spMkLst>
        </pc:spChg>
        <pc:spChg chg="add mod">
          <ac:chgData name="Maria Jose Consuegra Laino" userId="8542074c-da4c-4f6d-88fb-ed787923a225" providerId="ADAL" clId="{451FC889-2F39-4C4B-9FB5-8B2EE7361032}" dt="2020-07-20T19:04:36.724" v="3871" actId="1076"/>
          <ac:spMkLst>
            <pc:docMk/>
            <pc:sldMk cId="3502981323" sldId="394"/>
            <ac:spMk id="24" creationId="{19A9902C-6A70-4DA4-86A2-D28489938050}"/>
          </ac:spMkLst>
        </pc:spChg>
        <pc:spChg chg="del mod">
          <ac:chgData name="Maria Jose Consuegra Laino" userId="8542074c-da4c-4f6d-88fb-ed787923a225" providerId="ADAL" clId="{451FC889-2F39-4C4B-9FB5-8B2EE7361032}" dt="2020-07-20T19:02:33.318" v="3858" actId="478"/>
          <ac:spMkLst>
            <pc:docMk/>
            <pc:sldMk cId="3502981323" sldId="394"/>
            <ac:spMk id="25" creationId="{8755342A-276D-471C-AFBB-3AD21006DC24}"/>
          </ac:spMkLst>
        </pc:spChg>
        <pc:spChg chg="del mod">
          <ac:chgData name="Maria Jose Consuegra Laino" userId="8542074c-da4c-4f6d-88fb-ed787923a225" providerId="ADAL" clId="{451FC889-2F39-4C4B-9FB5-8B2EE7361032}" dt="2020-07-20T19:02:33.318" v="3858" actId="478"/>
          <ac:spMkLst>
            <pc:docMk/>
            <pc:sldMk cId="3502981323" sldId="394"/>
            <ac:spMk id="26" creationId="{64AFD173-E2A6-4741-95E0-8BC6BE714278}"/>
          </ac:spMkLst>
        </pc:spChg>
        <pc:spChg chg="del mod">
          <ac:chgData name="Maria Jose Consuegra Laino" userId="8542074c-da4c-4f6d-88fb-ed787923a225" providerId="ADAL" clId="{451FC889-2F39-4C4B-9FB5-8B2EE7361032}" dt="2020-07-20T18:46:56.722" v="3791" actId="478"/>
          <ac:spMkLst>
            <pc:docMk/>
            <pc:sldMk cId="3502981323" sldId="394"/>
            <ac:spMk id="27" creationId="{E0E15E1B-ED90-4374-A1CE-C0B5FE9325B0}"/>
          </ac:spMkLst>
        </pc:spChg>
        <pc:spChg chg="del mod">
          <ac:chgData name="Maria Jose Consuegra Laino" userId="8542074c-da4c-4f6d-88fb-ed787923a225" providerId="ADAL" clId="{451FC889-2F39-4C4B-9FB5-8B2EE7361032}" dt="2020-07-20T19:02:30.960" v="3857" actId="478"/>
          <ac:spMkLst>
            <pc:docMk/>
            <pc:sldMk cId="3502981323" sldId="394"/>
            <ac:spMk id="28" creationId="{D973AE0B-7D9B-4CC0-AE3E-51CE252D0736}"/>
          </ac:spMkLst>
        </pc:spChg>
        <pc:spChg chg="del mod">
          <ac:chgData name="Maria Jose Consuegra Laino" userId="8542074c-da4c-4f6d-88fb-ed787923a225" providerId="ADAL" clId="{451FC889-2F39-4C4B-9FB5-8B2EE7361032}" dt="2020-07-20T19:02:33.318" v="3858" actId="478"/>
          <ac:spMkLst>
            <pc:docMk/>
            <pc:sldMk cId="3502981323" sldId="394"/>
            <ac:spMk id="44" creationId="{C055F1C8-B551-4777-9AD8-5B31DE9CCEF6}"/>
          </ac:spMkLst>
        </pc:spChg>
        <pc:spChg chg="del mod">
          <ac:chgData name="Maria Jose Consuegra Laino" userId="8542074c-da4c-4f6d-88fb-ed787923a225" providerId="ADAL" clId="{451FC889-2F39-4C4B-9FB5-8B2EE7361032}" dt="2020-07-20T19:02:33.318" v="3858" actId="478"/>
          <ac:spMkLst>
            <pc:docMk/>
            <pc:sldMk cId="3502981323" sldId="394"/>
            <ac:spMk id="45" creationId="{E59696D8-5313-4127-BE62-6C20D66DA7F5}"/>
          </ac:spMkLst>
        </pc:spChg>
        <pc:spChg chg="del mod">
          <ac:chgData name="Maria Jose Consuegra Laino" userId="8542074c-da4c-4f6d-88fb-ed787923a225" providerId="ADAL" clId="{451FC889-2F39-4C4B-9FB5-8B2EE7361032}" dt="2020-07-20T19:02:33.318" v="3858" actId="478"/>
          <ac:spMkLst>
            <pc:docMk/>
            <pc:sldMk cId="3502981323" sldId="394"/>
            <ac:spMk id="48" creationId="{C55BBC30-A281-4256-BB48-FC78735AD2DA}"/>
          </ac:spMkLst>
        </pc:spChg>
        <pc:picChg chg="add mod">
          <ac:chgData name="Maria Jose Consuegra Laino" userId="8542074c-da4c-4f6d-88fb-ed787923a225" providerId="ADAL" clId="{451FC889-2F39-4C4B-9FB5-8B2EE7361032}" dt="2020-07-20T19:04:26.293" v="3868" actId="1076"/>
          <ac:picMkLst>
            <pc:docMk/>
            <pc:sldMk cId="3502981323" sldId="394"/>
            <ac:picMk id="4" creationId="{BD022966-39C5-4246-AD29-1DA70E8CF5E1}"/>
          </ac:picMkLst>
        </pc:picChg>
        <pc:picChg chg="add del">
          <ac:chgData name="Maria Jose Consuegra Laino" userId="8542074c-da4c-4f6d-88fb-ed787923a225" providerId="ADAL" clId="{451FC889-2F39-4C4B-9FB5-8B2EE7361032}" dt="2020-07-20T19:03:15.646" v="3865" actId="478"/>
          <ac:picMkLst>
            <pc:docMk/>
            <pc:sldMk cId="3502981323" sldId="394"/>
            <ac:picMk id="5" creationId="{295A4CA5-9333-430B-B6F4-1EFFFD1FD616}"/>
          </ac:picMkLst>
        </pc:picChg>
        <pc:cxnChg chg="add del">
          <ac:chgData name="Maria Jose Consuegra Laino" userId="8542074c-da4c-4f6d-88fb-ed787923a225" providerId="ADAL" clId="{451FC889-2F39-4C4B-9FB5-8B2EE7361032}" dt="2020-07-20T19:02:52.966" v="3861"/>
          <ac:cxnSpMkLst>
            <pc:docMk/>
            <pc:sldMk cId="3502981323" sldId="394"/>
            <ac:cxnSpMk id="19" creationId="{6686E2B3-EFAA-41F0-A6A4-9553925C7E78}"/>
          </ac:cxnSpMkLst>
        </pc:cxnChg>
        <pc:cxnChg chg="add del">
          <ac:chgData name="Maria Jose Consuegra Laino" userId="8542074c-da4c-4f6d-88fb-ed787923a225" providerId="ADAL" clId="{451FC889-2F39-4C4B-9FB5-8B2EE7361032}" dt="2020-07-20T19:02:52.966" v="3861"/>
          <ac:cxnSpMkLst>
            <pc:docMk/>
            <pc:sldMk cId="3502981323" sldId="394"/>
            <ac:cxnSpMk id="20" creationId="{FFD6092F-EB32-404A-9FC6-8893D1BB95C1}"/>
          </ac:cxnSpMkLst>
        </pc:cxnChg>
        <pc:cxnChg chg="del mod">
          <ac:chgData name="Maria Jose Consuegra Laino" userId="8542074c-da4c-4f6d-88fb-ed787923a225" providerId="ADAL" clId="{451FC889-2F39-4C4B-9FB5-8B2EE7361032}" dt="2020-07-20T19:02:33.318" v="3858" actId="478"/>
          <ac:cxnSpMkLst>
            <pc:docMk/>
            <pc:sldMk cId="3502981323" sldId="394"/>
            <ac:cxnSpMk id="46" creationId="{0742BA30-5B1C-473A-87B4-62D39AE611EB}"/>
          </ac:cxnSpMkLst>
        </pc:cxnChg>
        <pc:cxnChg chg="del mod">
          <ac:chgData name="Maria Jose Consuegra Laino" userId="8542074c-da4c-4f6d-88fb-ed787923a225" providerId="ADAL" clId="{451FC889-2F39-4C4B-9FB5-8B2EE7361032}" dt="2020-07-20T19:02:33.318" v="3858" actId="478"/>
          <ac:cxnSpMkLst>
            <pc:docMk/>
            <pc:sldMk cId="3502981323" sldId="394"/>
            <ac:cxnSpMk id="47" creationId="{2188FABA-7444-49E2-B0E4-CBA339C9509C}"/>
          </ac:cxnSpMkLst>
        </pc:cxnChg>
      </pc:sldChg>
      <pc:sldChg chg="addSp delSp modSp add del modTransition">
        <pc:chgData name="Maria Jose Consuegra Laino" userId="8542074c-da4c-4f6d-88fb-ed787923a225" providerId="ADAL" clId="{451FC889-2F39-4C4B-9FB5-8B2EE7361032}" dt="2020-07-20T19:21:34.868" v="3985" actId="2696"/>
        <pc:sldMkLst>
          <pc:docMk/>
          <pc:sldMk cId="2063693877" sldId="395"/>
        </pc:sldMkLst>
        <pc:spChg chg="mod">
          <ac:chgData name="Maria Jose Consuegra Laino" userId="8542074c-da4c-4f6d-88fb-ed787923a225" providerId="ADAL" clId="{451FC889-2F39-4C4B-9FB5-8B2EE7361032}" dt="2020-07-20T19:01:50.378" v="3850" actId="20577"/>
          <ac:spMkLst>
            <pc:docMk/>
            <pc:sldMk cId="2063693877" sldId="395"/>
            <ac:spMk id="3" creationId="{41C55E45-EBA0-43FE-A99C-080E1E246AE5}"/>
          </ac:spMkLst>
        </pc:spChg>
        <pc:spChg chg="add">
          <ac:chgData name="Maria Jose Consuegra Laino" userId="8542074c-da4c-4f6d-88fb-ed787923a225" providerId="ADAL" clId="{451FC889-2F39-4C4B-9FB5-8B2EE7361032}" dt="2020-07-20T19:08:22.120" v="3913"/>
          <ac:spMkLst>
            <pc:docMk/>
            <pc:sldMk cId="2063693877" sldId="395"/>
            <ac:spMk id="12" creationId="{FA2DA240-1E4F-4EE7-AC90-0DE053E66147}"/>
          </ac:spMkLst>
        </pc:spChg>
        <pc:spChg chg="add">
          <ac:chgData name="Maria Jose Consuegra Laino" userId="8542074c-da4c-4f6d-88fb-ed787923a225" providerId="ADAL" clId="{451FC889-2F39-4C4B-9FB5-8B2EE7361032}" dt="2020-07-20T19:08:22.120" v="3913"/>
          <ac:spMkLst>
            <pc:docMk/>
            <pc:sldMk cId="2063693877" sldId="395"/>
            <ac:spMk id="13" creationId="{E62CF638-22CD-4689-BAE6-6399557221CE}"/>
          </ac:spMkLst>
        </pc:spChg>
        <pc:spChg chg="add">
          <ac:chgData name="Maria Jose Consuegra Laino" userId="8542074c-da4c-4f6d-88fb-ed787923a225" providerId="ADAL" clId="{451FC889-2F39-4C4B-9FB5-8B2EE7361032}" dt="2020-07-20T19:08:22.120" v="3913"/>
          <ac:spMkLst>
            <pc:docMk/>
            <pc:sldMk cId="2063693877" sldId="395"/>
            <ac:spMk id="14" creationId="{6590B94C-6D2A-47EB-B34F-84E0BD6AE2ED}"/>
          </ac:spMkLst>
        </pc:spChg>
        <pc:spChg chg="add">
          <ac:chgData name="Maria Jose Consuegra Laino" userId="8542074c-da4c-4f6d-88fb-ed787923a225" providerId="ADAL" clId="{451FC889-2F39-4C4B-9FB5-8B2EE7361032}" dt="2020-07-20T19:08:22.120" v="3913"/>
          <ac:spMkLst>
            <pc:docMk/>
            <pc:sldMk cId="2063693877" sldId="395"/>
            <ac:spMk id="15" creationId="{26066736-9F35-449A-937D-05EE73ECE117}"/>
          </ac:spMkLst>
        </pc:spChg>
        <pc:spChg chg="add">
          <ac:chgData name="Maria Jose Consuegra Laino" userId="8542074c-da4c-4f6d-88fb-ed787923a225" providerId="ADAL" clId="{451FC889-2F39-4C4B-9FB5-8B2EE7361032}" dt="2020-07-20T19:08:22.120" v="3913"/>
          <ac:spMkLst>
            <pc:docMk/>
            <pc:sldMk cId="2063693877" sldId="395"/>
            <ac:spMk id="16" creationId="{C931044F-0C01-4F9E-BAB7-C8CB280F23AF}"/>
          </ac:spMkLst>
        </pc:spChg>
        <pc:spChg chg="add">
          <ac:chgData name="Maria Jose Consuegra Laino" userId="8542074c-da4c-4f6d-88fb-ed787923a225" providerId="ADAL" clId="{451FC889-2F39-4C4B-9FB5-8B2EE7361032}" dt="2020-07-20T19:08:22.120" v="3913"/>
          <ac:spMkLst>
            <pc:docMk/>
            <pc:sldMk cId="2063693877" sldId="395"/>
            <ac:spMk id="18" creationId="{CACA2A50-6871-436B-BAA2-5487915237F9}"/>
          </ac:spMkLst>
        </pc:spChg>
        <pc:spChg chg="del">
          <ac:chgData name="Maria Jose Consuegra Laino" userId="8542074c-da4c-4f6d-88fb-ed787923a225" providerId="ADAL" clId="{451FC889-2F39-4C4B-9FB5-8B2EE7361032}" dt="2020-07-20T19:08:21.721" v="3912" actId="478"/>
          <ac:spMkLst>
            <pc:docMk/>
            <pc:sldMk cId="2063693877" sldId="395"/>
            <ac:spMk id="25" creationId="{8755342A-276D-471C-AFBB-3AD21006DC24}"/>
          </ac:spMkLst>
        </pc:spChg>
        <pc:spChg chg="del">
          <ac:chgData name="Maria Jose Consuegra Laino" userId="8542074c-da4c-4f6d-88fb-ed787923a225" providerId="ADAL" clId="{451FC889-2F39-4C4B-9FB5-8B2EE7361032}" dt="2020-07-20T19:08:21.721" v="3912" actId="478"/>
          <ac:spMkLst>
            <pc:docMk/>
            <pc:sldMk cId="2063693877" sldId="395"/>
            <ac:spMk id="26" creationId="{64AFD173-E2A6-4741-95E0-8BC6BE714278}"/>
          </ac:spMkLst>
        </pc:spChg>
        <pc:spChg chg="del">
          <ac:chgData name="Maria Jose Consuegra Laino" userId="8542074c-da4c-4f6d-88fb-ed787923a225" providerId="ADAL" clId="{451FC889-2F39-4C4B-9FB5-8B2EE7361032}" dt="2020-07-20T19:08:21.721" v="3912" actId="478"/>
          <ac:spMkLst>
            <pc:docMk/>
            <pc:sldMk cId="2063693877" sldId="395"/>
            <ac:spMk id="28" creationId="{D973AE0B-7D9B-4CC0-AE3E-51CE252D0736}"/>
          </ac:spMkLst>
        </pc:spChg>
        <pc:spChg chg="del">
          <ac:chgData name="Maria Jose Consuegra Laino" userId="8542074c-da4c-4f6d-88fb-ed787923a225" providerId="ADAL" clId="{451FC889-2F39-4C4B-9FB5-8B2EE7361032}" dt="2020-07-20T19:08:21.721" v="3912" actId="478"/>
          <ac:spMkLst>
            <pc:docMk/>
            <pc:sldMk cId="2063693877" sldId="395"/>
            <ac:spMk id="44" creationId="{C055F1C8-B551-4777-9AD8-5B31DE9CCEF6}"/>
          </ac:spMkLst>
        </pc:spChg>
        <pc:spChg chg="del">
          <ac:chgData name="Maria Jose Consuegra Laino" userId="8542074c-da4c-4f6d-88fb-ed787923a225" providerId="ADAL" clId="{451FC889-2F39-4C4B-9FB5-8B2EE7361032}" dt="2020-07-20T19:08:21.721" v="3912" actId="478"/>
          <ac:spMkLst>
            <pc:docMk/>
            <pc:sldMk cId="2063693877" sldId="395"/>
            <ac:spMk id="45" creationId="{E59696D8-5313-4127-BE62-6C20D66DA7F5}"/>
          </ac:spMkLst>
        </pc:spChg>
        <pc:spChg chg="del">
          <ac:chgData name="Maria Jose Consuegra Laino" userId="8542074c-da4c-4f6d-88fb-ed787923a225" providerId="ADAL" clId="{451FC889-2F39-4C4B-9FB5-8B2EE7361032}" dt="2020-07-20T19:08:21.721" v="3912" actId="478"/>
          <ac:spMkLst>
            <pc:docMk/>
            <pc:sldMk cId="2063693877" sldId="395"/>
            <ac:spMk id="48" creationId="{C55BBC30-A281-4256-BB48-FC78735AD2DA}"/>
          </ac:spMkLst>
        </pc:spChg>
        <pc:cxnChg chg="add">
          <ac:chgData name="Maria Jose Consuegra Laino" userId="8542074c-da4c-4f6d-88fb-ed787923a225" providerId="ADAL" clId="{451FC889-2F39-4C4B-9FB5-8B2EE7361032}" dt="2020-07-20T19:08:22.120" v="3913"/>
          <ac:cxnSpMkLst>
            <pc:docMk/>
            <pc:sldMk cId="2063693877" sldId="395"/>
            <ac:cxnSpMk id="17" creationId="{4A028ECD-22D9-4B22-8476-110480ADC2F4}"/>
          </ac:cxnSpMkLst>
        </pc:cxnChg>
        <pc:cxnChg chg="add">
          <ac:chgData name="Maria Jose Consuegra Laino" userId="8542074c-da4c-4f6d-88fb-ed787923a225" providerId="ADAL" clId="{451FC889-2F39-4C4B-9FB5-8B2EE7361032}" dt="2020-07-20T19:08:22.120" v="3913"/>
          <ac:cxnSpMkLst>
            <pc:docMk/>
            <pc:sldMk cId="2063693877" sldId="395"/>
            <ac:cxnSpMk id="19" creationId="{D70625FD-D297-4619-BD97-C37EC0330964}"/>
          </ac:cxnSpMkLst>
        </pc:cxnChg>
        <pc:cxnChg chg="del mod">
          <ac:chgData name="Maria Jose Consuegra Laino" userId="8542074c-da4c-4f6d-88fb-ed787923a225" providerId="ADAL" clId="{451FC889-2F39-4C4B-9FB5-8B2EE7361032}" dt="2020-07-20T19:08:21.721" v="3912" actId="478"/>
          <ac:cxnSpMkLst>
            <pc:docMk/>
            <pc:sldMk cId="2063693877" sldId="395"/>
            <ac:cxnSpMk id="46" creationId="{0742BA30-5B1C-473A-87B4-62D39AE611EB}"/>
          </ac:cxnSpMkLst>
        </pc:cxnChg>
        <pc:cxnChg chg="del">
          <ac:chgData name="Maria Jose Consuegra Laino" userId="8542074c-da4c-4f6d-88fb-ed787923a225" providerId="ADAL" clId="{451FC889-2F39-4C4B-9FB5-8B2EE7361032}" dt="2020-07-20T19:08:21.721" v="3912" actId="478"/>
          <ac:cxnSpMkLst>
            <pc:docMk/>
            <pc:sldMk cId="2063693877" sldId="395"/>
            <ac:cxnSpMk id="47" creationId="{2188FABA-7444-49E2-B0E4-CBA339C9509C}"/>
          </ac:cxnSpMkLst>
        </pc:cxnChg>
      </pc:sldChg>
      <pc:sldChg chg="addSp delSp modSp add del">
        <pc:chgData name="Maria Jose Consuegra Laino" userId="8542074c-da4c-4f6d-88fb-ed787923a225" providerId="ADAL" clId="{451FC889-2F39-4C4B-9FB5-8B2EE7361032}" dt="2020-07-20T19:21:34.838" v="3984" actId="2696"/>
        <pc:sldMkLst>
          <pc:docMk/>
          <pc:sldMk cId="2418389578" sldId="396"/>
        </pc:sldMkLst>
        <pc:spChg chg="mod">
          <ac:chgData name="Maria Jose Consuegra Laino" userId="8542074c-da4c-4f6d-88fb-ed787923a225" providerId="ADAL" clId="{451FC889-2F39-4C4B-9FB5-8B2EE7361032}" dt="2020-07-20T19:01:45.236" v="3846" actId="20577"/>
          <ac:spMkLst>
            <pc:docMk/>
            <pc:sldMk cId="2418389578" sldId="396"/>
            <ac:spMk id="3" creationId="{41C55E45-EBA0-43FE-A99C-080E1E246AE5}"/>
          </ac:spMkLst>
        </pc:spChg>
        <pc:spChg chg="add">
          <ac:chgData name="Maria Jose Consuegra Laino" userId="8542074c-da4c-4f6d-88fb-ed787923a225" providerId="ADAL" clId="{451FC889-2F39-4C4B-9FB5-8B2EE7361032}" dt="2020-07-20T19:08:25.545" v="3915"/>
          <ac:spMkLst>
            <pc:docMk/>
            <pc:sldMk cId="2418389578" sldId="396"/>
            <ac:spMk id="12" creationId="{5FA732D2-4A03-4810-81A7-90C1DE4BCF1D}"/>
          </ac:spMkLst>
        </pc:spChg>
        <pc:spChg chg="add">
          <ac:chgData name="Maria Jose Consuegra Laino" userId="8542074c-da4c-4f6d-88fb-ed787923a225" providerId="ADAL" clId="{451FC889-2F39-4C4B-9FB5-8B2EE7361032}" dt="2020-07-20T19:08:25.545" v="3915"/>
          <ac:spMkLst>
            <pc:docMk/>
            <pc:sldMk cId="2418389578" sldId="396"/>
            <ac:spMk id="13" creationId="{5F6B0906-3777-4B29-93ED-BBE04F3A1169}"/>
          </ac:spMkLst>
        </pc:spChg>
        <pc:spChg chg="add">
          <ac:chgData name="Maria Jose Consuegra Laino" userId="8542074c-da4c-4f6d-88fb-ed787923a225" providerId="ADAL" clId="{451FC889-2F39-4C4B-9FB5-8B2EE7361032}" dt="2020-07-20T19:08:25.545" v="3915"/>
          <ac:spMkLst>
            <pc:docMk/>
            <pc:sldMk cId="2418389578" sldId="396"/>
            <ac:spMk id="14" creationId="{5A69CEF7-62AD-4124-8E3C-5604B5DAB160}"/>
          </ac:spMkLst>
        </pc:spChg>
        <pc:spChg chg="add">
          <ac:chgData name="Maria Jose Consuegra Laino" userId="8542074c-da4c-4f6d-88fb-ed787923a225" providerId="ADAL" clId="{451FC889-2F39-4C4B-9FB5-8B2EE7361032}" dt="2020-07-20T19:08:25.545" v="3915"/>
          <ac:spMkLst>
            <pc:docMk/>
            <pc:sldMk cId="2418389578" sldId="396"/>
            <ac:spMk id="15" creationId="{4DBD39BF-8FE3-4846-9B61-1DA0A306C65D}"/>
          </ac:spMkLst>
        </pc:spChg>
        <pc:spChg chg="add">
          <ac:chgData name="Maria Jose Consuegra Laino" userId="8542074c-da4c-4f6d-88fb-ed787923a225" providerId="ADAL" clId="{451FC889-2F39-4C4B-9FB5-8B2EE7361032}" dt="2020-07-20T19:08:25.545" v="3915"/>
          <ac:spMkLst>
            <pc:docMk/>
            <pc:sldMk cId="2418389578" sldId="396"/>
            <ac:spMk id="16" creationId="{FD60144E-4222-4239-8741-1A56EE9C965A}"/>
          </ac:spMkLst>
        </pc:spChg>
        <pc:spChg chg="add">
          <ac:chgData name="Maria Jose Consuegra Laino" userId="8542074c-da4c-4f6d-88fb-ed787923a225" providerId="ADAL" clId="{451FC889-2F39-4C4B-9FB5-8B2EE7361032}" dt="2020-07-20T19:08:25.545" v="3915"/>
          <ac:spMkLst>
            <pc:docMk/>
            <pc:sldMk cId="2418389578" sldId="396"/>
            <ac:spMk id="18" creationId="{909FE342-8249-4B97-8945-B2C85CDB0264}"/>
          </ac:spMkLst>
        </pc:spChg>
        <pc:spChg chg="del">
          <ac:chgData name="Maria Jose Consuegra Laino" userId="8542074c-da4c-4f6d-88fb-ed787923a225" providerId="ADAL" clId="{451FC889-2F39-4C4B-9FB5-8B2EE7361032}" dt="2020-07-20T19:08:25.219" v="3914" actId="478"/>
          <ac:spMkLst>
            <pc:docMk/>
            <pc:sldMk cId="2418389578" sldId="396"/>
            <ac:spMk id="25" creationId="{8755342A-276D-471C-AFBB-3AD21006DC24}"/>
          </ac:spMkLst>
        </pc:spChg>
        <pc:spChg chg="del">
          <ac:chgData name="Maria Jose Consuegra Laino" userId="8542074c-da4c-4f6d-88fb-ed787923a225" providerId="ADAL" clId="{451FC889-2F39-4C4B-9FB5-8B2EE7361032}" dt="2020-07-20T19:08:25.219" v="3914" actId="478"/>
          <ac:spMkLst>
            <pc:docMk/>
            <pc:sldMk cId="2418389578" sldId="396"/>
            <ac:spMk id="26" creationId="{64AFD173-E2A6-4741-95E0-8BC6BE714278}"/>
          </ac:spMkLst>
        </pc:spChg>
        <pc:spChg chg="del">
          <ac:chgData name="Maria Jose Consuegra Laino" userId="8542074c-da4c-4f6d-88fb-ed787923a225" providerId="ADAL" clId="{451FC889-2F39-4C4B-9FB5-8B2EE7361032}" dt="2020-07-20T19:08:25.219" v="3914" actId="478"/>
          <ac:spMkLst>
            <pc:docMk/>
            <pc:sldMk cId="2418389578" sldId="396"/>
            <ac:spMk id="28" creationId="{D973AE0B-7D9B-4CC0-AE3E-51CE252D0736}"/>
          </ac:spMkLst>
        </pc:spChg>
        <pc:spChg chg="del">
          <ac:chgData name="Maria Jose Consuegra Laino" userId="8542074c-da4c-4f6d-88fb-ed787923a225" providerId="ADAL" clId="{451FC889-2F39-4C4B-9FB5-8B2EE7361032}" dt="2020-07-20T19:08:25.219" v="3914" actId="478"/>
          <ac:spMkLst>
            <pc:docMk/>
            <pc:sldMk cId="2418389578" sldId="396"/>
            <ac:spMk id="44" creationId="{C055F1C8-B551-4777-9AD8-5B31DE9CCEF6}"/>
          </ac:spMkLst>
        </pc:spChg>
        <pc:spChg chg="del">
          <ac:chgData name="Maria Jose Consuegra Laino" userId="8542074c-da4c-4f6d-88fb-ed787923a225" providerId="ADAL" clId="{451FC889-2F39-4C4B-9FB5-8B2EE7361032}" dt="2020-07-20T19:08:25.219" v="3914" actId="478"/>
          <ac:spMkLst>
            <pc:docMk/>
            <pc:sldMk cId="2418389578" sldId="396"/>
            <ac:spMk id="45" creationId="{E59696D8-5313-4127-BE62-6C20D66DA7F5}"/>
          </ac:spMkLst>
        </pc:spChg>
        <pc:spChg chg="del">
          <ac:chgData name="Maria Jose Consuegra Laino" userId="8542074c-da4c-4f6d-88fb-ed787923a225" providerId="ADAL" clId="{451FC889-2F39-4C4B-9FB5-8B2EE7361032}" dt="2020-07-20T19:08:25.219" v="3914" actId="478"/>
          <ac:spMkLst>
            <pc:docMk/>
            <pc:sldMk cId="2418389578" sldId="396"/>
            <ac:spMk id="48" creationId="{C55BBC30-A281-4256-BB48-FC78735AD2DA}"/>
          </ac:spMkLst>
        </pc:spChg>
        <pc:cxnChg chg="add">
          <ac:chgData name="Maria Jose Consuegra Laino" userId="8542074c-da4c-4f6d-88fb-ed787923a225" providerId="ADAL" clId="{451FC889-2F39-4C4B-9FB5-8B2EE7361032}" dt="2020-07-20T19:08:25.545" v="3915"/>
          <ac:cxnSpMkLst>
            <pc:docMk/>
            <pc:sldMk cId="2418389578" sldId="396"/>
            <ac:cxnSpMk id="17" creationId="{9F4EA80E-F12B-4058-871A-18746F0F79DD}"/>
          </ac:cxnSpMkLst>
        </pc:cxnChg>
        <pc:cxnChg chg="add">
          <ac:chgData name="Maria Jose Consuegra Laino" userId="8542074c-da4c-4f6d-88fb-ed787923a225" providerId="ADAL" clId="{451FC889-2F39-4C4B-9FB5-8B2EE7361032}" dt="2020-07-20T19:08:25.545" v="3915"/>
          <ac:cxnSpMkLst>
            <pc:docMk/>
            <pc:sldMk cId="2418389578" sldId="396"/>
            <ac:cxnSpMk id="19" creationId="{9268EE10-7845-4045-ADA8-7045A74C93E5}"/>
          </ac:cxnSpMkLst>
        </pc:cxnChg>
        <pc:cxnChg chg="del mod">
          <ac:chgData name="Maria Jose Consuegra Laino" userId="8542074c-da4c-4f6d-88fb-ed787923a225" providerId="ADAL" clId="{451FC889-2F39-4C4B-9FB5-8B2EE7361032}" dt="2020-07-20T19:08:25.219" v="3914" actId="478"/>
          <ac:cxnSpMkLst>
            <pc:docMk/>
            <pc:sldMk cId="2418389578" sldId="396"/>
            <ac:cxnSpMk id="46" creationId="{0742BA30-5B1C-473A-87B4-62D39AE611EB}"/>
          </ac:cxnSpMkLst>
        </pc:cxnChg>
        <pc:cxnChg chg="del">
          <ac:chgData name="Maria Jose Consuegra Laino" userId="8542074c-da4c-4f6d-88fb-ed787923a225" providerId="ADAL" clId="{451FC889-2F39-4C4B-9FB5-8B2EE7361032}" dt="2020-07-20T19:08:25.219" v="3914" actId="478"/>
          <ac:cxnSpMkLst>
            <pc:docMk/>
            <pc:sldMk cId="2418389578" sldId="396"/>
            <ac:cxnSpMk id="47" creationId="{2188FABA-7444-49E2-B0E4-CBA339C9509C}"/>
          </ac:cxnSpMkLst>
        </pc:cxnChg>
      </pc:sldChg>
      <pc:sldChg chg="addSp delSp modSp add">
        <pc:chgData name="Maria Jose Consuegra Laino" userId="8542074c-da4c-4f6d-88fb-ed787923a225" providerId="ADAL" clId="{451FC889-2F39-4C4B-9FB5-8B2EE7361032}" dt="2020-07-20T21:49:03.853" v="4512" actId="207"/>
        <pc:sldMkLst>
          <pc:docMk/>
          <pc:sldMk cId="2643474037" sldId="397"/>
        </pc:sldMkLst>
        <pc:spChg chg="mod">
          <ac:chgData name="Maria Jose Consuegra Laino" userId="8542074c-da4c-4f6d-88fb-ed787923a225" providerId="ADAL" clId="{451FC889-2F39-4C4B-9FB5-8B2EE7361032}" dt="2020-07-20T21:49:03.853" v="4512" actId="207"/>
          <ac:spMkLst>
            <pc:docMk/>
            <pc:sldMk cId="2643474037" sldId="397"/>
            <ac:spMk id="26" creationId="{9502BECF-39F4-4BD8-879D-572D364174DB}"/>
          </ac:spMkLst>
        </pc:spChg>
        <pc:spChg chg="mod">
          <ac:chgData name="Maria Jose Consuegra Laino" userId="8542074c-da4c-4f6d-88fb-ed787923a225" providerId="ADAL" clId="{451FC889-2F39-4C4B-9FB5-8B2EE7361032}" dt="2020-07-20T21:49:03.853" v="4512" actId="207"/>
          <ac:spMkLst>
            <pc:docMk/>
            <pc:sldMk cId="2643474037" sldId="397"/>
            <ac:spMk id="27" creationId="{B17FC0BE-0E46-47AC-8A3E-283809A90FDE}"/>
          </ac:spMkLst>
        </pc:spChg>
        <pc:spChg chg="mod">
          <ac:chgData name="Maria Jose Consuegra Laino" userId="8542074c-da4c-4f6d-88fb-ed787923a225" providerId="ADAL" clId="{451FC889-2F39-4C4B-9FB5-8B2EE7361032}" dt="2020-07-20T21:49:03.853" v="4512" actId="207"/>
          <ac:spMkLst>
            <pc:docMk/>
            <pc:sldMk cId="2643474037" sldId="397"/>
            <ac:spMk id="28" creationId="{72EF1ED2-D461-44C0-91AE-BE8753563353}"/>
          </ac:spMkLst>
        </pc:spChg>
        <pc:grpChg chg="del mod">
          <ac:chgData name="Maria Jose Consuegra Laino" userId="8542074c-da4c-4f6d-88fb-ed787923a225" providerId="ADAL" clId="{451FC889-2F39-4C4B-9FB5-8B2EE7361032}" dt="2020-07-20T21:35:55.215" v="4485" actId="478"/>
          <ac:grpSpMkLst>
            <pc:docMk/>
            <pc:sldMk cId="2643474037" sldId="397"/>
            <ac:grpSpMk id="3" creationId="{408B9DFD-C7FF-44A9-9B56-ABA2B335A7B9}"/>
          </ac:grpSpMkLst>
        </pc:grpChg>
        <pc:grpChg chg="add mod">
          <ac:chgData name="Maria Jose Consuegra Laino" userId="8542074c-da4c-4f6d-88fb-ed787923a225" providerId="ADAL" clId="{451FC889-2F39-4C4B-9FB5-8B2EE7361032}" dt="2020-07-20T21:35:51.931" v="4484" actId="554"/>
          <ac:grpSpMkLst>
            <pc:docMk/>
            <pc:sldMk cId="2643474037" sldId="397"/>
            <ac:grpSpMk id="19" creationId="{045E99E0-93F8-467B-B18F-39E6D7584765}"/>
          </ac:grpSpMkLst>
        </pc:grpChg>
        <pc:cxnChg chg="mod">
          <ac:chgData name="Maria Jose Consuegra Laino" userId="8542074c-da4c-4f6d-88fb-ed787923a225" providerId="ADAL" clId="{451FC889-2F39-4C4B-9FB5-8B2EE7361032}" dt="2020-07-20T21:35:55.215" v="4485" actId="478"/>
          <ac:cxnSpMkLst>
            <pc:docMk/>
            <pc:sldMk cId="2643474037" sldId="397"/>
            <ac:cxnSpMk id="16" creationId="{AADC6A29-9FF4-4F3C-A3A4-2085DE37F6E0}"/>
          </ac:cxnSpMkLst>
        </pc:cxnChg>
      </pc:sldChg>
      <pc:sldChg chg="addSp delSp modSp add del modTransition">
        <pc:chgData name="Maria Jose Consuegra Laino" userId="8542074c-da4c-4f6d-88fb-ed787923a225" providerId="ADAL" clId="{451FC889-2F39-4C4B-9FB5-8B2EE7361032}" dt="2020-07-20T21:14:11.073" v="4349" actId="2696"/>
        <pc:sldMkLst>
          <pc:docMk/>
          <pc:sldMk cId="3747031741" sldId="397"/>
        </pc:sldMkLst>
        <pc:spChg chg="add mod">
          <ac:chgData name="Maria Jose Consuegra Laino" userId="8542074c-da4c-4f6d-88fb-ed787923a225" providerId="ADAL" clId="{451FC889-2F39-4C4B-9FB5-8B2EE7361032}" dt="2020-07-20T19:17:48.447" v="3960" actId="164"/>
          <ac:spMkLst>
            <pc:docMk/>
            <pc:sldMk cId="3747031741" sldId="397"/>
            <ac:spMk id="11" creationId="{9F9D1890-5BBA-4E59-B68D-0723CD1D36A6}"/>
          </ac:spMkLst>
        </pc:spChg>
        <pc:spChg chg="add mod">
          <ac:chgData name="Maria Jose Consuegra Laino" userId="8542074c-da4c-4f6d-88fb-ed787923a225" providerId="ADAL" clId="{451FC889-2F39-4C4B-9FB5-8B2EE7361032}" dt="2020-07-20T19:17:48.447" v="3960" actId="164"/>
          <ac:spMkLst>
            <pc:docMk/>
            <pc:sldMk cId="3747031741" sldId="397"/>
            <ac:spMk id="12" creationId="{A893A2E2-3BCA-4277-B6EA-203ECA99A16A}"/>
          </ac:spMkLst>
        </pc:spChg>
        <pc:spChg chg="add mod">
          <ac:chgData name="Maria Jose Consuegra Laino" userId="8542074c-da4c-4f6d-88fb-ed787923a225" providerId="ADAL" clId="{451FC889-2F39-4C4B-9FB5-8B2EE7361032}" dt="2020-07-20T19:17:48.447" v="3960" actId="164"/>
          <ac:spMkLst>
            <pc:docMk/>
            <pc:sldMk cId="3747031741" sldId="397"/>
            <ac:spMk id="13" creationId="{ECC4EC8F-039F-4A7F-9BE1-ED4806674631}"/>
          </ac:spMkLst>
        </pc:spChg>
        <pc:spChg chg="add mod">
          <ac:chgData name="Maria Jose Consuegra Laino" userId="8542074c-da4c-4f6d-88fb-ed787923a225" providerId="ADAL" clId="{451FC889-2F39-4C4B-9FB5-8B2EE7361032}" dt="2020-07-20T19:17:48.447" v="3960" actId="164"/>
          <ac:spMkLst>
            <pc:docMk/>
            <pc:sldMk cId="3747031741" sldId="397"/>
            <ac:spMk id="14" creationId="{82CB454B-FCC6-417B-9F75-079925B2C546}"/>
          </ac:spMkLst>
        </pc:spChg>
        <pc:spChg chg="add mod">
          <ac:chgData name="Maria Jose Consuegra Laino" userId="8542074c-da4c-4f6d-88fb-ed787923a225" providerId="ADAL" clId="{451FC889-2F39-4C4B-9FB5-8B2EE7361032}" dt="2020-07-20T19:18:06.631" v="3961" actId="207"/>
          <ac:spMkLst>
            <pc:docMk/>
            <pc:sldMk cId="3747031741" sldId="397"/>
            <ac:spMk id="15" creationId="{C3860F96-2AB2-42D0-8CA8-27B6DB2FCC7B}"/>
          </ac:spMkLst>
        </pc:spChg>
        <pc:spChg chg="add mod">
          <ac:chgData name="Maria Jose Consuegra Laino" userId="8542074c-da4c-4f6d-88fb-ed787923a225" providerId="ADAL" clId="{451FC889-2F39-4C4B-9FB5-8B2EE7361032}" dt="2020-07-20T19:17:48.447" v="3960" actId="164"/>
          <ac:spMkLst>
            <pc:docMk/>
            <pc:sldMk cId="3747031741" sldId="397"/>
            <ac:spMk id="17" creationId="{0423BB1D-C565-4E34-B522-3E93F740D040}"/>
          </ac:spMkLst>
        </pc:spChg>
        <pc:spChg chg="del">
          <ac:chgData name="Maria Jose Consuegra Laino" userId="8542074c-da4c-4f6d-88fb-ed787923a225" providerId="ADAL" clId="{451FC889-2F39-4C4B-9FB5-8B2EE7361032}" dt="2020-07-20T19:07:47.910" v="3906" actId="478"/>
          <ac:spMkLst>
            <pc:docMk/>
            <pc:sldMk cId="3747031741" sldId="397"/>
            <ac:spMk id="25" creationId="{8755342A-276D-471C-AFBB-3AD21006DC24}"/>
          </ac:spMkLst>
        </pc:spChg>
        <pc:spChg chg="del">
          <ac:chgData name="Maria Jose Consuegra Laino" userId="8542074c-da4c-4f6d-88fb-ed787923a225" providerId="ADAL" clId="{451FC889-2F39-4C4B-9FB5-8B2EE7361032}" dt="2020-07-20T19:07:47.910" v="3906" actId="478"/>
          <ac:spMkLst>
            <pc:docMk/>
            <pc:sldMk cId="3747031741" sldId="397"/>
            <ac:spMk id="26" creationId="{64AFD173-E2A6-4741-95E0-8BC6BE714278}"/>
          </ac:spMkLst>
        </pc:spChg>
        <pc:spChg chg="del">
          <ac:chgData name="Maria Jose Consuegra Laino" userId="8542074c-da4c-4f6d-88fb-ed787923a225" providerId="ADAL" clId="{451FC889-2F39-4C4B-9FB5-8B2EE7361032}" dt="2020-07-20T19:07:47.910" v="3906" actId="478"/>
          <ac:spMkLst>
            <pc:docMk/>
            <pc:sldMk cId="3747031741" sldId="397"/>
            <ac:spMk id="28" creationId="{D973AE0B-7D9B-4CC0-AE3E-51CE252D0736}"/>
          </ac:spMkLst>
        </pc:spChg>
        <pc:spChg chg="del">
          <ac:chgData name="Maria Jose Consuegra Laino" userId="8542074c-da4c-4f6d-88fb-ed787923a225" providerId="ADAL" clId="{451FC889-2F39-4C4B-9FB5-8B2EE7361032}" dt="2020-07-20T19:07:47.910" v="3906" actId="478"/>
          <ac:spMkLst>
            <pc:docMk/>
            <pc:sldMk cId="3747031741" sldId="397"/>
            <ac:spMk id="44" creationId="{C055F1C8-B551-4777-9AD8-5B31DE9CCEF6}"/>
          </ac:spMkLst>
        </pc:spChg>
        <pc:spChg chg="del">
          <ac:chgData name="Maria Jose Consuegra Laino" userId="8542074c-da4c-4f6d-88fb-ed787923a225" providerId="ADAL" clId="{451FC889-2F39-4C4B-9FB5-8B2EE7361032}" dt="2020-07-20T19:07:47.910" v="3906" actId="478"/>
          <ac:spMkLst>
            <pc:docMk/>
            <pc:sldMk cId="3747031741" sldId="397"/>
            <ac:spMk id="45" creationId="{E59696D8-5313-4127-BE62-6C20D66DA7F5}"/>
          </ac:spMkLst>
        </pc:spChg>
        <pc:spChg chg="del">
          <ac:chgData name="Maria Jose Consuegra Laino" userId="8542074c-da4c-4f6d-88fb-ed787923a225" providerId="ADAL" clId="{451FC889-2F39-4C4B-9FB5-8B2EE7361032}" dt="2020-07-20T19:07:47.910" v="3906" actId="478"/>
          <ac:spMkLst>
            <pc:docMk/>
            <pc:sldMk cId="3747031741" sldId="397"/>
            <ac:spMk id="48" creationId="{C55BBC30-A281-4256-BB48-FC78735AD2DA}"/>
          </ac:spMkLst>
        </pc:spChg>
        <pc:grpChg chg="add mod">
          <ac:chgData name="Maria Jose Consuegra Laino" userId="8542074c-da4c-4f6d-88fb-ed787923a225" providerId="ADAL" clId="{451FC889-2F39-4C4B-9FB5-8B2EE7361032}" dt="2020-07-20T19:17:48.447" v="3960" actId="164"/>
          <ac:grpSpMkLst>
            <pc:docMk/>
            <pc:sldMk cId="3747031741" sldId="397"/>
            <ac:grpSpMk id="3" creationId="{408B9DFD-C7FF-44A9-9B56-ABA2B335A7B9}"/>
          </ac:grpSpMkLst>
        </pc:grpChg>
        <pc:cxnChg chg="add mod">
          <ac:chgData name="Maria Jose Consuegra Laino" userId="8542074c-da4c-4f6d-88fb-ed787923a225" providerId="ADAL" clId="{451FC889-2F39-4C4B-9FB5-8B2EE7361032}" dt="2020-07-20T19:17:48.447" v="3960" actId="164"/>
          <ac:cxnSpMkLst>
            <pc:docMk/>
            <pc:sldMk cId="3747031741" sldId="397"/>
            <ac:cxnSpMk id="16" creationId="{AADC6A29-9FF4-4F3C-A3A4-2085DE37F6E0}"/>
          </ac:cxnSpMkLst>
        </pc:cxnChg>
        <pc:cxnChg chg="add mod">
          <ac:chgData name="Maria Jose Consuegra Laino" userId="8542074c-da4c-4f6d-88fb-ed787923a225" providerId="ADAL" clId="{451FC889-2F39-4C4B-9FB5-8B2EE7361032}" dt="2020-07-20T19:17:48.447" v="3960" actId="164"/>
          <ac:cxnSpMkLst>
            <pc:docMk/>
            <pc:sldMk cId="3747031741" sldId="397"/>
            <ac:cxnSpMk id="18" creationId="{404AC336-251B-49E4-A660-266F967D0EF6}"/>
          </ac:cxnSpMkLst>
        </pc:cxnChg>
        <pc:cxnChg chg="del mod">
          <ac:chgData name="Maria Jose Consuegra Laino" userId="8542074c-da4c-4f6d-88fb-ed787923a225" providerId="ADAL" clId="{451FC889-2F39-4C4B-9FB5-8B2EE7361032}" dt="2020-07-20T19:07:47.910" v="3906" actId="478"/>
          <ac:cxnSpMkLst>
            <pc:docMk/>
            <pc:sldMk cId="3747031741" sldId="397"/>
            <ac:cxnSpMk id="46" creationId="{0742BA30-5B1C-473A-87B4-62D39AE611EB}"/>
          </ac:cxnSpMkLst>
        </pc:cxnChg>
        <pc:cxnChg chg="del">
          <ac:chgData name="Maria Jose Consuegra Laino" userId="8542074c-da4c-4f6d-88fb-ed787923a225" providerId="ADAL" clId="{451FC889-2F39-4C4B-9FB5-8B2EE7361032}" dt="2020-07-20T19:07:47.910" v="3906" actId="478"/>
          <ac:cxnSpMkLst>
            <pc:docMk/>
            <pc:sldMk cId="3747031741" sldId="397"/>
            <ac:cxnSpMk id="47" creationId="{2188FABA-7444-49E2-B0E4-CBA339C9509C}"/>
          </ac:cxnSpMkLst>
        </pc:cxnChg>
      </pc:sldChg>
      <pc:sldChg chg="addSp delSp modSp add del ord modNotesTx">
        <pc:chgData name="Maria Jose Consuegra Laino" userId="8542074c-da4c-4f6d-88fb-ed787923a225" providerId="ADAL" clId="{451FC889-2F39-4C4B-9FB5-8B2EE7361032}" dt="2020-07-20T21:14:10.725" v="4345" actId="2696"/>
        <pc:sldMkLst>
          <pc:docMk/>
          <pc:sldMk cId="8033070" sldId="398"/>
        </pc:sldMkLst>
        <pc:spChg chg="mod topLvl">
          <ac:chgData name="Maria Jose Consuegra Laino" userId="8542074c-da4c-4f6d-88fb-ed787923a225" providerId="ADAL" clId="{451FC889-2F39-4C4B-9FB5-8B2EE7361032}" dt="2020-07-20T19:14:50.400" v="3933" actId="164"/>
          <ac:spMkLst>
            <pc:docMk/>
            <pc:sldMk cId="8033070" sldId="398"/>
            <ac:spMk id="11" creationId="{9F9D1890-5BBA-4E59-B68D-0723CD1D36A6}"/>
          </ac:spMkLst>
        </pc:spChg>
        <pc:spChg chg="mod topLvl">
          <ac:chgData name="Maria Jose Consuegra Laino" userId="8542074c-da4c-4f6d-88fb-ed787923a225" providerId="ADAL" clId="{451FC889-2F39-4C4B-9FB5-8B2EE7361032}" dt="2020-07-20T19:14:50.400" v="3933" actId="164"/>
          <ac:spMkLst>
            <pc:docMk/>
            <pc:sldMk cId="8033070" sldId="398"/>
            <ac:spMk id="12" creationId="{A893A2E2-3BCA-4277-B6EA-203ECA99A16A}"/>
          </ac:spMkLst>
        </pc:spChg>
        <pc:spChg chg="mod topLvl">
          <ac:chgData name="Maria Jose Consuegra Laino" userId="8542074c-da4c-4f6d-88fb-ed787923a225" providerId="ADAL" clId="{451FC889-2F39-4C4B-9FB5-8B2EE7361032}" dt="2020-07-20T19:14:50.400" v="3933" actId="164"/>
          <ac:spMkLst>
            <pc:docMk/>
            <pc:sldMk cId="8033070" sldId="398"/>
            <ac:spMk id="13" creationId="{ECC4EC8F-039F-4A7F-9BE1-ED4806674631}"/>
          </ac:spMkLst>
        </pc:spChg>
        <pc:spChg chg="mod topLvl">
          <ac:chgData name="Maria Jose Consuegra Laino" userId="8542074c-da4c-4f6d-88fb-ed787923a225" providerId="ADAL" clId="{451FC889-2F39-4C4B-9FB5-8B2EE7361032}" dt="2020-07-20T19:15:13.628" v="3939" actId="403"/>
          <ac:spMkLst>
            <pc:docMk/>
            <pc:sldMk cId="8033070" sldId="398"/>
            <ac:spMk id="14" creationId="{82CB454B-FCC6-417B-9F75-079925B2C546}"/>
          </ac:spMkLst>
        </pc:spChg>
        <pc:spChg chg="mod topLvl">
          <ac:chgData name="Maria Jose Consuegra Laino" userId="8542074c-da4c-4f6d-88fb-ed787923a225" providerId="ADAL" clId="{451FC889-2F39-4C4B-9FB5-8B2EE7361032}" dt="2020-07-20T19:15:13.628" v="3939" actId="403"/>
          <ac:spMkLst>
            <pc:docMk/>
            <pc:sldMk cId="8033070" sldId="398"/>
            <ac:spMk id="15" creationId="{C3860F96-2AB2-42D0-8CA8-27B6DB2FCC7B}"/>
          </ac:spMkLst>
        </pc:spChg>
        <pc:spChg chg="mod topLvl">
          <ac:chgData name="Maria Jose Consuegra Laino" userId="8542074c-da4c-4f6d-88fb-ed787923a225" providerId="ADAL" clId="{451FC889-2F39-4C4B-9FB5-8B2EE7361032}" dt="2020-07-20T19:15:47.843" v="3947" actId="1035"/>
          <ac:spMkLst>
            <pc:docMk/>
            <pc:sldMk cId="8033070" sldId="398"/>
            <ac:spMk id="17" creationId="{0423BB1D-C565-4E34-B522-3E93F740D040}"/>
          </ac:spMkLst>
        </pc:spChg>
        <pc:spChg chg="add del mod">
          <ac:chgData name="Maria Jose Consuegra Laino" userId="8542074c-da4c-4f6d-88fb-ed787923a225" providerId="ADAL" clId="{451FC889-2F39-4C4B-9FB5-8B2EE7361032}" dt="2020-07-20T19:17:19.462" v="3959" actId="478"/>
          <ac:spMkLst>
            <pc:docMk/>
            <pc:sldMk cId="8033070" sldId="398"/>
            <ac:spMk id="19" creationId="{2DC36A08-329D-4B06-8049-E5FD0E9EC090}"/>
          </ac:spMkLst>
        </pc:spChg>
        <pc:grpChg chg="add del mod">
          <ac:chgData name="Maria Jose Consuegra Laino" userId="8542074c-da4c-4f6d-88fb-ed787923a225" providerId="ADAL" clId="{451FC889-2F39-4C4B-9FB5-8B2EE7361032}" dt="2020-07-20T19:14:21.238" v="3931" actId="165"/>
          <ac:grpSpMkLst>
            <pc:docMk/>
            <pc:sldMk cId="8033070" sldId="398"/>
            <ac:grpSpMk id="4" creationId="{C380F545-ED04-411D-87A1-6CF31CADAAE1}"/>
          </ac:grpSpMkLst>
        </pc:grpChg>
        <pc:grpChg chg="add mod">
          <ac:chgData name="Maria Jose Consuegra Laino" userId="8542074c-da4c-4f6d-88fb-ed787923a225" providerId="ADAL" clId="{451FC889-2F39-4C4B-9FB5-8B2EE7361032}" dt="2020-07-20T19:14:50.400" v="3933" actId="164"/>
          <ac:grpSpMkLst>
            <pc:docMk/>
            <pc:sldMk cId="8033070" sldId="398"/>
            <ac:grpSpMk id="5" creationId="{1AB5BC05-AA2B-42AF-A639-24C2FD1881D6}"/>
          </ac:grpSpMkLst>
        </pc:grpChg>
        <pc:cxnChg chg="mod topLvl">
          <ac:chgData name="Maria Jose Consuegra Laino" userId="8542074c-da4c-4f6d-88fb-ed787923a225" providerId="ADAL" clId="{451FC889-2F39-4C4B-9FB5-8B2EE7361032}" dt="2020-07-20T19:14:50.400" v="3933" actId="164"/>
          <ac:cxnSpMkLst>
            <pc:docMk/>
            <pc:sldMk cId="8033070" sldId="398"/>
            <ac:cxnSpMk id="16" creationId="{AADC6A29-9FF4-4F3C-A3A4-2085DE37F6E0}"/>
          </ac:cxnSpMkLst>
        </pc:cxnChg>
        <pc:cxnChg chg="mod topLvl">
          <ac:chgData name="Maria Jose Consuegra Laino" userId="8542074c-da4c-4f6d-88fb-ed787923a225" providerId="ADAL" clId="{451FC889-2F39-4C4B-9FB5-8B2EE7361032}" dt="2020-07-20T19:14:50.400" v="3933" actId="164"/>
          <ac:cxnSpMkLst>
            <pc:docMk/>
            <pc:sldMk cId="8033070" sldId="398"/>
            <ac:cxnSpMk id="18" creationId="{404AC336-251B-49E4-A660-266F967D0EF6}"/>
          </ac:cxnSpMkLst>
        </pc:cxnChg>
      </pc:sldChg>
      <pc:sldChg chg="addSp delSp modSp add">
        <pc:chgData name="Maria Jose Consuegra Laino" userId="8542074c-da4c-4f6d-88fb-ed787923a225" providerId="ADAL" clId="{451FC889-2F39-4C4B-9FB5-8B2EE7361032}" dt="2020-07-20T21:37:33.980" v="4499" actId="1035"/>
        <pc:sldMkLst>
          <pc:docMk/>
          <pc:sldMk cId="3995151433" sldId="398"/>
        </pc:sldMkLst>
        <pc:spChg chg="mod">
          <ac:chgData name="Maria Jose Consuegra Laino" userId="8542074c-da4c-4f6d-88fb-ed787923a225" providerId="ADAL" clId="{451FC889-2F39-4C4B-9FB5-8B2EE7361032}" dt="2020-07-20T21:37:15.020" v="4493" actId="255"/>
          <ac:spMkLst>
            <pc:docMk/>
            <pc:sldMk cId="3995151433" sldId="398"/>
            <ac:spMk id="20" creationId="{6ADF270E-4768-4A18-9B2B-553DA0738BBE}"/>
          </ac:spMkLst>
        </pc:spChg>
        <pc:spChg chg="mod">
          <ac:chgData name="Maria Jose Consuegra Laino" userId="8542074c-da4c-4f6d-88fb-ed787923a225" providerId="ADAL" clId="{451FC889-2F39-4C4B-9FB5-8B2EE7361032}" dt="2020-07-20T21:37:15.020" v="4493" actId="255"/>
          <ac:spMkLst>
            <pc:docMk/>
            <pc:sldMk cId="3995151433" sldId="398"/>
            <ac:spMk id="21" creationId="{F8F1F11A-BE35-4CFD-BE88-929BDB92E18E}"/>
          </ac:spMkLst>
        </pc:spChg>
        <pc:spChg chg="mod">
          <ac:chgData name="Maria Jose Consuegra Laino" userId="8542074c-da4c-4f6d-88fb-ed787923a225" providerId="ADAL" clId="{451FC889-2F39-4C4B-9FB5-8B2EE7361032}" dt="2020-07-20T21:37:15.020" v="4493" actId="255"/>
          <ac:spMkLst>
            <pc:docMk/>
            <pc:sldMk cId="3995151433" sldId="398"/>
            <ac:spMk id="22" creationId="{D1CA4C8A-025B-4C34-9448-A1A1E1758CCB}"/>
          </ac:spMkLst>
        </pc:spChg>
        <pc:spChg chg="mod">
          <ac:chgData name="Maria Jose Consuegra Laino" userId="8542074c-da4c-4f6d-88fb-ed787923a225" providerId="ADAL" clId="{451FC889-2F39-4C4B-9FB5-8B2EE7361032}" dt="2020-07-20T21:37:15.020" v="4493" actId="255"/>
          <ac:spMkLst>
            <pc:docMk/>
            <pc:sldMk cId="3995151433" sldId="398"/>
            <ac:spMk id="23" creationId="{CFE3467F-926D-48BA-B6A8-B4185AC2D5FA}"/>
          </ac:spMkLst>
        </pc:spChg>
        <pc:spChg chg="mod">
          <ac:chgData name="Maria Jose Consuegra Laino" userId="8542074c-da4c-4f6d-88fb-ed787923a225" providerId="ADAL" clId="{451FC889-2F39-4C4B-9FB5-8B2EE7361032}" dt="2020-07-20T21:37:33.980" v="4499" actId="1035"/>
          <ac:spMkLst>
            <pc:docMk/>
            <pc:sldMk cId="3995151433" sldId="398"/>
            <ac:spMk id="24" creationId="{65FF500A-7B90-4715-A90A-62BD8AC1E1C5}"/>
          </ac:spMkLst>
        </pc:spChg>
        <pc:spChg chg="mod">
          <ac:chgData name="Maria Jose Consuegra Laino" userId="8542074c-da4c-4f6d-88fb-ed787923a225" providerId="ADAL" clId="{451FC889-2F39-4C4B-9FB5-8B2EE7361032}" dt="2020-07-20T21:37:15.020" v="4493" actId="255"/>
          <ac:spMkLst>
            <pc:docMk/>
            <pc:sldMk cId="3995151433" sldId="398"/>
            <ac:spMk id="26" creationId="{37BB43FB-382B-482A-BD66-2EFC8888B415}"/>
          </ac:spMkLst>
        </pc:spChg>
        <pc:spChg chg="mod">
          <ac:chgData name="Maria Jose Consuegra Laino" userId="8542074c-da4c-4f6d-88fb-ed787923a225" providerId="ADAL" clId="{451FC889-2F39-4C4B-9FB5-8B2EE7361032}" dt="2020-07-20T21:37:15.020" v="4493" actId="255"/>
          <ac:spMkLst>
            <pc:docMk/>
            <pc:sldMk cId="3995151433" sldId="398"/>
            <ac:spMk id="27" creationId="{D62815CA-ABBB-4613-93C3-93FC13DF1BCD}"/>
          </ac:spMkLst>
        </pc:spChg>
        <pc:spChg chg="mod">
          <ac:chgData name="Maria Jose Consuegra Laino" userId="8542074c-da4c-4f6d-88fb-ed787923a225" providerId="ADAL" clId="{451FC889-2F39-4C4B-9FB5-8B2EE7361032}" dt="2020-07-20T21:37:15.020" v="4493" actId="255"/>
          <ac:spMkLst>
            <pc:docMk/>
            <pc:sldMk cId="3995151433" sldId="398"/>
            <ac:spMk id="28" creationId="{682A4820-4F6C-4C49-AC41-8CA5FFD66B0A}"/>
          </ac:spMkLst>
        </pc:spChg>
        <pc:grpChg chg="del mod">
          <ac:chgData name="Maria Jose Consuegra Laino" userId="8542074c-da4c-4f6d-88fb-ed787923a225" providerId="ADAL" clId="{451FC889-2F39-4C4B-9FB5-8B2EE7361032}" dt="2020-07-20T21:37:02.563" v="4492" actId="478"/>
          <ac:grpSpMkLst>
            <pc:docMk/>
            <pc:sldMk cId="3995151433" sldId="398"/>
            <ac:grpSpMk id="5" creationId="{1AB5BC05-AA2B-42AF-A639-24C2FD1881D6}"/>
          </ac:grpSpMkLst>
        </pc:grpChg>
        <pc:grpChg chg="add mod">
          <ac:chgData name="Maria Jose Consuegra Laino" userId="8542074c-da4c-4f6d-88fb-ed787923a225" providerId="ADAL" clId="{451FC889-2F39-4C4B-9FB5-8B2EE7361032}" dt="2020-07-20T21:36:55.748" v="4491" actId="554"/>
          <ac:grpSpMkLst>
            <pc:docMk/>
            <pc:sldMk cId="3995151433" sldId="398"/>
            <ac:grpSpMk id="19" creationId="{E4146BBE-46A2-4A28-A8A6-D963D5B44530}"/>
          </ac:grpSpMkLst>
        </pc:grpChg>
        <pc:cxnChg chg="mod">
          <ac:chgData name="Maria Jose Consuegra Laino" userId="8542074c-da4c-4f6d-88fb-ed787923a225" providerId="ADAL" clId="{451FC889-2F39-4C4B-9FB5-8B2EE7361032}" dt="2020-07-20T21:37:02.563" v="4492" actId="478"/>
          <ac:cxnSpMkLst>
            <pc:docMk/>
            <pc:sldMk cId="3995151433" sldId="398"/>
            <ac:cxnSpMk id="16" creationId="{AADC6A29-9FF4-4F3C-A3A4-2085DE37F6E0}"/>
          </ac:cxnSpMkLst>
        </pc:cxnChg>
      </pc:sldChg>
      <pc:sldChg chg="modSp add del modTransition">
        <pc:chgData name="Maria Jose Consuegra Laino" userId="8542074c-da4c-4f6d-88fb-ed787923a225" providerId="ADAL" clId="{451FC889-2F39-4C4B-9FB5-8B2EE7361032}" dt="2020-07-20T20:02:35.198" v="4036" actId="2696"/>
        <pc:sldMkLst>
          <pc:docMk/>
          <pc:sldMk cId="3251842226" sldId="399"/>
        </pc:sldMkLst>
        <pc:spChg chg="mod">
          <ac:chgData name="Maria Jose Consuegra Laino" userId="8542074c-da4c-4f6d-88fb-ed787923a225" providerId="ADAL" clId="{451FC889-2F39-4C4B-9FB5-8B2EE7361032}" dt="2020-07-20T19:20:21.283" v="3983" actId="207"/>
          <ac:spMkLst>
            <pc:docMk/>
            <pc:sldMk cId="3251842226" sldId="399"/>
            <ac:spMk id="14" creationId="{82CB454B-FCC6-417B-9F75-079925B2C546}"/>
          </ac:spMkLst>
        </pc:spChg>
        <pc:spChg chg="mod">
          <ac:chgData name="Maria Jose Consuegra Laino" userId="8542074c-da4c-4f6d-88fb-ed787923a225" providerId="ADAL" clId="{451FC889-2F39-4C4B-9FB5-8B2EE7361032}" dt="2020-07-20T19:25:29.253" v="3999" actId="20577"/>
          <ac:spMkLst>
            <pc:docMk/>
            <pc:sldMk cId="3251842226" sldId="399"/>
            <ac:spMk id="19" creationId="{2DC36A08-329D-4B06-8049-E5FD0E9EC090}"/>
          </ac:spMkLst>
        </pc:spChg>
      </pc:sldChg>
      <pc:sldChg chg="modSp add del modTransition">
        <pc:chgData name="Maria Jose Consuegra Laino" userId="8542074c-da4c-4f6d-88fb-ed787923a225" providerId="ADAL" clId="{451FC889-2F39-4C4B-9FB5-8B2EE7361032}" dt="2020-07-20T20:02:35.188" v="4035" actId="2696"/>
        <pc:sldMkLst>
          <pc:docMk/>
          <pc:sldMk cId="2914456501" sldId="400"/>
        </pc:sldMkLst>
        <pc:spChg chg="mod">
          <ac:chgData name="Maria Jose Consuegra Laino" userId="8542074c-da4c-4f6d-88fb-ed787923a225" providerId="ADAL" clId="{451FC889-2F39-4C4B-9FB5-8B2EE7361032}" dt="2020-07-20T19:18:18.085" v="3962" actId="207"/>
          <ac:spMkLst>
            <pc:docMk/>
            <pc:sldMk cId="2914456501" sldId="400"/>
            <ac:spMk id="15" creationId="{C3860F96-2AB2-42D0-8CA8-27B6DB2FCC7B}"/>
          </ac:spMkLst>
        </pc:spChg>
        <pc:spChg chg="mod">
          <ac:chgData name="Maria Jose Consuegra Laino" userId="8542074c-da4c-4f6d-88fb-ed787923a225" providerId="ADAL" clId="{451FC889-2F39-4C4B-9FB5-8B2EE7361032}" dt="2020-07-20T19:25:24.456" v="3998" actId="20577"/>
          <ac:spMkLst>
            <pc:docMk/>
            <pc:sldMk cId="2914456501" sldId="400"/>
            <ac:spMk id="19" creationId="{2DC36A08-329D-4B06-8049-E5FD0E9EC090}"/>
          </ac:spMkLst>
        </pc:spChg>
      </pc:sldChg>
      <pc:sldChg chg="addSp delSp modSp add del modTransition">
        <pc:chgData name="Maria Jose Consuegra Laino" userId="8542074c-da4c-4f6d-88fb-ed787923a225" providerId="ADAL" clId="{451FC889-2F39-4C4B-9FB5-8B2EE7361032}" dt="2020-07-20T20:02:35.167" v="4034" actId="2696"/>
        <pc:sldMkLst>
          <pc:docMk/>
          <pc:sldMk cId="3122835771" sldId="401"/>
        </pc:sldMkLst>
        <pc:spChg chg="del">
          <ac:chgData name="Maria Jose Consuegra Laino" userId="8542074c-da4c-4f6d-88fb-ed787923a225" providerId="ADAL" clId="{451FC889-2F39-4C4B-9FB5-8B2EE7361032}" dt="2020-07-20T19:25:41.945" v="4000" actId="478"/>
          <ac:spMkLst>
            <pc:docMk/>
            <pc:sldMk cId="3122835771" sldId="401"/>
            <ac:spMk id="19" creationId="{2DC36A08-329D-4B06-8049-E5FD0E9EC090}"/>
          </ac:spMkLst>
        </pc:spChg>
        <pc:spChg chg="add mod">
          <ac:chgData name="Maria Jose Consuegra Laino" userId="8542074c-da4c-4f6d-88fb-ed787923a225" providerId="ADAL" clId="{451FC889-2F39-4C4B-9FB5-8B2EE7361032}" dt="2020-07-20T19:19:22.133" v="3981" actId="255"/>
          <ac:spMkLst>
            <pc:docMk/>
            <pc:sldMk cId="3122835771" sldId="401"/>
            <ac:spMk id="20" creationId="{6A853DE6-C5A8-4201-B618-BDDA05CF1381}"/>
          </ac:spMkLst>
        </pc:spChg>
        <pc:spChg chg="add mod">
          <ac:chgData name="Maria Jose Consuegra Laino" userId="8542074c-da4c-4f6d-88fb-ed787923a225" providerId="ADAL" clId="{451FC889-2F39-4C4B-9FB5-8B2EE7361032}" dt="2020-07-20T19:19:12.515" v="3978" actId="1076"/>
          <ac:spMkLst>
            <pc:docMk/>
            <pc:sldMk cId="3122835771" sldId="401"/>
            <ac:spMk id="21" creationId="{17DFC9B1-C399-469C-8D37-DD73D56D8AF7}"/>
          </ac:spMkLst>
        </pc:spChg>
        <pc:spChg chg="add">
          <ac:chgData name="Maria Jose Consuegra Laino" userId="8542074c-da4c-4f6d-88fb-ed787923a225" providerId="ADAL" clId="{451FC889-2F39-4C4B-9FB5-8B2EE7361032}" dt="2020-07-20T19:25:42.392" v="4001"/>
          <ac:spMkLst>
            <pc:docMk/>
            <pc:sldMk cId="3122835771" sldId="401"/>
            <ac:spMk id="22" creationId="{42876D94-42CD-41FF-8840-CA797B4860E2}"/>
          </ac:spMkLst>
        </pc:spChg>
        <pc:spChg chg="add mod">
          <ac:chgData name="Maria Jose Consuegra Laino" userId="8542074c-da4c-4f6d-88fb-ed787923a225" providerId="ADAL" clId="{451FC889-2F39-4C4B-9FB5-8B2EE7361032}" dt="2020-07-20T20:02:04.207" v="4033" actId="1076"/>
          <ac:spMkLst>
            <pc:docMk/>
            <pc:sldMk cId="3122835771" sldId="401"/>
            <ac:spMk id="23" creationId="{63E7A24C-ED9A-4614-B1F3-22C26FAFC7B3}"/>
          </ac:spMkLst>
        </pc:spChg>
      </pc:sldChg>
      <pc:sldChg chg="addSp delSp modSp add del">
        <pc:chgData name="Maria Jose Consuegra Laino" userId="8542074c-da4c-4f6d-88fb-ed787923a225" providerId="ADAL" clId="{451FC889-2F39-4C4B-9FB5-8B2EE7361032}" dt="2020-07-20T21:14:10.820" v="4346" actId="2696"/>
        <pc:sldMkLst>
          <pc:docMk/>
          <pc:sldMk cId="1147164024" sldId="402"/>
        </pc:sldMkLst>
        <pc:spChg chg="mod">
          <ac:chgData name="Maria Jose Consuegra Laino" userId="8542074c-da4c-4f6d-88fb-ed787923a225" providerId="ADAL" clId="{451FC889-2F39-4C4B-9FB5-8B2EE7361032}" dt="2020-07-20T20:03:05.875" v="4045" actId="207"/>
          <ac:spMkLst>
            <pc:docMk/>
            <pc:sldMk cId="1147164024" sldId="402"/>
            <ac:spMk id="14" creationId="{82CB454B-FCC6-417B-9F75-079925B2C546}"/>
          </ac:spMkLst>
        </pc:spChg>
        <pc:spChg chg="mod">
          <ac:chgData name="Maria Jose Consuegra Laino" userId="8542074c-da4c-4f6d-88fb-ed787923a225" providerId="ADAL" clId="{451FC889-2F39-4C4B-9FB5-8B2EE7361032}" dt="2020-07-20T20:03:01.809" v="4044" actId="207"/>
          <ac:spMkLst>
            <pc:docMk/>
            <pc:sldMk cId="1147164024" sldId="402"/>
            <ac:spMk id="15" creationId="{C3860F96-2AB2-42D0-8CA8-27B6DB2FCC7B}"/>
          </ac:spMkLst>
        </pc:spChg>
        <pc:spChg chg="add del mod">
          <ac:chgData name="Maria Jose Consuegra Laino" userId="8542074c-da4c-4f6d-88fb-ed787923a225" providerId="ADAL" clId="{451FC889-2F39-4C4B-9FB5-8B2EE7361032}" dt="2020-07-20T20:02:53.931" v="4043" actId="478"/>
          <ac:spMkLst>
            <pc:docMk/>
            <pc:sldMk cId="1147164024" sldId="402"/>
            <ac:spMk id="19" creationId="{15F04098-54B6-42AB-9E00-BB14D35F1019}"/>
          </ac:spMkLst>
        </pc:spChg>
        <pc:spChg chg="del">
          <ac:chgData name="Maria Jose Consuegra Laino" userId="8542074c-da4c-4f6d-88fb-ed787923a225" providerId="ADAL" clId="{451FC889-2F39-4C4B-9FB5-8B2EE7361032}" dt="2020-07-20T20:03:32.777" v="4048" actId="478"/>
          <ac:spMkLst>
            <pc:docMk/>
            <pc:sldMk cId="1147164024" sldId="402"/>
            <ac:spMk id="20" creationId="{6A853DE6-C5A8-4201-B618-BDDA05CF1381}"/>
          </ac:spMkLst>
        </pc:spChg>
        <pc:spChg chg="del">
          <ac:chgData name="Maria Jose Consuegra Laino" userId="8542074c-da4c-4f6d-88fb-ed787923a225" providerId="ADAL" clId="{451FC889-2F39-4C4B-9FB5-8B2EE7361032}" dt="2020-07-20T20:03:32.777" v="4048" actId="478"/>
          <ac:spMkLst>
            <pc:docMk/>
            <pc:sldMk cId="1147164024" sldId="402"/>
            <ac:spMk id="21" creationId="{17DFC9B1-C399-469C-8D37-DD73D56D8AF7}"/>
          </ac:spMkLst>
        </pc:spChg>
        <pc:spChg chg="mod">
          <ac:chgData name="Maria Jose Consuegra Laino" userId="8542074c-da4c-4f6d-88fb-ed787923a225" providerId="ADAL" clId="{451FC889-2F39-4C4B-9FB5-8B2EE7361032}" dt="2020-07-20T20:02:51.519" v="4042" actId="20577"/>
          <ac:spMkLst>
            <pc:docMk/>
            <pc:sldMk cId="1147164024" sldId="402"/>
            <ac:spMk id="22" creationId="{42876D94-42CD-41FF-8840-CA797B4860E2}"/>
          </ac:spMkLst>
        </pc:spChg>
      </pc:sldChg>
      <pc:sldChg chg="addSp delSp modSp add">
        <pc:chgData name="Maria Jose Consuegra Laino" userId="8542074c-da4c-4f6d-88fb-ed787923a225" providerId="ADAL" clId="{451FC889-2F39-4C4B-9FB5-8B2EE7361032}" dt="2020-07-20T21:38:36.672" v="4511" actId="408"/>
        <pc:sldMkLst>
          <pc:docMk/>
          <pc:sldMk cId="2634678135" sldId="402"/>
        </pc:sldMkLst>
        <pc:spChg chg="mod">
          <ac:chgData name="Maria Jose Consuegra Laino" userId="8542074c-da4c-4f6d-88fb-ed787923a225" providerId="ADAL" clId="{451FC889-2F39-4C4B-9FB5-8B2EE7361032}" dt="2020-07-20T21:38:25.111" v="4509" actId="207"/>
          <ac:spMkLst>
            <pc:docMk/>
            <pc:sldMk cId="2634678135" sldId="402"/>
            <ac:spMk id="24" creationId="{F99A2BA5-B84D-4E04-8DF8-CDCF7616E746}"/>
          </ac:spMkLst>
        </pc:spChg>
        <pc:spChg chg="mod">
          <ac:chgData name="Maria Jose Consuegra Laino" userId="8542074c-da4c-4f6d-88fb-ed787923a225" providerId="ADAL" clId="{451FC889-2F39-4C4B-9FB5-8B2EE7361032}" dt="2020-07-20T21:38:36.672" v="4511" actId="408"/>
          <ac:spMkLst>
            <pc:docMk/>
            <pc:sldMk cId="2634678135" sldId="402"/>
            <ac:spMk id="27" creationId="{93947589-9DC9-4F59-B0F2-CE1DFE8474A6}"/>
          </ac:spMkLst>
        </pc:spChg>
        <pc:spChg chg="mod">
          <ac:chgData name="Maria Jose Consuegra Laino" userId="8542074c-da4c-4f6d-88fb-ed787923a225" providerId="ADAL" clId="{451FC889-2F39-4C4B-9FB5-8B2EE7361032}" dt="2020-07-20T21:38:36.672" v="4511" actId="408"/>
          <ac:spMkLst>
            <pc:docMk/>
            <pc:sldMk cId="2634678135" sldId="402"/>
            <ac:spMk id="28" creationId="{2AA4E00B-D5B1-43F7-96B2-BCF8E7CB2FC9}"/>
          </ac:spMkLst>
        </pc:spChg>
        <pc:spChg chg="mod">
          <ac:chgData name="Maria Jose Consuegra Laino" userId="8542074c-da4c-4f6d-88fb-ed787923a225" providerId="ADAL" clId="{451FC889-2F39-4C4B-9FB5-8B2EE7361032}" dt="2020-07-20T21:38:36.672" v="4511" actId="408"/>
          <ac:spMkLst>
            <pc:docMk/>
            <pc:sldMk cId="2634678135" sldId="402"/>
            <ac:spMk id="29" creationId="{2FAA1DF2-3B43-4752-85E0-F2FB48D19769}"/>
          </ac:spMkLst>
        </pc:spChg>
        <pc:grpChg chg="del">
          <ac:chgData name="Maria Jose Consuegra Laino" userId="8542074c-da4c-4f6d-88fb-ed787923a225" providerId="ADAL" clId="{451FC889-2F39-4C4B-9FB5-8B2EE7361032}" dt="2020-07-20T21:37:41.355" v="4500" actId="478"/>
          <ac:grpSpMkLst>
            <pc:docMk/>
            <pc:sldMk cId="2634678135" sldId="402"/>
            <ac:grpSpMk id="5" creationId="{1AB5BC05-AA2B-42AF-A639-24C2FD1881D6}"/>
          </ac:grpSpMkLst>
        </pc:grpChg>
        <pc:grpChg chg="add mod">
          <ac:chgData name="Maria Jose Consuegra Laino" userId="8542074c-da4c-4f6d-88fb-ed787923a225" providerId="ADAL" clId="{451FC889-2F39-4C4B-9FB5-8B2EE7361032}" dt="2020-07-20T21:38:36.672" v="4511" actId="408"/>
          <ac:grpSpMkLst>
            <pc:docMk/>
            <pc:sldMk cId="2634678135" sldId="402"/>
            <ac:grpSpMk id="19" creationId="{0F3243C3-1915-460B-B5F5-D94AB0E0F1AB}"/>
          </ac:grpSpMkLst>
        </pc:grpChg>
        <pc:cxnChg chg="mod">
          <ac:chgData name="Maria Jose Consuegra Laino" userId="8542074c-da4c-4f6d-88fb-ed787923a225" providerId="ADAL" clId="{451FC889-2F39-4C4B-9FB5-8B2EE7361032}" dt="2020-07-20T21:37:41.355" v="4500" actId="478"/>
          <ac:cxnSpMkLst>
            <pc:docMk/>
            <pc:sldMk cId="2634678135" sldId="402"/>
            <ac:cxnSpMk id="16" creationId="{AADC6A29-9FF4-4F3C-A3A4-2085DE37F6E0}"/>
          </ac:cxnSpMkLst>
        </pc:cxnChg>
      </pc:sldChg>
      <pc:sldChg chg="delSp add del">
        <pc:chgData name="Maria Jose Consuegra Laino" userId="8542074c-da4c-4f6d-88fb-ed787923a225" providerId="ADAL" clId="{451FC889-2F39-4C4B-9FB5-8B2EE7361032}" dt="2020-07-20T21:14:10.911" v="4347" actId="2696"/>
        <pc:sldMkLst>
          <pc:docMk/>
          <pc:sldMk cId="1144610939" sldId="403"/>
        </pc:sldMkLst>
        <pc:spChg chg="del">
          <ac:chgData name="Maria Jose Consuegra Laino" userId="8542074c-da4c-4f6d-88fb-ed787923a225" providerId="ADAL" clId="{451FC889-2F39-4C4B-9FB5-8B2EE7361032}" dt="2020-07-20T20:03:27.840" v="4047" actId="478"/>
          <ac:spMkLst>
            <pc:docMk/>
            <pc:sldMk cId="1144610939" sldId="403"/>
            <ac:spMk id="20" creationId="{6A853DE6-C5A8-4201-B618-BDDA05CF1381}"/>
          </ac:spMkLst>
        </pc:spChg>
        <pc:spChg chg="del">
          <ac:chgData name="Maria Jose Consuegra Laino" userId="8542074c-da4c-4f6d-88fb-ed787923a225" providerId="ADAL" clId="{451FC889-2F39-4C4B-9FB5-8B2EE7361032}" dt="2020-07-20T20:03:27.840" v="4047" actId="478"/>
          <ac:spMkLst>
            <pc:docMk/>
            <pc:sldMk cId="1144610939" sldId="403"/>
            <ac:spMk id="21" creationId="{17DFC9B1-C399-469C-8D37-DD73D56D8AF7}"/>
          </ac:spMkLst>
        </pc:spChg>
      </pc:sldChg>
      <pc:sldChg chg="addSp delSp modSp add">
        <pc:chgData name="Maria Jose Consuegra Laino" userId="8542074c-da4c-4f6d-88fb-ed787923a225" providerId="ADAL" clId="{451FC889-2F39-4C4B-9FB5-8B2EE7361032}" dt="2020-07-20T21:38:18.561" v="4508" actId="207"/>
        <pc:sldMkLst>
          <pc:docMk/>
          <pc:sldMk cId="3849057676" sldId="403"/>
        </pc:sldMkLst>
        <pc:spChg chg="mod">
          <ac:chgData name="Maria Jose Consuegra Laino" userId="8542074c-da4c-4f6d-88fb-ed787923a225" providerId="ADAL" clId="{451FC889-2F39-4C4B-9FB5-8B2EE7361032}" dt="2020-07-20T21:38:18.561" v="4508" actId="207"/>
          <ac:spMkLst>
            <pc:docMk/>
            <pc:sldMk cId="3849057676" sldId="403"/>
            <ac:spMk id="28" creationId="{5FB8E52A-D0A8-4FD0-A1AA-3F568D55FF97}"/>
          </ac:spMkLst>
        </pc:spChg>
        <pc:spChg chg="mod">
          <ac:chgData name="Maria Jose Consuegra Laino" userId="8542074c-da4c-4f6d-88fb-ed787923a225" providerId="ADAL" clId="{451FC889-2F39-4C4B-9FB5-8B2EE7361032}" dt="2020-07-20T21:38:18.561" v="4508" actId="207"/>
          <ac:spMkLst>
            <pc:docMk/>
            <pc:sldMk cId="3849057676" sldId="403"/>
            <ac:spMk id="29" creationId="{5539401B-6E41-466B-917A-8B139606B064}"/>
          </ac:spMkLst>
        </pc:spChg>
        <pc:spChg chg="mod">
          <ac:chgData name="Maria Jose Consuegra Laino" userId="8542074c-da4c-4f6d-88fb-ed787923a225" providerId="ADAL" clId="{451FC889-2F39-4C4B-9FB5-8B2EE7361032}" dt="2020-07-20T21:38:18.561" v="4508" actId="207"/>
          <ac:spMkLst>
            <pc:docMk/>
            <pc:sldMk cId="3849057676" sldId="403"/>
            <ac:spMk id="30" creationId="{F1D29DCD-4C4B-4797-97D3-0D9D81A14D7F}"/>
          </ac:spMkLst>
        </pc:spChg>
        <pc:grpChg chg="del">
          <ac:chgData name="Maria Jose Consuegra Laino" userId="8542074c-da4c-4f6d-88fb-ed787923a225" providerId="ADAL" clId="{451FC889-2F39-4C4B-9FB5-8B2EE7361032}" dt="2020-07-20T21:37:45.312" v="4502" actId="478"/>
          <ac:grpSpMkLst>
            <pc:docMk/>
            <pc:sldMk cId="3849057676" sldId="403"/>
            <ac:grpSpMk id="5" creationId="{1AB5BC05-AA2B-42AF-A639-24C2FD1881D6}"/>
          </ac:grpSpMkLst>
        </pc:grpChg>
        <pc:grpChg chg="add">
          <ac:chgData name="Maria Jose Consuegra Laino" userId="8542074c-da4c-4f6d-88fb-ed787923a225" providerId="ADAL" clId="{451FC889-2F39-4C4B-9FB5-8B2EE7361032}" dt="2020-07-20T21:37:45.865" v="4503"/>
          <ac:grpSpMkLst>
            <pc:docMk/>
            <pc:sldMk cId="3849057676" sldId="403"/>
            <ac:grpSpMk id="20" creationId="{945CC417-8B42-4DDA-A6A7-1C55BA7EA667}"/>
          </ac:grpSpMkLst>
        </pc:grpChg>
        <pc:cxnChg chg="mod">
          <ac:chgData name="Maria Jose Consuegra Laino" userId="8542074c-da4c-4f6d-88fb-ed787923a225" providerId="ADAL" clId="{451FC889-2F39-4C4B-9FB5-8B2EE7361032}" dt="2020-07-20T21:37:45.312" v="4502" actId="478"/>
          <ac:cxnSpMkLst>
            <pc:docMk/>
            <pc:sldMk cId="3849057676" sldId="403"/>
            <ac:cxnSpMk id="16" creationId="{AADC6A29-9FF4-4F3C-A3A4-2085DE37F6E0}"/>
          </ac:cxnSpMkLst>
        </pc:cxnChg>
      </pc:sldChg>
      <pc:sldChg chg="add del">
        <pc:chgData name="Maria Jose Consuegra Laino" userId="8542074c-da4c-4f6d-88fb-ed787923a225" providerId="ADAL" clId="{451FC889-2F39-4C4B-9FB5-8B2EE7361032}" dt="2020-07-20T21:14:11.002" v="4348" actId="2696"/>
        <pc:sldMkLst>
          <pc:docMk/>
          <pc:sldMk cId="352795690" sldId="404"/>
        </pc:sldMkLst>
      </pc:sldChg>
      <pc:sldChg chg="addSp delSp modSp add">
        <pc:chgData name="Maria Jose Consuegra Laino" userId="8542074c-da4c-4f6d-88fb-ed787923a225" providerId="ADAL" clId="{451FC889-2F39-4C4B-9FB5-8B2EE7361032}" dt="2020-07-20T21:38:09.531" v="4507" actId="207"/>
        <pc:sldMkLst>
          <pc:docMk/>
          <pc:sldMk cId="1945901242" sldId="404"/>
        </pc:sldMkLst>
        <pc:spChg chg="mod">
          <ac:chgData name="Maria Jose Consuegra Laino" userId="8542074c-da4c-4f6d-88fb-ed787923a225" providerId="ADAL" clId="{451FC889-2F39-4C4B-9FB5-8B2EE7361032}" dt="2020-07-20T21:38:09.531" v="4507" actId="207"/>
          <ac:spMkLst>
            <pc:docMk/>
            <pc:sldMk cId="1945901242" sldId="404"/>
            <ac:spMk id="30" creationId="{F01F3897-9A0C-41F6-997C-B4D3DAED5C8C}"/>
          </ac:spMkLst>
        </pc:spChg>
        <pc:spChg chg="mod">
          <ac:chgData name="Maria Jose Consuegra Laino" userId="8542074c-da4c-4f6d-88fb-ed787923a225" providerId="ADAL" clId="{451FC889-2F39-4C4B-9FB5-8B2EE7361032}" dt="2020-07-20T21:38:09.531" v="4507" actId="207"/>
          <ac:spMkLst>
            <pc:docMk/>
            <pc:sldMk cId="1945901242" sldId="404"/>
            <ac:spMk id="31" creationId="{1B690E04-EF0B-4891-B718-9E00D65B6874}"/>
          </ac:spMkLst>
        </pc:spChg>
        <pc:spChg chg="mod">
          <ac:chgData name="Maria Jose Consuegra Laino" userId="8542074c-da4c-4f6d-88fb-ed787923a225" providerId="ADAL" clId="{451FC889-2F39-4C4B-9FB5-8B2EE7361032}" dt="2020-07-20T21:38:09.531" v="4507" actId="207"/>
          <ac:spMkLst>
            <pc:docMk/>
            <pc:sldMk cId="1945901242" sldId="404"/>
            <ac:spMk id="32" creationId="{60D7FE1C-FD52-444E-BD45-8DD3C91FADB3}"/>
          </ac:spMkLst>
        </pc:spChg>
        <pc:grpChg chg="del">
          <ac:chgData name="Maria Jose Consuegra Laino" userId="8542074c-da4c-4f6d-88fb-ed787923a225" providerId="ADAL" clId="{451FC889-2F39-4C4B-9FB5-8B2EE7361032}" dt="2020-07-20T21:37:52.848" v="4504" actId="478"/>
          <ac:grpSpMkLst>
            <pc:docMk/>
            <pc:sldMk cId="1945901242" sldId="404"/>
            <ac:grpSpMk id="5" creationId="{1AB5BC05-AA2B-42AF-A639-24C2FD1881D6}"/>
          </ac:grpSpMkLst>
        </pc:grpChg>
        <pc:grpChg chg="add ord">
          <ac:chgData name="Maria Jose Consuegra Laino" userId="8542074c-da4c-4f6d-88fb-ed787923a225" providerId="ADAL" clId="{451FC889-2F39-4C4B-9FB5-8B2EE7361032}" dt="2020-07-20T21:37:56.205" v="4506" actId="167"/>
          <ac:grpSpMkLst>
            <pc:docMk/>
            <pc:sldMk cId="1945901242" sldId="404"/>
            <ac:grpSpMk id="23" creationId="{725F49AB-6F9D-438A-B54F-A558D2B21E1C}"/>
          </ac:grpSpMkLst>
        </pc:grpChg>
        <pc:cxnChg chg="mod">
          <ac:chgData name="Maria Jose Consuegra Laino" userId="8542074c-da4c-4f6d-88fb-ed787923a225" providerId="ADAL" clId="{451FC889-2F39-4C4B-9FB5-8B2EE7361032}" dt="2020-07-20T21:37:52.848" v="4504" actId="478"/>
          <ac:cxnSpMkLst>
            <pc:docMk/>
            <pc:sldMk cId="1945901242" sldId="404"/>
            <ac:cxnSpMk id="16" creationId="{AADC6A29-9FF4-4F3C-A3A4-2085DE37F6E0}"/>
          </ac:cxnSpMkLst>
        </pc:cxnChg>
      </pc:sldChg>
      <pc:sldChg chg="addSp delSp modSp add del ord modNotesTx">
        <pc:chgData name="Maria Jose Consuegra Laino" userId="8542074c-da4c-4f6d-88fb-ed787923a225" providerId="ADAL" clId="{451FC889-2F39-4C4B-9FB5-8B2EE7361032}" dt="2020-07-20T21:14:11.186" v="4350" actId="2696"/>
        <pc:sldMkLst>
          <pc:docMk/>
          <pc:sldMk cId="128681072" sldId="405"/>
        </pc:sldMkLst>
        <pc:spChg chg="mod">
          <ac:chgData name="Maria Jose Consuegra Laino" userId="8542074c-da4c-4f6d-88fb-ed787923a225" providerId="ADAL" clId="{451FC889-2F39-4C4B-9FB5-8B2EE7361032}" dt="2020-07-20T20:24:15.239" v="4065" actId="2711"/>
          <ac:spMkLst>
            <pc:docMk/>
            <pc:sldMk cId="128681072" sldId="405"/>
            <ac:spMk id="2" creationId="{4B9D4014-E0D3-40D4-9E93-28D3B149BC21}"/>
          </ac:spMkLst>
        </pc:spChg>
        <pc:spChg chg="add del mod">
          <ac:chgData name="Maria Jose Consuegra Laino" userId="8542074c-da4c-4f6d-88fb-ed787923a225" providerId="ADAL" clId="{451FC889-2F39-4C4B-9FB5-8B2EE7361032}" dt="2020-07-20T20:39:15.700" v="4219" actId="478"/>
          <ac:spMkLst>
            <pc:docMk/>
            <pc:sldMk cId="128681072" sldId="405"/>
            <ac:spMk id="12" creationId="{2CB39C46-9B38-43CD-885E-3864728F63DB}"/>
          </ac:spMkLst>
        </pc:spChg>
        <pc:spChg chg="add mod">
          <ac:chgData name="Maria Jose Consuegra Laino" userId="8542074c-da4c-4f6d-88fb-ed787923a225" providerId="ADAL" clId="{451FC889-2F39-4C4B-9FB5-8B2EE7361032}" dt="2020-07-20T20:39:46.584" v="4220" actId="164"/>
          <ac:spMkLst>
            <pc:docMk/>
            <pc:sldMk cId="128681072" sldId="405"/>
            <ac:spMk id="13" creationId="{252EC69D-BE45-49C2-88F9-24CD7856E9D0}"/>
          </ac:spMkLst>
        </pc:spChg>
        <pc:spChg chg="add mod">
          <ac:chgData name="Maria Jose Consuegra Laino" userId="8542074c-da4c-4f6d-88fb-ed787923a225" providerId="ADAL" clId="{451FC889-2F39-4C4B-9FB5-8B2EE7361032}" dt="2020-07-20T20:39:46.584" v="4220" actId="164"/>
          <ac:spMkLst>
            <pc:docMk/>
            <pc:sldMk cId="128681072" sldId="405"/>
            <ac:spMk id="16" creationId="{8D3E7971-DABF-42C6-90E8-B4F988778006}"/>
          </ac:spMkLst>
        </pc:spChg>
        <pc:spChg chg="add mod">
          <ac:chgData name="Maria Jose Consuegra Laino" userId="8542074c-da4c-4f6d-88fb-ed787923a225" providerId="ADAL" clId="{451FC889-2F39-4C4B-9FB5-8B2EE7361032}" dt="2020-07-20T20:39:46.584" v="4220" actId="164"/>
          <ac:spMkLst>
            <pc:docMk/>
            <pc:sldMk cId="128681072" sldId="405"/>
            <ac:spMk id="17" creationId="{2164920A-613C-42F1-821B-B21CBAEF43FF}"/>
          </ac:spMkLst>
        </pc:spChg>
        <pc:spChg chg="add del">
          <ac:chgData name="Maria Jose Consuegra Laino" userId="8542074c-da4c-4f6d-88fb-ed787923a225" providerId="ADAL" clId="{451FC889-2F39-4C4B-9FB5-8B2EE7361032}" dt="2020-07-20T20:38:49.642" v="4215"/>
          <ac:spMkLst>
            <pc:docMk/>
            <pc:sldMk cId="128681072" sldId="405"/>
            <ac:spMk id="18" creationId="{E28232BE-7757-4A99-81EE-86149094F8EA}"/>
          </ac:spMkLst>
        </pc:spChg>
        <pc:spChg chg="add mod ord">
          <ac:chgData name="Maria Jose Consuegra Laino" userId="8542074c-da4c-4f6d-88fb-ed787923a225" providerId="ADAL" clId="{451FC889-2F39-4C4B-9FB5-8B2EE7361032}" dt="2020-07-20T20:39:46.584" v="4220" actId="164"/>
          <ac:spMkLst>
            <pc:docMk/>
            <pc:sldMk cId="128681072" sldId="405"/>
            <ac:spMk id="19" creationId="{782D4EB1-6263-4EFB-80CE-DF4ED96A1AAB}"/>
          </ac:spMkLst>
        </pc:spChg>
        <pc:spChg chg="add del mod">
          <ac:chgData name="Maria Jose Consuegra Laino" userId="8542074c-da4c-4f6d-88fb-ed787923a225" providerId="ADAL" clId="{451FC889-2F39-4C4B-9FB5-8B2EE7361032}" dt="2020-07-20T20:40:16.065" v="4229" actId="164"/>
          <ac:spMkLst>
            <pc:docMk/>
            <pc:sldMk cId="128681072" sldId="405"/>
            <ac:spMk id="21" creationId="{36AF174A-DBC5-4877-9B69-BEF8F1EDAB4B}"/>
          </ac:spMkLst>
        </pc:spChg>
        <pc:spChg chg="add mod">
          <ac:chgData name="Maria Jose Consuegra Laino" userId="8542074c-da4c-4f6d-88fb-ed787923a225" providerId="ADAL" clId="{451FC889-2F39-4C4B-9FB5-8B2EE7361032}" dt="2020-07-20T20:40:16.065" v="4229" actId="164"/>
          <ac:spMkLst>
            <pc:docMk/>
            <pc:sldMk cId="128681072" sldId="405"/>
            <ac:spMk id="22" creationId="{C172A0F2-FAA0-4417-B684-627589078101}"/>
          </ac:spMkLst>
        </pc:spChg>
        <pc:spChg chg="add mod">
          <ac:chgData name="Maria Jose Consuegra Laino" userId="8542074c-da4c-4f6d-88fb-ed787923a225" providerId="ADAL" clId="{451FC889-2F39-4C4B-9FB5-8B2EE7361032}" dt="2020-07-20T20:40:16.065" v="4229" actId="164"/>
          <ac:spMkLst>
            <pc:docMk/>
            <pc:sldMk cId="128681072" sldId="405"/>
            <ac:spMk id="25" creationId="{3FA60F2D-EBB5-4374-A010-1A1F11E012DD}"/>
          </ac:spMkLst>
        </pc:spChg>
        <pc:spChg chg="add mod">
          <ac:chgData name="Maria Jose Consuegra Laino" userId="8542074c-da4c-4f6d-88fb-ed787923a225" providerId="ADAL" clId="{451FC889-2F39-4C4B-9FB5-8B2EE7361032}" dt="2020-07-20T20:40:16.065" v="4229" actId="164"/>
          <ac:spMkLst>
            <pc:docMk/>
            <pc:sldMk cId="128681072" sldId="405"/>
            <ac:spMk id="26" creationId="{EBC55710-4728-4C52-B389-29A3566F3E57}"/>
          </ac:spMkLst>
        </pc:spChg>
        <pc:grpChg chg="add del">
          <ac:chgData name="Maria Jose Consuegra Laino" userId="8542074c-da4c-4f6d-88fb-ed787923a225" providerId="ADAL" clId="{451FC889-2F39-4C4B-9FB5-8B2EE7361032}" dt="2020-07-20T20:25:11.214" v="4069" actId="478"/>
          <ac:grpSpMkLst>
            <pc:docMk/>
            <pc:sldMk cId="128681072" sldId="405"/>
            <ac:grpSpMk id="3" creationId="{F6CEB7E8-F119-4942-A362-032427C1979E}"/>
          </ac:grpSpMkLst>
        </pc:grpChg>
        <pc:grpChg chg="add del mod">
          <ac:chgData name="Maria Jose Consuegra Laino" userId="8542074c-da4c-4f6d-88fb-ed787923a225" providerId="ADAL" clId="{451FC889-2F39-4C4B-9FB5-8B2EE7361032}" dt="2020-07-20T20:40:43.834" v="4242" actId="478"/>
          <ac:grpSpMkLst>
            <pc:docMk/>
            <pc:sldMk cId="128681072" sldId="405"/>
            <ac:grpSpMk id="20" creationId="{8FBA9880-C0E2-4071-B0DC-5A77C9FA8792}"/>
          </ac:grpSpMkLst>
        </pc:grpChg>
        <pc:grpChg chg="add mod">
          <ac:chgData name="Maria Jose Consuegra Laino" userId="8542074c-da4c-4f6d-88fb-ed787923a225" providerId="ADAL" clId="{451FC889-2F39-4C4B-9FB5-8B2EE7361032}" dt="2020-07-20T20:40:39.986" v="4241" actId="1038"/>
          <ac:grpSpMkLst>
            <pc:docMk/>
            <pc:sldMk cId="128681072" sldId="405"/>
            <ac:grpSpMk id="27" creationId="{90F4EEAD-B19D-4A43-A028-DF23D9A7B78D}"/>
          </ac:grpSpMkLst>
        </pc:grpChg>
        <pc:picChg chg="add mod">
          <ac:chgData name="Maria Jose Consuegra Laino" userId="8542074c-da4c-4f6d-88fb-ed787923a225" providerId="ADAL" clId="{451FC889-2F39-4C4B-9FB5-8B2EE7361032}" dt="2020-07-20T20:39:46.584" v="4220" actId="164"/>
          <ac:picMkLst>
            <pc:docMk/>
            <pc:sldMk cId="128681072" sldId="405"/>
            <ac:picMk id="14" creationId="{15C1F10C-C8AF-4BCE-B316-F225FF0C9333}"/>
          </ac:picMkLst>
        </pc:picChg>
        <pc:picChg chg="add mod">
          <ac:chgData name="Maria Jose Consuegra Laino" userId="8542074c-da4c-4f6d-88fb-ed787923a225" providerId="ADAL" clId="{451FC889-2F39-4C4B-9FB5-8B2EE7361032}" dt="2020-07-20T20:39:46.584" v="4220" actId="164"/>
          <ac:picMkLst>
            <pc:docMk/>
            <pc:sldMk cId="128681072" sldId="405"/>
            <ac:picMk id="15" creationId="{E02F0EB1-1B9F-4053-A3E7-52162FFFF84B}"/>
          </ac:picMkLst>
        </pc:picChg>
        <pc:picChg chg="add mod">
          <ac:chgData name="Maria Jose Consuegra Laino" userId="8542074c-da4c-4f6d-88fb-ed787923a225" providerId="ADAL" clId="{451FC889-2F39-4C4B-9FB5-8B2EE7361032}" dt="2020-07-20T20:40:16.065" v="4229" actId="164"/>
          <ac:picMkLst>
            <pc:docMk/>
            <pc:sldMk cId="128681072" sldId="405"/>
            <ac:picMk id="23" creationId="{679DEB0B-BB8B-4498-8827-2A5B716DAF1A}"/>
          </ac:picMkLst>
        </pc:picChg>
        <pc:picChg chg="add mod">
          <ac:chgData name="Maria Jose Consuegra Laino" userId="8542074c-da4c-4f6d-88fb-ed787923a225" providerId="ADAL" clId="{451FC889-2F39-4C4B-9FB5-8B2EE7361032}" dt="2020-07-20T20:40:16.065" v="4229" actId="164"/>
          <ac:picMkLst>
            <pc:docMk/>
            <pc:sldMk cId="128681072" sldId="405"/>
            <ac:picMk id="24" creationId="{40916E86-958F-4324-8B8A-70561E439CCF}"/>
          </ac:picMkLst>
        </pc:picChg>
        <pc:cxnChg chg="mod">
          <ac:chgData name="Maria Jose Consuegra Laino" userId="8542074c-da4c-4f6d-88fb-ed787923a225" providerId="ADAL" clId="{451FC889-2F39-4C4B-9FB5-8B2EE7361032}" dt="2020-07-20T20:25:11.214" v="4069" actId="478"/>
          <ac:cxnSpMkLst>
            <pc:docMk/>
            <pc:sldMk cId="128681072" sldId="405"/>
            <ac:cxnSpMk id="9" creationId="{323C6FA6-317B-4070-B853-F81F1337E488}"/>
          </ac:cxnSpMkLst>
        </pc:cxnChg>
      </pc:sldChg>
      <pc:sldChg chg="add">
        <pc:chgData name="Maria Jose Consuegra Laino" userId="8542074c-da4c-4f6d-88fb-ed787923a225" providerId="ADAL" clId="{451FC889-2F39-4C4B-9FB5-8B2EE7361032}" dt="2020-07-20T21:14:20.624" v="4351"/>
        <pc:sldMkLst>
          <pc:docMk/>
          <pc:sldMk cId="2375991438" sldId="405"/>
        </pc:sldMkLst>
      </pc:sldChg>
      <pc:sldChg chg="addSp delSp modSp add del ord">
        <pc:chgData name="Maria Jose Consuegra Laino" userId="8542074c-da4c-4f6d-88fb-ed787923a225" providerId="ADAL" clId="{451FC889-2F39-4C4B-9FB5-8B2EE7361032}" dt="2020-07-20T21:13:12.126" v="4332" actId="2696"/>
        <pc:sldMkLst>
          <pc:docMk/>
          <pc:sldMk cId="2882553268" sldId="406"/>
        </pc:sldMkLst>
        <pc:spChg chg="del">
          <ac:chgData name="Maria Jose Consuegra Laino" userId="8542074c-da4c-4f6d-88fb-ed787923a225" providerId="ADAL" clId="{451FC889-2F39-4C4B-9FB5-8B2EE7361032}" dt="2020-07-20T20:30:11.677" v="4071" actId="478"/>
          <ac:spMkLst>
            <pc:docMk/>
            <pc:sldMk cId="2882553268" sldId="406"/>
            <ac:spMk id="23" creationId="{B1342396-EECF-440F-ABF1-1B9BF8AB8DE7}"/>
          </ac:spMkLst>
        </pc:spChg>
        <pc:spChg chg="ord">
          <ac:chgData name="Maria Jose Consuegra Laino" userId="8542074c-da4c-4f6d-88fb-ed787923a225" providerId="ADAL" clId="{451FC889-2F39-4C4B-9FB5-8B2EE7361032}" dt="2020-07-20T20:30:32.223" v="4074" actId="166"/>
          <ac:spMkLst>
            <pc:docMk/>
            <pc:sldMk cId="2882553268" sldId="406"/>
            <ac:spMk id="25" creationId="{FE7AC9D3-ACD4-4B38-A232-714C3684BB74}"/>
          </ac:spMkLst>
        </pc:spChg>
        <pc:spChg chg="ord">
          <ac:chgData name="Maria Jose Consuegra Laino" userId="8542074c-da4c-4f6d-88fb-ed787923a225" providerId="ADAL" clId="{451FC889-2F39-4C4B-9FB5-8B2EE7361032}" dt="2020-07-20T20:30:32.223" v="4074" actId="166"/>
          <ac:spMkLst>
            <pc:docMk/>
            <pc:sldMk cId="2882553268" sldId="406"/>
            <ac:spMk id="26" creationId="{1B08D12B-C514-46C6-B52E-FA9AB097EB90}"/>
          </ac:spMkLst>
        </pc:spChg>
        <pc:spChg chg="ord">
          <ac:chgData name="Maria Jose Consuegra Laino" userId="8542074c-da4c-4f6d-88fb-ed787923a225" providerId="ADAL" clId="{451FC889-2F39-4C4B-9FB5-8B2EE7361032}" dt="2020-07-20T20:30:32.223" v="4074" actId="166"/>
          <ac:spMkLst>
            <pc:docMk/>
            <pc:sldMk cId="2882553268" sldId="406"/>
            <ac:spMk id="28" creationId="{3DE71D0E-CDEC-48CB-A041-9D67EB89F78C}"/>
          </ac:spMkLst>
        </pc:spChg>
        <pc:spChg chg="ord">
          <ac:chgData name="Maria Jose Consuegra Laino" userId="8542074c-da4c-4f6d-88fb-ed787923a225" providerId="ADAL" clId="{451FC889-2F39-4C4B-9FB5-8B2EE7361032}" dt="2020-07-20T20:30:32.223" v="4074" actId="166"/>
          <ac:spMkLst>
            <pc:docMk/>
            <pc:sldMk cId="2882553268" sldId="406"/>
            <ac:spMk id="30" creationId="{5174323D-455F-4EE7-A50D-5CDB0324DC7A}"/>
          </ac:spMkLst>
        </pc:spChg>
        <pc:spChg chg="ord">
          <ac:chgData name="Maria Jose Consuegra Laino" userId="8542074c-da4c-4f6d-88fb-ed787923a225" providerId="ADAL" clId="{451FC889-2F39-4C4B-9FB5-8B2EE7361032}" dt="2020-07-20T20:30:32.223" v="4074" actId="166"/>
          <ac:spMkLst>
            <pc:docMk/>
            <pc:sldMk cId="2882553268" sldId="406"/>
            <ac:spMk id="31" creationId="{26112F9E-8816-4218-B1FD-8DDD65525C14}"/>
          </ac:spMkLst>
        </pc:spChg>
        <pc:spChg chg="del">
          <ac:chgData name="Maria Jose Consuegra Laino" userId="8542074c-da4c-4f6d-88fb-ed787923a225" providerId="ADAL" clId="{451FC889-2F39-4C4B-9FB5-8B2EE7361032}" dt="2020-07-20T20:30:11.677" v="4071" actId="478"/>
          <ac:spMkLst>
            <pc:docMk/>
            <pc:sldMk cId="2882553268" sldId="406"/>
            <ac:spMk id="36" creationId="{6B7B75FF-A585-4A37-AAB6-3C8869423D6F}"/>
          </ac:spMkLst>
        </pc:spChg>
        <pc:spChg chg="add">
          <ac:chgData name="Maria Jose Consuegra Laino" userId="8542074c-da4c-4f6d-88fb-ed787923a225" providerId="ADAL" clId="{451FC889-2F39-4C4B-9FB5-8B2EE7361032}" dt="2020-07-20T20:30:18.519" v="4073"/>
          <ac:spMkLst>
            <pc:docMk/>
            <pc:sldMk cId="2882553268" sldId="406"/>
            <ac:spMk id="37" creationId="{0E15AFD8-ACDD-4531-817A-34ED1CA507ED}"/>
          </ac:spMkLst>
        </pc:spChg>
        <pc:cxnChg chg="del mod">
          <ac:chgData name="Maria Jose Consuegra Laino" userId="8542074c-da4c-4f6d-88fb-ed787923a225" providerId="ADAL" clId="{451FC889-2F39-4C4B-9FB5-8B2EE7361032}" dt="2020-07-20T20:30:11.677" v="4071" actId="478"/>
          <ac:cxnSpMkLst>
            <pc:docMk/>
            <pc:sldMk cId="2882553268" sldId="406"/>
            <ac:cxnSpMk id="21" creationId="{2016D8EA-A37D-4EDD-A220-3375F69F2EF0}"/>
          </ac:cxnSpMkLst>
        </pc:cxnChg>
        <pc:cxnChg chg="del mod">
          <ac:chgData name="Maria Jose Consuegra Laino" userId="8542074c-da4c-4f6d-88fb-ed787923a225" providerId="ADAL" clId="{451FC889-2F39-4C4B-9FB5-8B2EE7361032}" dt="2020-07-20T20:30:11.677" v="4071" actId="478"/>
          <ac:cxnSpMkLst>
            <pc:docMk/>
            <pc:sldMk cId="2882553268" sldId="406"/>
            <ac:cxnSpMk id="22" creationId="{3D965519-2D7E-4E55-919A-BE30F450A2C5}"/>
          </ac:cxnSpMkLst>
        </pc:cxnChg>
        <pc:cxnChg chg="ord">
          <ac:chgData name="Maria Jose Consuegra Laino" userId="8542074c-da4c-4f6d-88fb-ed787923a225" providerId="ADAL" clId="{451FC889-2F39-4C4B-9FB5-8B2EE7361032}" dt="2020-07-20T20:30:32.223" v="4074" actId="166"/>
          <ac:cxnSpMkLst>
            <pc:docMk/>
            <pc:sldMk cId="2882553268" sldId="406"/>
            <ac:cxnSpMk id="32" creationId="{0F3B35CC-DE06-4951-92DA-E4EF1B8C83A4}"/>
          </ac:cxnSpMkLst>
        </pc:cxnChg>
        <pc:cxnChg chg="ord">
          <ac:chgData name="Maria Jose Consuegra Laino" userId="8542074c-da4c-4f6d-88fb-ed787923a225" providerId="ADAL" clId="{451FC889-2F39-4C4B-9FB5-8B2EE7361032}" dt="2020-07-20T20:30:32.223" v="4074" actId="166"/>
          <ac:cxnSpMkLst>
            <pc:docMk/>
            <pc:sldMk cId="2882553268" sldId="406"/>
            <ac:cxnSpMk id="33" creationId="{F32C5608-74F3-413D-9FDB-5E549BC5D0F2}"/>
          </ac:cxnSpMkLst>
        </pc:cxnChg>
      </pc:sldChg>
      <pc:sldChg chg="addSp delSp modSp add modTransition modNotesTx">
        <pc:chgData name="Maria Jose Consuegra Laino" userId="8542074c-da4c-4f6d-88fb-ed787923a225" providerId="ADAL" clId="{451FC889-2F39-4C4B-9FB5-8B2EE7361032}" dt="2020-07-21T00:35:47.124" v="6818" actId="20577"/>
        <pc:sldMkLst>
          <pc:docMk/>
          <pc:sldMk cId="3838573020" sldId="406"/>
        </pc:sldMkLst>
        <pc:spChg chg="mod">
          <ac:chgData name="Maria Jose Consuegra Laino" userId="8542074c-da4c-4f6d-88fb-ed787923a225" providerId="ADAL" clId="{451FC889-2F39-4C4B-9FB5-8B2EE7361032}" dt="2020-07-21T00:19:01.565" v="6801" actId="164"/>
          <ac:spMkLst>
            <pc:docMk/>
            <pc:sldMk cId="3838573020" sldId="406"/>
            <ac:spMk id="5" creationId="{248DECF3-2515-418E-B950-BB4EC7D90AC9}"/>
          </ac:spMkLst>
        </pc:spChg>
        <pc:spChg chg="mod">
          <ac:chgData name="Maria Jose Consuegra Laino" userId="8542074c-da4c-4f6d-88fb-ed787923a225" providerId="ADAL" clId="{451FC889-2F39-4C4B-9FB5-8B2EE7361032}" dt="2020-07-21T00:19:01.565" v="6801" actId="164"/>
          <ac:spMkLst>
            <pc:docMk/>
            <pc:sldMk cId="3838573020" sldId="406"/>
            <ac:spMk id="6" creationId="{CA2E751B-3199-41D0-91DF-AD607E51035D}"/>
          </ac:spMkLst>
        </pc:spChg>
        <pc:spChg chg="mod">
          <ac:chgData name="Maria Jose Consuegra Laino" userId="8542074c-da4c-4f6d-88fb-ed787923a225" providerId="ADAL" clId="{451FC889-2F39-4C4B-9FB5-8B2EE7361032}" dt="2020-07-21T00:19:01.565" v="6801" actId="164"/>
          <ac:spMkLst>
            <pc:docMk/>
            <pc:sldMk cId="3838573020" sldId="406"/>
            <ac:spMk id="7" creationId="{E7BA9822-5498-4755-BD5F-1C193EB945AD}"/>
          </ac:spMkLst>
        </pc:spChg>
        <pc:spChg chg="mod">
          <ac:chgData name="Maria Jose Consuegra Laino" userId="8542074c-da4c-4f6d-88fb-ed787923a225" providerId="ADAL" clId="{451FC889-2F39-4C4B-9FB5-8B2EE7361032}" dt="2020-07-21T00:19:01.565" v="6801" actId="164"/>
          <ac:spMkLst>
            <pc:docMk/>
            <pc:sldMk cId="3838573020" sldId="406"/>
            <ac:spMk id="8" creationId="{ECD65BFD-254C-4443-9F33-BB17BE8CAF23}"/>
          </ac:spMkLst>
        </pc:spChg>
        <pc:spChg chg="mod">
          <ac:chgData name="Maria Jose Consuegra Laino" userId="8542074c-da4c-4f6d-88fb-ed787923a225" providerId="ADAL" clId="{451FC889-2F39-4C4B-9FB5-8B2EE7361032}" dt="2020-07-21T00:19:01.565" v="6801" actId="164"/>
          <ac:spMkLst>
            <pc:docMk/>
            <pc:sldMk cId="3838573020" sldId="406"/>
            <ac:spMk id="9" creationId="{D4E6E13C-5086-4948-8832-B846DED030B0}"/>
          </ac:spMkLst>
        </pc:spChg>
        <pc:spChg chg="mod">
          <ac:chgData name="Maria Jose Consuegra Laino" userId="8542074c-da4c-4f6d-88fb-ed787923a225" providerId="ADAL" clId="{451FC889-2F39-4C4B-9FB5-8B2EE7361032}" dt="2020-07-21T00:19:01.565" v="6801" actId="164"/>
          <ac:spMkLst>
            <pc:docMk/>
            <pc:sldMk cId="3838573020" sldId="406"/>
            <ac:spMk id="10" creationId="{4DF735A3-B4F8-4A5C-95B4-9B83A3543E9B}"/>
          </ac:spMkLst>
        </pc:spChg>
        <pc:spChg chg="mod">
          <ac:chgData name="Maria Jose Consuegra Laino" userId="8542074c-da4c-4f6d-88fb-ed787923a225" providerId="ADAL" clId="{451FC889-2F39-4C4B-9FB5-8B2EE7361032}" dt="2020-07-21T00:19:01.565" v="6801" actId="164"/>
          <ac:spMkLst>
            <pc:docMk/>
            <pc:sldMk cId="3838573020" sldId="406"/>
            <ac:spMk id="14" creationId="{02943109-F9D6-4741-887D-9BF33D35B0C9}"/>
          </ac:spMkLst>
        </pc:spChg>
        <pc:spChg chg="mod">
          <ac:chgData name="Maria Jose Consuegra Laino" userId="8542074c-da4c-4f6d-88fb-ed787923a225" providerId="ADAL" clId="{451FC889-2F39-4C4B-9FB5-8B2EE7361032}" dt="2020-07-21T00:19:01.565" v="6801" actId="164"/>
          <ac:spMkLst>
            <pc:docMk/>
            <pc:sldMk cId="3838573020" sldId="406"/>
            <ac:spMk id="18" creationId="{B90E70DA-08F4-474F-A66C-A98D76424DEF}"/>
          </ac:spMkLst>
        </pc:spChg>
        <pc:spChg chg="mod">
          <ac:chgData name="Maria Jose Consuegra Laino" userId="8542074c-da4c-4f6d-88fb-ed787923a225" providerId="ADAL" clId="{451FC889-2F39-4C4B-9FB5-8B2EE7361032}" dt="2020-07-21T00:19:01.565" v="6801" actId="164"/>
          <ac:spMkLst>
            <pc:docMk/>
            <pc:sldMk cId="3838573020" sldId="406"/>
            <ac:spMk id="19" creationId="{B4FC9BF0-870E-471C-A1CE-F7BA59DE9313}"/>
          </ac:spMkLst>
        </pc:spChg>
        <pc:spChg chg="mod">
          <ac:chgData name="Maria Jose Consuegra Laino" userId="8542074c-da4c-4f6d-88fb-ed787923a225" providerId="ADAL" clId="{451FC889-2F39-4C4B-9FB5-8B2EE7361032}" dt="2020-07-21T00:19:01.565" v="6801" actId="164"/>
          <ac:spMkLst>
            <pc:docMk/>
            <pc:sldMk cId="3838573020" sldId="406"/>
            <ac:spMk id="20" creationId="{D2E5F99B-8D32-455A-B5E5-CCB35E160BBB}"/>
          </ac:spMkLst>
        </pc:spChg>
        <pc:spChg chg="mod">
          <ac:chgData name="Maria Jose Consuegra Laino" userId="8542074c-da4c-4f6d-88fb-ed787923a225" providerId="ADAL" clId="{451FC889-2F39-4C4B-9FB5-8B2EE7361032}" dt="2020-07-21T00:19:01.565" v="6801" actId="164"/>
          <ac:spMkLst>
            <pc:docMk/>
            <pc:sldMk cId="3838573020" sldId="406"/>
            <ac:spMk id="27" creationId="{859BFA59-1400-478E-AF16-9E8BAD5536D7}"/>
          </ac:spMkLst>
        </pc:spChg>
        <pc:spChg chg="mod">
          <ac:chgData name="Maria Jose Consuegra Laino" userId="8542074c-da4c-4f6d-88fb-ed787923a225" providerId="ADAL" clId="{451FC889-2F39-4C4B-9FB5-8B2EE7361032}" dt="2020-07-21T00:19:01.565" v="6801" actId="164"/>
          <ac:spMkLst>
            <pc:docMk/>
            <pc:sldMk cId="3838573020" sldId="406"/>
            <ac:spMk id="34" creationId="{DDECED0A-4C09-4FB4-A01F-BE780AAAFE0B}"/>
          </ac:spMkLst>
        </pc:spChg>
        <pc:spChg chg="del">
          <ac:chgData name="Maria Jose Consuegra Laino" userId="8542074c-da4c-4f6d-88fb-ed787923a225" providerId="ADAL" clId="{451FC889-2F39-4C4B-9FB5-8B2EE7361032}" dt="2020-07-21T00:19:12.778" v="6802" actId="478"/>
          <ac:spMkLst>
            <pc:docMk/>
            <pc:sldMk cId="3838573020" sldId="406"/>
            <ac:spMk id="37" creationId="{0E15AFD8-ACDD-4531-817A-34ED1CA507ED}"/>
          </ac:spMkLst>
        </pc:spChg>
        <pc:spChg chg="mod">
          <ac:chgData name="Maria Jose Consuegra Laino" userId="8542074c-da4c-4f6d-88fb-ed787923a225" providerId="ADAL" clId="{451FC889-2F39-4C4B-9FB5-8B2EE7361032}" dt="2020-07-21T00:19:01.565" v="6801" actId="164"/>
          <ac:spMkLst>
            <pc:docMk/>
            <pc:sldMk cId="3838573020" sldId="406"/>
            <ac:spMk id="39" creationId="{7E55229B-CA9B-443B-9D09-EB602482AFCA}"/>
          </ac:spMkLst>
        </pc:spChg>
        <pc:grpChg chg="add mod">
          <ac:chgData name="Maria Jose Consuegra Laino" userId="8542074c-da4c-4f6d-88fb-ed787923a225" providerId="ADAL" clId="{451FC889-2F39-4C4B-9FB5-8B2EE7361032}" dt="2020-07-21T00:19:01.565" v="6801" actId="164"/>
          <ac:grpSpMkLst>
            <pc:docMk/>
            <pc:sldMk cId="3838573020" sldId="406"/>
            <ac:grpSpMk id="2" creationId="{92092DB7-398F-40EE-88E4-193ED4CF8E8D}"/>
          </ac:grpSpMkLst>
        </pc:grpChg>
        <pc:picChg chg="mod">
          <ac:chgData name="Maria Jose Consuegra Laino" userId="8542074c-da4c-4f6d-88fb-ed787923a225" providerId="ADAL" clId="{451FC889-2F39-4C4B-9FB5-8B2EE7361032}" dt="2020-07-21T00:19:01.565" v="6801" actId="164"/>
          <ac:picMkLst>
            <pc:docMk/>
            <pc:sldMk cId="3838573020" sldId="406"/>
            <ac:picMk id="15" creationId="{549568F4-77D7-4D0D-BE81-84C82A939949}"/>
          </ac:picMkLst>
        </pc:picChg>
        <pc:picChg chg="mod">
          <ac:chgData name="Maria Jose Consuegra Laino" userId="8542074c-da4c-4f6d-88fb-ed787923a225" providerId="ADAL" clId="{451FC889-2F39-4C4B-9FB5-8B2EE7361032}" dt="2020-07-21T00:19:01.565" v="6801" actId="164"/>
          <ac:picMkLst>
            <pc:docMk/>
            <pc:sldMk cId="3838573020" sldId="406"/>
            <ac:picMk id="17" creationId="{DE9FBFA9-C44C-42FA-A3A1-467287ABD7F1}"/>
          </ac:picMkLst>
        </pc:picChg>
        <pc:picChg chg="mod">
          <ac:chgData name="Maria Jose Consuegra Laino" userId="8542074c-da4c-4f6d-88fb-ed787923a225" providerId="ADAL" clId="{451FC889-2F39-4C4B-9FB5-8B2EE7361032}" dt="2020-07-21T00:19:01.565" v="6801" actId="164"/>
          <ac:picMkLst>
            <pc:docMk/>
            <pc:sldMk cId="3838573020" sldId="406"/>
            <ac:picMk id="24" creationId="{012F3471-0401-4F3A-AAEB-A90ADA422E1E}"/>
          </ac:picMkLst>
        </pc:picChg>
        <pc:picChg chg="mod">
          <ac:chgData name="Maria Jose Consuegra Laino" userId="8542074c-da4c-4f6d-88fb-ed787923a225" providerId="ADAL" clId="{451FC889-2F39-4C4B-9FB5-8B2EE7361032}" dt="2020-07-21T00:19:01.565" v="6801" actId="164"/>
          <ac:picMkLst>
            <pc:docMk/>
            <pc:sldMk cId="3838573020" sldId="406"/>
            <ac:picMk id="1030" creationId="{8F223A44-110F-474E-B69A-A3F5E80230B2}"/>
          </ac:picMkLst>
        </pc:picChg>
        <pc:cxnChg chg="mod">
          <ac:chgData name="Maria Jose Consuegra Laino" userId="8542074c-da4c-4f6d-88fb-ed787923a225" providerId="ADAL" clId="{451FC889-2F39-4C4B-9FB5-8B2EE7361032}" dt="2020-07-21T00:19:01.565" v="6801" actId="164"/>
          <ac:cxnSpMkLst>
            <pc:docMk/>
            <pc:sldMk cId="3838573020" sldId="406"/>
            <ac:cxnSpMk id="29" creationId="{5D21D0A5-09BB-4234-9EC9-D8D2260E83F5}"/>
          </ac:cxnSpMkLst>
        </pc:cxnChg>
        <pc:cxnChg chg="mod">
          <ac:chgData name="Maria Jose Consuegra Laino" userId="8542074c-da4c-4f6d-88fb-ed787923a225" providerId="ADAL" clId="{451FC889-2F39-4C4B-9FB5-8B2EE7361032}" dt="2020-07-21T00:19:01.565" v="6801" actId="164"/>
          <ac:cxnSpMkLst>
            <pc:docMk/>
            <pc:sldMk cId="3838573020" sldId="406"/>
            <ac:cxnSpMk id="35" creationId="{E7D41DFF-25C3-4966-82DC-A6B103448B61}"/>
          </ac:cxnSpMkLst>
        </pc:cxnChg>
      </pc:sldChg>
      <pc:sldChg chg="modSp add del">
        <pc:chgData name="Maria Jose Consuegra Laino" userId="8542074c-da4c-4f6d-88fb-ed787923a225" providerId="ADAL" clId="{451FC889-2F39-4C4B-9FB5-8B2EE7361032}" dt="2020-07-20T21:13:12.038" v="4329" actId="2696"/>
        <pc:sldMkLst>
          <pc:docMk/>
          <pc:sldMk cId="918073075" sldId="407"/>
        </pc:sldMkLst>
        <pc:spChg chg="mod">
          <ac:chgData name="Maria Jose Consuegra Laino" userId="8542074c-da4c-4f6d-88fb-ed787923a225" providerId="ADAL" clId="{451FC889-2F39-4C4B-9FB5-8B2EE7361032}" dt="2020-07-20T20:33:53.786" v="4212" actId="207"/>
          <ac:spMkLst>
            <pc:docMk/>
            <pc:sldMk cId="918073075" sldId="407"/>
            <ac:spMk id="31" creationId="{26112F9E-8816-4218-B1FD-8DDD65525C14}"/>
          </ac:spMkLst>
        </pc:spChg>
      </pc:sldChg>
      <pc:sldChg chg="add ord">
        <pc:chgData name="Maria Jose Consuegra Laino" userId="8542074c-da4c-4f6d-88fb-ed787923a225" providerId="ADAL" clId="{451FC889-2F39-4C4B-9FB5-8B2EE7361032}" dt="2020-07-21T00:42:01.088" v="6819"/>
        <pc:sldMkLst>
          <pc:docMk/>
          <pc:sldMk cId="3443842665" sldId="407"/>
        </pc:sldMkLst>
      </pc:sldChg>
      <pc:sldChg chg="add ord">
        <pc:chgData name="Maria Jose Consuegra Laino" userId="8542074c-da4c-4f6d-88fb-ed787923a225" providerId="ADAL" clId="{451FC889-2F39-4C4B-9FB5-8B2EE7361032}" dt="2020-07-21T00:42:01.088" v="6819"/>
        <pc:sldMkLst>
          <pc:docMk/>
          <pc:sldMk cId="1403923271" sldId="408"/>
        </pc:sldMkLst>
      </pc:sldChg>
      <pc:sldChg chg="modSp add del">
        <pc:chgData name="Maria Jose Consuegra Laino" userId="8542074c-da4c-4f6d-88fb-ed787923a225" providerId="ADAL" clId="{451FC889-2F39-4C4B-9FB5-8B2EE7361032}" dt="2020-07-20T21:13:12.003" v="4327" actId="2696"/>
        <pc:sldMkLst>
          <pc:docMk/>
          <pc:sldMk cId="2140401607" sldId="408"/>
        </pc:sldMkLst>
        <pc:spChg chg="mod">
          <ac:chgData name="Maria Jose Consuegra Laino" userId="8542074c-da4c-4f6d-88fb-ed787923a225" providerId="ADAL" clId="{451FC889-2F39-4C4B-9FB5-8B2EE7361032}" dt="2020-07-20T20:34:03.727" v="4213" actId="207"/>
          <ac:spMkLst>
            <pc:docMk/>
            <pc:sldMk cId="2140401607" sldId="408"/>
            <ac:spMk id="30" creationId="{5174323D-455F-4EE7-A50D-5CDB0324DC7A}"/>
          </ac:spMkLst>
        </pc:spChg>
      </pc:sldChg>
      <pc:sldChg chg="add ord">
        <pc:chgData name="Maria Jose Consuegra Laino" userId="8542074c-da4c-4f6d-88fb-ed787923a225" providerId="ADAL" clId="{451FC889-2F39-4C4B-9FB5-8B2EE7361032}" dt="2020-07-21T00:42:01.088" v="6819"/>
        <pc:sldMkLst>
          <pc:docMk/>
          <pc:sldMk cId="4017253376" sldId="409"/>
        </pc:sldMkLst>
      </pc:sldChg>
      <pc:sldChg chg="modSp add del">
        <pc:chgData name="Maria Jose Consuegra Laino" userId="8542074c-da4c-4f6d-88fb-ed787923a225" providerId="ADAL" clId="{451FC889-2F39-4C4B-9FB5-8B2EE7361032}" dt="2020-07-20T21:13:12.093" v="4331" actId="2696"/>
        <pc:sldMkLst>
          <pc:docMk/>
          <pc:sldMk cId="4020565664" sldId="409"/>
        </pc:sldMkLst>
        <pc:spChg chg="mod">
          <ac:chgData name="Maria Jose Consuegra Laino" userId="8542074c-da4c-4f6d-88fb-ed787923a225" providerId="ADAL" clId="{451FC889-2F39-4C4B-9FB5-8B2EE7361032}" dt="2020-07-20T20:33:48.794" v="4211" actId="207"/>
          <ac:spMkLst>
            <pc:docMk/>
            <pc:sldMk cId="4020565664" sldId="409"/>
            <ac:spMk id="28" creationId="{3DE71D0E-CDEC-48CB-A041-9D67EB89F78C}"/>
          </ac:spMkLst>
        </pc:spChg>
      </pc:sldChg>
      <pc:sldChg chg="add ord">
        <pc:chgData name="Maria Jose Consuegra Laino" userId="8542074c-da4c-4f6d-88fb-ed787923a225" providerId="ADAL" clId="{451FC889-2F39-4C4B-9FB5-8B2EE7361032}" dt="2020-07-21T00:42:01.088" v="6819"/>
        <pc:sldMkLst>
          <pc:docMk/>
          <pc:sldMk cId="99518960" sldId="410"/>
        </pc:sldMkLst>
      </pc:sldChg>
      <pc:sldChg chg="addSp modSp add del">
        <pc:chgData name="Maria Jose Consuegra Laino" userId="8542074c-da4c-4f6d-88fb-ed787923a225" providerId="ADAL" clId="{451FC889-2F39-4C4B-9FB5-8B2EE7361032}" dt="2020-07-20T21:13:12.051" v="4330" actId="2696"/>
        <pc:sldMkLst>
          <pc:docMk/>
          <pc:sldMk cId="2000159592" sldId="410"/>
        </pc:sldMkLst>
        <pc:spChg chg="mod">
          <ac:chgData name="Maria Jose Consuegra Laino" userId="8542074c-da4c-4f6d-88fb-ed787923a225" providerId="ADAL" clId="{451FC889-2F39-4C4B-9FB5-8B2EE7361032}" dt="2020-07-20T20:41:32.065" v="4262" actId="20577"/>
          <ac:spMkLst>
            <pc:docMk/>
            <pc:sldMk cId="2000159592" sldId="410"/>
            <ac:spMk id="2" creationId="{B87BE8F5-18A7-48D9-BA8B-8B1100CBBD64}"/>
          </ac:spMkLst>
        </pc:spChg>
        <pc:spChg chg="add">
          <ac:chgData name="Maria Jose Consuegra Laino" userId="8542074c-da4c-4f6d-88fb-ed787923a225" providerId="ADAL" clId="{451FC889-2F39-4C4B-9FB5-8B2EE7361032}" dt="2020-07-20T20:47:45.210" v="4307"/>
          <ac:spMkLst>
            <pc:docMk/>
            <pc:sldMk cId="2000159592" sldId="410"/>
            <ac:spMk id="3" creationId="{FF4DAA06-FE2F-4C05-8EC4-EDB121880BE7}"/>
          </ac:spMkLst>
        </pc:spChg>
      </pc:sldChg>
      <pc:sldChg chg="add ord">
        <pc:chgData name="Maria Jose Consuegra Laino" userId="8542074c-da4c-4f6d-88fb-ed787923a225" providerId="ADAL" clId="{451FC889-2F39-4C4B-9FB5-8B2EE7361032}" dt="2020-07-21T00:42:01.088" v="6819"/>
        <pc:sldMkLst>
          <pc:docMk/>
          <pc:sldMk cId="1443813833" sldId="411"/>
        </pc:sldMkLst>
      </pc:sldChg>
      <pc:sldChg chg="addSp modSp add del">
        <pc:chgData name="Maria Jose Consuegra Laino" userId="8542074c-da4c-4f6d-88fb-ed787923a225" providerId="ADAL" clId="{451FC889-2F39-4C4B-9FB5-8B2EE7361032}" dt="2020-07-20T21:13:12.015" v="4328" actId="2696"/>
        <pc:sldMkLst>
          <pc:docMk/>
          <pc:sldMk cId="2654288888" sldId="411"/>
        </pc:sldMkLst>
        <pc:spChg chg="mod">
          <ac:chgData name="Maria Jose Consuegra Laino" userId="8542074c-da4c-4f6d-88fb-ed787923a225" providerId="ADAL" clId="{451FC889-2F39-4C4B-9FB5-8B2EE7361032}" dt="2020-07-20T20:41:37.529" v="4273" actId="20577"/>
          <ac:spMkLst>
            <pc:docMk/>
            <pc:sldMk cId="2654288888" sldId="411"/>
            <ac:spMk id="2" creationId="{09B89DC5-EFF3-4F2B-B542-BC777809BCE8}"/>
          </ac:spMkLst>
        </pc:spChg>
        <pc:spChg chg="add">
          <ac:chgData name="Maria Jose Consuegra Laino" userId="8542074c-da4c-4f6d-88fb-ed787923a225" providerId="ADAL" clId="{451FC889-2F39-4C4B-9FB5-8B2EE7361032}" dt="2020-07-20T20:47:34.378" v="4306"/>
          <ac:spMkLst>
            <pc:docMk/>
            <pc:sldMk cId="2654288888" sldId="411"/>
            <ac:spMk id="3" creationId="{A827D39F-F490-48E3-BDB4-AF05C585B033}"/>
          </ac:spMkLst>
        </pc:spChg>
      </pc:sldChg>
      <pc:sldChg chg="addSp modSp add del">
        <pc:chgData name="Maria Jose Consuegra Laino" userId="8542074c-da4c-4f6d-88fb-ed787923a225" providerId="ADAL" clId="{451FC889-2F39-4C4B-9FB5-8B2EE7361032}" dt="2020-07-20T21:13:11.972" v="4326" actId="2696"/>
        <pc:sldMkLst>
          <pc:docMk/>
          <pc:sldMk cId="2216508409" sldId="412"/>
        </pc:sldMkLst>
        <pc:spChg chg="mod">
          <ac:chgData name="Maria Jose Consuegra Laino" userId="8542074c-da4c-4f6d-88fb-ed787923a225" providerId="ADAL" clId="{451FC889-2F39-4C4B-9FB5-8B2EE7361032}" dt="2020-07-20T20:41:49.241" v="4296" actId="20577"/>
          <ac:spMkLst>
            <pc:docMk/>
            <pc:sldMk cId="2216508409" sldId="412"/>
            <ac:spMk id="2" creationId="{BB1D80C5-42F4-4D37-892B-A770300972DA}"/>
          </ac:spMkLst>
        </pc:spChg>
        <pc:spChg chg="add">
          <ac:chgData name="Maria Jose Consuegra Laino" userId="8542074c-da4c-4f6d-88fb-ed787923a225" providerId="ADAL" clId="{451FC889-2F39-4C4B-9FB5-8B2EE7361032}" dt="2020-07-20T20:47:16.892" v="4305"/>
          <ac:spMkLst>
            <pc:docMk/>
            <pc:sldMk cId="2216508409" sldId="412"/>
            <ac:spMk id="3" creationId="{49C00D23-96C9-4F09-A94E-180E5E625E74}"/>
          </ac:spMkLst>
        </pc:spChg>
      </pc:sldChg>
      <pc:sldChg chg="add ord">
        <pc:chgData name="Maria Jose Consuegra Laino" userId="8542074c-da4c-4f6d-88fb-ed787923a225" providerId="ADAL" clId="{451FC889-2F39-4C4B-9FB5-8B2EE7361032}" dt="2020-07-21T00:42:01.088" v="6819"/>
        <pc:sldMkLst>
          <pc:docMk/>
          <pc:sldMk cId="2375008503" sldId="412"/>
        </pc:sldMkLst>
      </pc:sldChg>
      <pc:sldChg chg="addSp modSp add del">
        <pc:chgData name="Maria Jose Consuegra Laino" userId="8542074c-da4c-4f6d-88fb-ed787923a225" providerId="ADAL" clId="{451FC889-2F39-4C4B-9FB5-8B2EE7361032}" dt="2020-07-20T21:13:11.934" v="4324" actId="2696"/>
        <pc:sldMkLst>
          <pc:docMk/>
          <pc:sldMk cId="290633182" sldId="413"/>
        </pc:sldMkLst>
        <pc:spChg chg="mod">
          <ac:chgData name="Maria Jose Consuegra Laino" userId="8542074c-da4c-4f6d-88fb-ed787923a225" providerId="ADAL" clId="{451FC889-2F39-4C4B-9FB5-8B2EE7361032}" dt="2020-07-20T20:49:18.578" v="4311" actId="207"/>
          <ac:spMkLst>
            <pc:docMk/>
            <pc:sldMk cId="290633182" sldId="413"/>
            <ac:spMk id="30" creationId="{5174323D-455F-4EE7-A50D-5CDB0324DC7A}"/>
          </ac:spMkLst>
        </pc:spChg>
        <pc:spChg chg="add">
          <ac:chgData name="Maria Jose Consuegra Laino" userId="8542074c-da4c-4f6d-88fb-ed787923a225" providerId="ADAL" clId="{451FC889-2F39-4C4B-9FB5-8B2EE7361032}" dt="2020-07-20T20:49:02.384" v="4310"/>
          <ac:spMkLst>
            <pc:docMk/>
            <pc:sldMk cId="290633182" sldId="413"/>
            <ac:spMk id="38" creationId="{A16C9B03-62CC-4285-B539-6EDE542D9D0E}"/>
          </ac:spMkLst>
        </pc:spChg>
        <pc:cxnChg chg="add">
          <ac:chgData name="Maria Jose Consuegra Laino" userId="8542074c-da4c-4f6d-88fb-ed787923a225" providerId="ADAL" clId="{451FC889-2F39-4C4B-9FB5-8B2EE7361032}" dt="2020-07-20T20:49:02.384" v="4310"/>
          <ac:cxnSpMkLst>
            <pc:docMk/>
            <pc:sldMk cId="290633182" sldId="413"/>
            <ac:cxnSpMk id="36" creationId="{7ADF80A0-986C-4F63-B987-E28F545BC606}"/>
          </ac:cxnSpMkLst>
        </pc:cxnChg>
      </pc:sldChg>
      <pc:sldChg chg="delSp add modNotesTx">
        <pc:chgData name="Maria Jose Consuegra Laino" userId="8542074c-da4c-4f6d-88fb-ed787923a225" providerId="ADAL" clId="{451FC889-2F39-4C4B-9FB5-8B2EE7361032}" dt="2020-07-21T00:43:00.376" v="6824" actId="478"/>
        <pc:sldMkLst>
          <pc:docMk/>
          <pc:sldMk cId="741335185" sldId="413"/>
        </pc:sldMkLst>
        <pc:spChg chg="del">
          <ac:chgData name="Maria Jose Consuegra Laino" userId="8542074c-da4c-4f6d-88fb-ed787923a225" providerId="ADAL" clId="{451FC889-2F39-4C4B-9FB5-8B2EE7361032}" dt="2020-07-21T00:43:00.376" v="6824" actId="478"/>
          <ac:spMkLst>
            <pc:docMk/>
            <pc:sldMk cId="741335185" sldId="413"/>
            <ac:spMk id="37" creationId="{0E15AFD8-ACDD-4531-817A-34ED1CA507ED}"/>
          </ac:spMkLst>
        </pc:spChg>
      </pc:sldChg>
      <pc:sldChg chg="add del modNotesTx">
        <pc:chgData name="Maria Jose Consuegra Laino" userId="8542074c-da4c-4f6d-88fb-ed787923a225" providerId="ADAL" clId="{451FC889-2F39-4C4B-9FB5-8B2EE7361032}" dt="2020-07-21T00:42:29.594" v="6821" actId="2696"/>
        <pc:sldMkLst>
          <pc:docMk/>
          <pc:sldMk cId="2583217678" sldId="414"/>
        </pc:sldMkLst>
      </pc:sldChg>
      <pc:sldChg chg="add del">
        <pc:chgData name="Maria Jose Consuegra Laino" userId="8542074c-da4c-4f6d-88fb-ed787923a225" providerId="ADAL" clId="{451FC889-2F39-4C4B-9FB5-8B2EE7361032}" dt="2020-07-20T21:13:11.966" v="4325" actId="2696"/>
        <pc:sldMkLst>
          <pc:docMk/>
          <pc:sldMk cId="4240305634" sldId="414"/>
        </pc:sldMkLst>
      </pc:sldChg>
      <pc:sldChg chg="addSp delSp modSp add ord modTransition modNotesTx">
        <pc:chgData name="Maria Jose Consuegra Laino" userId="8542074c-da4c-4f6d-88fb-ed787923a225" providerId="ADAL" clId="{451FC889-2F39-4C4B-9FB5-8B2EE7361032}" dt="2020-07-21T00:11:11.873" v="6792" actId="20577"/>
        <pc:sldMkLst>
          <pc:docMk/>
          <pc:sldMk cId="3410629474" sldId="415"/>
        </pc:sldMkLst>
        <pc:spChg chg="del mod topLvl">
          <ac:chgData name="Maria Jose Consuegra Laino" userId="8542074c-da4c-4f6d-88fb-ed787923a225" providerId="ADAL" clId="{451FC889-2F39-4C4B-9FB5-8B2EE7361032}" dt="2020-07-20T21:54:28.300" v="4523" actId="478"/>
          <ac:spMkLst>
            <pc:docMk/>
            <pc:sldMk cId="3410629474" sldId="415"/>
            <ac:spMk id="5" creationId="{248DECF3-2515-418E-B950-BB4EC7D90AC9}"/>
          </ac:spMkLst>
        </pc:spChg>
        <pc:spChg chg="del mod topLvl">
          <ac:chgData name="Maria Jose Consuegra Laino" userId="8542074c-da4c-4f6d-88fb-ed787923a225" providerId="ADAL" clId="{451FC889-2F39-4C4B-9FB5-8B2EE7361032}" dt="2020-07-20T21:54:28.300" v="4523" actId="478"/>
          <ac:spMkLst>
            <pc:docMk/>
            <pc:sldMk cId="3410629474" sldId="415"/>
            <ac:spMk id="6" creationId="{CA2E751B-3199-41D0-91DF-AD607E51035D}"/>
          </ac:spMkLst>
        </pc:spChg>
        <pc:spChg chg="del mod topLvl">
          <ac:chgData name="Maria Jose Consuegra Laino" userId="8542074c-da4c-4f6d-88fb-ed787923a225" providerId="ADAL" clId="{451FC889-2F39-4C4B-9FB5-8B2EE7361032}" dt="2020-07-20T21:56:03.026" v="4533" actId="478"/>
          <ac:spMkLst>
            <pc:docMk/>
            <pc:sldMk cId="3410629474" sldId="415"/>
            <ac:spMk id="7" creationId="{E7BA9822-5498-4755-BD5F-1C193EB945AD}"/>
          </ac:spMkLst>
        </pc:spChg>
        <pc:spChg chg="mod topLvl">
          <ac:chgData name="Maria Jose Consuegra Laino" userId="8542074c-da4c-4f6d-88fb-ed787923a225" providerId="ADAL" clId="{451FC889-2F39-4C4B-9FB5-8B2EE7361032}" dt="2020-07-20T21:54:18.945" v="4522" actId="165"/>
          <ac:spMkLst>
            <pc:docMk/>
            <pc:sldMk cId="3410629474" sldId="415"/>
            <ac:spMk id="8" creationId="{ECD65BFD-254C-4443-9F33-BB17BE8CAF23}"/>
          </ac:spMkLst>
        </pc:spChg>
        <pc:spChg chg="mod topLvl">
          <ac:chgData name="Maria Jose Consuegra Laino" userId="8542074c-da4c-4f6d-88fb-ed787923a225" providerId="ADAL" clId="{451FC889-2F39-4C4B-9FB5-8B2EE7361032}" dt="2020-07-20T21:54:18.945" v="4522" actId="165"/>
          <ac:spMkLst>
            <pc:docMk/>
            <pc:sldMk cId="3410629474" sldId="415"/>
            <ac:spMk id="9" creationId="{D4E6E13C-5086-4948-8832-B846DED030B0}"/>
          </ac:spMkLst>
        </pc:spChg>
        <pc:spChg chg="del mod topLvl">
          <ac:chgData name="Maria Jose Consuegra Laino" userId="8542074c-da4c-4f6d-88fb-ed787923a225" providerId="ADAL" clId="{451FC889-2F39-4C4B-9FB5-8B2EE7361032}" dt="2020-07-20T21:56:03.026" v="4533" actId="478"/>
          <ac:spMkLst>
            <pc:docMk/>
            <pc:sldMk cId="3410629474" sldId="415"/>
            <ac:spMk id="10" creationId="{4DF735A3-B4F8-4A5C-95B4-9B83A3543E9B}"/>
          </ac:spMkLst>
        </pc:spChg>
        <pc:spChg chg="del mod topLvl">
          <ac:chgData name="Maria Jose Consuegra Laino" userId="8542074c-da4c-4f6d-88fb-ed787923a225" providerId="ADAL" clId="{451FC889-2F39-4C4B-9FB5-8B2EE7361032}" dt="2020-07-20T21:54:28.300" v="4523" actId="478"/>
          <ac:spMkLst>
            <pc:docMk/>
            <pc:sldMk cId="3410629474" sldId="415"/>
            <ac:spMk id="14" creationId="{02943109-F9D6-4741-887D-9BF33D35B0C9}"/>
          </ac:spMkLst>
        </pc:spChg>
        <pc:spChg chg="del mod topLvl">
          <ac:chgData name="Maria Jose Consuegra Laino" userId="8542074c-da4c-4f6d-88fb-ed787923a225" providerId="ADAL" clId="{451FC889-2F39-4C4B-9FB5-8B2EE7361032}" dt="2020-07-20T21:54:28.300" v="4523" actId="478"/>
          <ac:spMkLst>
            <pc:docMk/>
            <pc:sldMk cId="3410629474" sldId="415"/>
            <ac:spMk id="18" creationId="{B90E70DA-08F4-474F-A66C-A98D76424DEF}"/>
          </ac:spMkLst>
        </pc:spChg>
        <pc:spChg chg="del mod topLvl">
          <ac:chgData name="Maria Jose Consuegra Laino" userId="8542074c-da4c-4f6d-88fb-ed787923a225" providerId="ADAL" clId="{451FC889-2F39-4C4B-9FB5-8B2EE7361032}" dt="2020-07-20T21:54:28.300" v="4523" actId="478"/>
          <ac:spMkLst>
            <pc:docMk/>
            <pc:sldMk cId="3410629474" sldId="415"/>
            <ac:spMk id="19" creationId="{B4FC9BF0-870E-471C-A1CE-F7BA59DE9313}"/>
          </ac:spMkLst>
        </pc:spChg>
        <pc:spChg chg="del mod topLvl">
          <ac:chgData name="Maria Jose Consuegra Laino" userId="8542074c-da4c-4f6d-88fb-ed787923a225" providerId="ADAL" clId="{451FC889-2F39-4C4B-9FB5-8B2EE7361032}" dt="2020-07-20T21:54:28.300" v="4523" actId="478"/>
          <ac:spMkLst>
            <pc:docMk/>
            <pc:sldMk cId="3410629474" sldId="415"/>
            <ac:spMk id="20" creationId="{D2E5F99B-8D32-455A-B5E5-CCB35E160BBB}"/>
          </ac:spMkLst>
        </pc:spChg>
        <pc:spChg chg="add del mod">
          <ac:chgData name="Maria Jose Consuegra Laino" userId="8542074c-da4c-4f6d-88fb-ed787923a225" providerId="ADAL" clId="{451FC889-2F39-4C4B-9FB5-8B2EE7361032}" dt="2020-07-20T21:23:56.657" v="4429" actId="478"/>
          <ac:spMkLst>
            <pc:docMk/>
            <pc:sldMk cId="3410629474" sldId="415"/>
            <ac:spMk id="22" creationId="{15CA8DFF-E57E-402D-98A3-03DC19034753}"/>
          </ac:spMkLst>
        </pc:spChg>
        <pc:spChg chg="add del mod">
          <ac:chgData name="Maria Jose Consuegra Laino" userId="8542074c-da4c-4f6d-88fb-ed787923a225" providerId="ADAL" clId="{451FC889-2F39-4C4B-9FB5-8B2EE7361032}" dt="2020-07-20T21:54:28.300" v="4523" actId="478"/>
          <ac:spMkLst>
            <pc:docMk/>
            <pc:sldMk cId="3410629474" sldId="415"/>
            <ac:spMk id="23" creationId="{84AE6AA8-1948-4D50-815C-457403140BA7}"/>
          </ac:spMkLst>
        </pc:spChg>
        <pc:spChg chg="add del">
          <ac:chgData name="Maria Jose Consuegra Laino" userId="8542074c-da4c-4f6d-88fb-ed787923a225" providerId="ADAL" clId="{451FC889-2F39-4C4B-9FB5-8B2EE7361032}" dt="2020-07-20T21:19:21.130" v="4392"/>
          <ac:spMkLst>
            <pc:docMk/>
            <pc:sldMk cId="3410629474" sldId="415"/>
            <ac:spMk id="25" creationId="{880878A0-D6B0-4FDB-8B6A-FF47F16CB58B}"/>
          </ac:spMkLst>
        </pc:spChg>
        <pc:spChg chg="add">
          <ac:chgData name="Maria Jose Consuegra Laino" userId="8542074c-da4c-4f6d-88fb-ed787923a225" providerId="ADAL" clId="{451FC889-2F39-4C4B-9FB5-8B2EE7361032}" dt="2020-07-20T21:56:03.300" v="4534"/>
          <ac:spMkLst>
            <pc:docMk/>
            <pc:sldMk cId="3410629474" sldId="415"/>
            <ac:spMk id="26" creationId="{436D1B7C-7A37-45FD-BFBD-EEACF143B273}"/>
          </ac:spMkLst>
        </pc:spChg>
        <pc:spChg chg="del mod topLvl">
          <ac:chgData name="Maria Jose Consuegra Laino" userId="8542074c-da4c-4f6d-88fb-ed787923a225" providerId="ADAL" clId="{451FC889-2F39-4C4B-9FB5-8B2EE7361032}" dt="2020-07-20T21:54:28.300" v="4523" actId="478"/>
          <ac:spMkLst>
            <pc:docMk/>
            <pc:sldMk cId="3410629474" sldId="415"/>
            <ac:spMk id="27" creationId="{859BFA59-1400-478E-AF16-9E8BAD5536D7}"/>
          </ac:spMkLst>
        </pc:spChg>
        <pc:spChg chg="add">
          <ac:chgData name="Maria Jose Consuegra Laino" userId="8542074c-da4c-4f6d-88fb-ed787923a225" providerId="ADAL" clId="{451FC889-2F39-4C4B-9FB5-8B2EE7361032}" dt="2020-07-20T21:56:03.300" v="4534"/>
          <ac:spMkLst>
            <pc:docMk/>
            <pc:sldMk cId="3410629474" sldId="415"/>
            <ac:spMk id="28" creationId="{702C7673-C7D4-4DC6-8631-A8A160E19E65}"/>
          </ac:spMkLst>
        </pc:spChg>
        <pc:spChg chg="add">
          <ac:chgData name="Maria Jose Consuegra Laino" userId="8542074c-da4c-4f6d-88fb-ed787923a225" providerId="ADAL" clId="{451FC889-2F39-4C4B-9FB5-8B2EE7361032}" dt="2020-07-20T21:56:03.300" v="4534"/>
          <ac:spMkLst>
            <pc:docMk/>
            <pc:sldMk cId="3410629474" sldId="415"/>
            <ac:spMk id="30" creationId="{D1CB953E-D584-4052-ACC8-61B46F6FB4E5}"/>
          </ac:spMkLst>
        </pc:spChg>
        <pc:spChg chg="add">
          <ac:chgData name="Maria Jose Consuegra Laino" userId="8542074c-da4c-4f6d-88fb-ed787923a225" providerId="ADAL" clId="{451FC889-2F39-4C4B-9FB5-8B2EE7361032}" dt="2020-07-20T21:56:03.300" v="4534"/>
          <ac:spMkLst>
            <pc:docMk/>
            <pc:sldMk cId="3410629474" sldId="415"/>
            <ac:spMk id="31" creationId="{89D829BA-E7AA-4985-B310-4023BCF8DA91}"/>
          </ac:spMkLst>
        </pc:spChg>
        <pc:spChg chg="del">
          <ac:chgData name="Maria Jose Consuegra Laino" userId="8542074c-da4c-4f6d-88fb-ed787923a225" providerId="ADAL" clId="{451FC889-2F39-4C4B-9FB5-8B2EE7361032}" dt="2020-07-20T21:15:33.338" v="4361" actId="478"/>
          <ac:spMkLst>
            <pc:docMk/>
            <pc:sldMk cId="3410629474" sldId="415"/>
            <ac:spMk id="34" creationId="{DDECED0A-4C09-4FB4-A01F-BE780AAAFE0B}"/>
          </ac:spMkLst>
        </pc:spChg>
        <pc:spChg chg="del">
          <ac:chgData name="Maria Jose Consuegra Laino" userId="8542074c-da4c-4f6d-88fb-ed787923a225" providerId="ADAL" clId="{451FC889-2F39-4C4B-9FB5-8B2EE7361032}" dt="2020-07-20T21:15:33.338" v="4361" actId="478"/>
          <ac:spMkLst>
            <pc:docMk/>
            <pc:sldMk cId="3410629474" sldId="415"/>
            <ac:spMk id="39" creationId="{7E55229B-CA9B-443B-9D09-EB602482AFCA}"/>
          </ac:spMkLst>
        </pc:spChg>
        <pc:grpChg chg="del mod">
          <ac:chgData name="Maria Jose Consuegra Laino" userId="8542074c-da4c-4f6d-88fb-ed787923a225" providerId="ADAL" clId="{451FC889-2F39-4C4B-9FB5-8B2EE7361032}" dt="2020-07-20T21:54:18.945" v="4522" actId="165"/>
          <ac:grpSpMkLst>
            <pc:docMk/>
            <pc:sldMk cId="3410629474" sldId="415"/>
            <ac:grpSpMk id="37" creationId="{5759049E-6EA8-411D-911D-04F72123B810}"/>
          </ac:grpSpMkLst>
        </pc:grpChg>
        <pc:picChg chg="del mod topLvl">
          <ac:chgData name="Maria Jose Consuegra Laino" userId="8542074c-da4c-4f6d-88fb-ed787923a225" providerId="ADAL" clId="{451FC889-2F39-4C4B-9FB5-8B2EE7361032}" dt="2020-07-20T21:54:28.300" v="4523" actId="478"/>
          <ac:picMkLst>
            <pc:docMk/>
            <pc:sldMk cId="3410629474" sldId="415"/>
            <ac:picMk id="15" creationId="{549568F4-77D7-4D0D-BE81-84C82A939949}"/>
          </ac:picMkLst>
        </pc:picChg>
        <pc:picChg chg="del mod topLvl">
          <ac:chgData name="Maria Jose Consuegra Laino" userId="8542074c-da4c-4f6d-88fb-ed787923a225" providerId="ADAL" clId="{451FC889-2F39-4C4B-9FB5-8B2EE7361032}" dt="2020-07-20T21:54:28.300" v="4523" actId="478"/>
          <ac:picMkLst>
            <pc:docMk/>
            <pc:sldMk cId="3410629474" sldId="415"/>
            <ac:picMk id="17" creationId="{DE9FBFA9-C44C-42FA-A3A1-467287ABD7F1}"/>
          </ac:picMkLst>
        </pc:picChg>
        <pc:picChg chg="add del mod topLvl">
          <ac:chgData name="Maria Jose Consuegra Laino" userId="8542074c-da4c-4f6d-88fb-ed787923a225" providerId="ADAL" clId="{451FC889-2F39-4C4B-9FB5-8B2EE7361032}" dt="2020-07-20T21:54:28.300" v="4523" actId="478"/>
          <ac:picMkLst>
            <pc:docMk/>
            <pc:sldMk cId="3410629474" sldId="415"/>
            <ac:picMk id="24" creationId="{012F3471-0401-4F3A-AAEB-A90ADA422E1E}"/>
          </ac:picMkLst>
        </pc:picChg>
        <pc:picChg chg="del mod topLvl">
          <ac:chgData name="Maria Jose Consuegra Laino" userId="8542074c-da4c-4f6d-88fb-ed787923a225" providerId="ADAL" clId="{451FC889-2F39-4C4B-9FB5-8B2EE7361032}" dt="2020-07-20T21:54:28.300" v="4523" actId="478"/>
          <ac:picMkLst>
            <pc:docMk/>
            <pc:sldMk cId="3410629474" sldId="415"/>
            <ac:picMk id="1030" creationId="{8F223A44-110F-474E-B69A-A3F5E80230B2}"/>
          </ac:picMkLst>
        </pc:picChg>
        <pc:cxnChg chg="del mod">
          <ac:chgData name="Maria Jose Consuegra Laino" userId="8542074c-da4c-4f6d-88fb-ed787923a225" providerId="ADAL" clId="{451FC889-2F39-4C4B-9FB5-8B2EE7361032}" dt="2020-07-20T21:15:33.338" v="4361" actId="478"/>
          <ac:cxnSpMkLst>
            <pc:docMk/>
            <pc:sldMk cId="3410629474" sldId="415"/>
            <ac:cxnSpMk id="29" creationId="{5D21D0A5-09BB-4234-9EC9-D8D2260E83F5}"/>
          </ac:cxnSpMkLst>
        </pc:cxnChg>
        <pc:cxnChg chg="del mod">
          <ac:chgData name="Maria Jose Consuegra Laino" userId="8542074c-da4c-4f6d-88fb-ed787923a225" providerId="ADAL" clId="{451FC889-2F39-4C4B-9FB5-8B2EE7361032}" dt="2020-07-20T21:15:33.338" v="4361" actId="478"/>
          <ac:cxnSpMkLst>
            <pc:docMk/>
            <pc:sldMk cId="3410629474" sldId="415"/>
            <ac:cxnSpMk id="35" creationId="{E7D41DFF-25C3-4966-82DC-A6B103448B61}"/>
          </ac:cxnSpMkLst>
        </pc:cxnChg>
      </pc:sldChg>
      <pc:sldChg chg="addSp delSp modSp add modNotesTx">
        <pc:chgData name="Maria Jose Consuegra Laino" userId="8542074c-da4c-4f6d-88fb-ed787923a225" providerId="ADAL" clId="{451FC889-2F39-4C4B-9FB5-8B2EE7361032}" dt="2020-07-20T22:15:37.537" v="5274" actId="1076"/>
        <pc:sldMkLst>
          <pc:docMk/>
          <pc:sldMk cId="4001496657" sldId="416"/>
        </pc:sldMkLst>
        <pc:spChg chg="mod topLvl">
          <ac:chgData name="Maria Jose Consuegra Laino" userId="8542074c-da4c-4f6d-88fb-ed787923a225" providerId="ADAL" clId="{451FC889-2F39-4C4B-9FB5-8B2EE7361032}" dt="2020-07-20T21:55:23.015" v="4525" actId="165"/>
          <ac:spMkLst>
            <pc:docMk/>
            <pc:sldMk cId="4001496657" sldId="416"/>
            <ac:spMk id="5" creationId="{248DECF3-2515-418E-B950-BB4EC7D90AC9}"/>
          </ac:spMkLst>
        </pc:spChg>
        <pc:spChg chg="mod topLvl">
          <ac:chgData name="Maria Jose Consuegra Laino" userId="8542074c-da4c-4f6d-88fb-ed787923a225" providerId="ADAL" clId="{451FC889-2F39-4C4B-9FB5-8B2EE7361032}" dt="2020-07-20T21:55:23.015" v="4525" actId="165"/>
          <ac:spMkLst>
            <pc:docMk/>
            <pc:sldMk cId="4001496657" sldId="416"/>
            <ac:spMk id="6" creationId="{CA2E751B-3199-41D0-91DF-AD607E51035D}"/>
          </ac:spMkLst>
        </pc:spChg>
        <pc:spChg chg="mod topLvl">
          <ac:chgData name="Maria Jose Consuegra Laino" userId="8542074c-da4c-4f6d-88fb-ed787923a225" providerId="ADAL" clId="{451FC889-2F39-4C4B-9FB5-8B2EE7361032}" dt="2020-07-20T21:55:23.015" v="4525" actId="165"/>
          <ac:spMkLst>
            <pc:docMk/>
            <pc:sldMk cId="4001496657" sldId="416"/>
            <ac:spMk id="7" creationId="{E7BA9822-5498-4755-BD5F-1C193EB945AD}"/>
          </ac:spMkLst>
        </pc:spChg>
        <pc:spChg chg="mod topLvl">
          <ac:chgData name="Maria Jose Consuegra Laino" userId="8542074c-da4c-4f6d-88fb-ed787923a225" providerId="ADAL" clId="{451FC889-2F39-4C4B-9FB5-8B2EE7361032}" dt="2020-07-20T21:55:23.015" v="4525" actId="165"/>
          <ac:spMkLst>
            <pc:docMk/>
            <pc:sldMk cId="4001496657" sldId="416"/>
            <ac:spMk id="8" creationId="{ECD65BFD-254C-4443-9F33-BB17BE8CAF23}"/>
          </ac:spMkLst>
        </pc:spChg>
        <pc:spChg chg="mod topLvl">
          <ac:chgData name="Maria Jose Consuegra Laino" userId="8542074c-da4c-4f6d-88fb-ed787923a225" providerId="ADAL" clId="{451FC889-2F39-4C4B-9FB5-8B2EE7361032}" dt="2020-07-20T22:15:37.537" v="5274" actId="1076"/>
          <ac:spMkLst>
            <pc:docMk/>
            <pc:sldMk cId="4001496657" sldId="416"/>
            <ac:spMk id="9" creationId="{D4E6E13C-5086-4948-8832-B846DED030B0}"/>
          </ac:spMkLst>
        </pc:spChg>
        <pc:spChg chg="mod topLvl">
          <ac:chgData name="Maria Jose Consuegra Laino" userId="8542074c-da4c-4f6d-88fb-ed787923a225" providerId="ADAL" clId="{451FC889-2F39-4C4B-9FB5-8B2EE7361032}" dt="2020-07-20T21:55:23.015" v="4525" actId="165"/>
          <ac:spMkLst>
            <pc:docMk/>
            <pc:sldMk cId="4001496657" sldId="416"/>
            <ac:spMk id="10" creationId="{4DF735A3-B4F8-4A5C-95B4-9B83A3543E9B}"/>
          </ac:spMkLst>
        </pc:spChg>
        <pc:spChg chg="mod topLvl">
          <ac:chgData name="Maria Jose Consuegra Laino" userId="8542074c-da4c-4f6d-88fb-ed787923a225" providerId="ADAL" clId="{451FC889-2F39-4C4B-9FB5-8B2EE7361032}" dt="2020-07-20T21:55:23.015" v="4525" actId="165"/>
          <ac:spMkLst>
            <pc:docMk/>
            <pc:sldMk cId="4001496657" sldId="416"/>
            <ac:spMk id="14" creationId="{02943109-F9D6-4741-887D-9BF33D35B0C9}"/>
          </ac:spMkLst>
        </pc:spChg>
        <pc:spChg chg="mod topLvl">
          <ac:chgData name="Maria Jose Consuegra Laino" userId="8542074c-da4c-4f6d-88fb-ed787923a225" providerId="ADAL" clId="{451FC889-2F39-4C4B-9FB5-8B2EE7361032}" dt="2020-07-20T21:55:23.015" v="4525" actId="165"/>
          <ac:spMkLst>
            <pc:docMk/>
            <pc:sldMk cId="4001496657" sldId="416"/>
            <ac:spMk id="18" creationId="{B90E70DA-08F4-474F-A66C-A98D76424DEF}"/>
          </ac:spMkLst>
        </pc:spChg>
        <pc:spChg chg="mod topLvl">
          <ac:chgData name="Maria Jose Consuegra Laino" userId="8542074c-da4c-4f6d-88fb-ed787923a225" providerId="ADAL" clId="{451FC889-2F39-4C4B-9FB5-8B2EE7361032}" dt="2020-07-20T21:55:23.015" v="4525" actId="165"/>
          <ac:spMkLst>
            <pc:docMk/>
            <pc:sldMk cId="4001496657" sldId="416"/>
            <ac:spMk id="19" creationId="{B4FC9BF0-870E-471C-A1CE-F7BA59DE9313}"/>
          </ac:spMkLst>
        </pc:spChg>
        <pc:spChg chg="del mod topLvl">
          <ac:chgData name="Maria Jose Consuegra Laino" userId="8542074c-da4c-4f6d-88fb-ed787923a225" providerId="ADAL" clId="{451FC889-2F39-4C4B-9FB5-8B2EE7361032}" dt="2020-07-20T21:55:30.310" v="4526" actId="478"/>
          <ac:spMkLst>
            <pc:docMk/>
            <pc:sldMk cId="4001496657" sldId="416"/>
            <ac:spMk id="20" creationId="{D2E5F99B-8D32-455A-B5E5-CCB35E160BBB}"/>
          </ac:spMkLst>
        </pc:spChg>
        <pc:spChg chg="add">
          <ac:chgData name="Maria Jose Consuegra Laino" userId="8542074c-da4c-4f6d-88fb-ed787923a225" providerId="ADAL" clId="{451FC889-2F39-4C4B-9FB5-8B2EE7361032}" dt="2020-07-20T21:54:04.187" v="4521"/>
          <ac:spMkLst>
            <pc:docMk/>
            <pc:sldMk cId="4001496657" sldId="416"/>
            <ac:spMk id="21" creationId="{99F95186-2130-479F-B75B-B96FA37171EE}"/>
          </ac:spMkLst>
        </pc:spChg>
        <pc:spChg chg="del">
          <ac:chgData name="Maria Jose Consuegra Laino" userId="8542074c-da4c-4f6d-88fb-ed787923a225" providerId="ADAL" clId="{451FC889-2F39-4C4B-9FB5-8B2EE7361032}" dt="2020-07-20T21:50:20.922" v="4513" actId="478"/>
          <ac:spMkLst>
            <pc:docMk/>
            <pc:sldMk cId="4001496657" sldId="416"/>
            <ac:spMk id="23" creationId="{84AE6AA8-1948-4D50-815C-457403140BA7}"/>
          </ac:spMkLst>
        </pc:spChg>
        <pc:spChg chg="del mod topLvl">
          <ac:chgData name="Maria Jose Consuegra Laino" userId="8542074c-da4c-4f6d-88fb-ed787923a225" providerId="ADAL" clId="{451FC889-2F39-4C4B-9FB5-8B2EE7361032}" dt="2020-07-20T21:55:30.310" v="4526" actId="478"/>
          <ac:spMkLst>
            <pc:docMk/>
            <pc:sldMk cId="4001496657" sldId="416"/>
            <ac:spMk id="27" creationId="{859BFA59-1400-478E-AF16-9E8BAD5536D7}"/>
          </ac:spMkLst>
        </pc:spChg>
        <pc:grpChg chg="del">
          <ac:chgData name="Maria Jose Consuegra Laino" userId="8542074c-da4c-4f6d-88fb-ed787923a225" providerId="ADAL" clId="{451FC889-2F39-4C4B-9FB5-8B2EE7361032}" dt="2020-07-20T21:55:23.015" v="4525" actId="165"/>
          <ac:grpSpMkLst>
            <pc:docMk/>
            <pc:sldMk cId="4001496657" sldId="416"/>
            <ac:grpSpMk id="37" creationId="{5759049E-6EA8-411D-911D-04F72123B810}"/>
          </ac:grpSpMkLst>
        </pc:grpChg>
        <pc:picChg chg="mod topLvl">
          <ac:chgData name="Maria Jose Consuegra Laino" userId="8542074c-da4c-4f6d-88fb-ed787923a225" providerId="ADAL" clId="{451FC889-2F39-4C4B-9FB5-8B2EE7361032}" dt="2020-07-20T21:55:23.015" v="4525" actId="165"/>
          <ac:picMkLst>
            <pc:docMk/>
            <pc:sldMk cId="4001496657" sldId="416"/>
            <ac:picMk id="15" creationId="{549568F4-77D7-4D0D-BE81-84C82A939949}"/>
          </ac:picMkLst>
        </pc:picChg>
        <pc:picChg chg="mod topLvl">
          <ac:chgData name="Maria Jose Consuegra Laino" userId="8542074c-da4c-4f6d-88fb-ed787923a225" providerId="ADAL" clId="{451FC889-2F39-4C4B-9FB5-8B2EE7361032}" dt="2020-07-20T21:55:23.015" v="4525" actId="165"/>
          <ac:picMkLst>
            <pc:docMk/>
            <pc:sldMk cId="4001496657" sldId="416"/>
            <ac:picMk id="17" creationId="{DE9FBFA9-C44C-42FA-A3A1-467287ABD7F1}"/>
          </ac:picMkLst>
        </pc:picChg>
        <pc:picChg chg="del mod topLvl">
          <ac:chgData name="Maria Jose Consuegra Laino" userId="8542074c-da4c-4f6d-88fb-ed787923a225" providerId="ADAL" clId="{451FC889-2F39-4C4B-9FB5-8B2EE7361032}" dt="2020-07-20T21:55:30.310" v="4526" actId="478"/>
          <ac:picMkLst>
            <pc:docMk/>
            <pc:sldMk cId="4001496657" sldId="416"/>
            <ac:picMk id="24" creationId="{012F3471-0401-4F3A-AAEB-A90ADA422E1E}"/>
          </ac:picMkLst>
        </pc:picChg>
        <pc:picChg chg="del mod topLvl">
          <ac:chgData name="Maria Jose Consuegra Laino" userId="8542074c-da4c-4f6d-88fb-ed787923a225" providerId="ADAL" clId="{451FC889-2F39-4C4B-9FB5-8B2EE7361032}" dt="2020-07-20T21:55:30.310" v="4526" actId="478"/>
          <ac:picMkLst>
            <pc:docMk/>
            <pc:sldMk cId="4001496657" sldId="416"/>
            <ac:picMk id="1030" creationId="{8F223A44-110F-474E-B69A-A3F5E80230B2}"/>
          </ac:picMkLst>
        </pc:picChg>
      </pc:sldChg>
      <pc:sldChg chg="addSp delSp add modNotesTx">
        <pc:chgData name="Maria Jose Consuegra Laino" userId="8542074c-da4c-4f6d-88fb-ed787923a225" providerId="ADAL" clId="{451FC889-2F39-4C4B-9FB5-8B2EE7361032}" dt="2020-07-20T22:40:39.547" v="5733" actId="478"/>
        <pc:sldMkLst>
          <pc:docMk/>
          <pc:sldMk cId="336421240" sldId="417"/>
        </pc:sldMkLst>
        <pc:spChg chg="add del">
          <ac:chgData name="Maria Jose Consuegra Laino" userId="8542074c-da4c-4f6d-88fb-ed787923a225" providerId="ADAL" clId="{451FC889-2F39-4C4B-9FB5-8B2EE7361032}" dt="2020-07-20T22:40:39.547" v="5733" actId="478"/>
          <ac:spMkLst>
            <pc:docMk/>
            <pc:sldMk cId="336421240" sldId="417"/>
            <ac:spMk id="23" creationId="{C0148E2A-6592-4753-AC34-201504364351}"/>
          </ac:spMkLst>
        </pc:spChg>
        <pc:cxnChg chg="add del">
          <ac:chgData name="Maria Jose Consuegra Laino" userId="8542074c-da4c-4f6d-88fb-ed787923a225" providerId="ADAL" clId="{451FC889-2F39-4C4B-9FB5-8B2EE7361032}" dt="2020-07-20T22:40:39.547" v="5733" actId="478"/>
          <ac:cxnSpMkLst>
            <pc:docMk/>
            <pc:sldMk cId="336421240" sldId="417"/>
            <ac:cxnSpMk id="22" creationId="{958F4C5E-18CC-4710-BA25-99FCD931D0E8}"/>
          </ac:cxnSpMkLst>
        </pc:cxnChg>
      </pc:sldChg>
      <pc:sldChg chg="delSp add modNotesTx">
        <pc:chgData name="Maria Jose Consuegra Laino" userId="8542074c-da4c-4f6d-88fb-ed787923a225" providerId="ADAL" clId="{451FC889-2F39-4C4B-9FB5-8B2EE7361032}" dt="2020-07-21T00:18:45.024" v="6800" actId="478"/>
        <pc:sldMkLst>
          <pc:docMk/>
          <pc:sldMk cId="1982821400" sldId="418"/>
        </pc:sldMkLst>
        <pc:spChg chg="del">
          <ac:chgData name="Maria Jose Consuegra Laino" userId="8542074c-da4c-4f6d-88fb-ed787923a225" providerId="ADAL" clId="{451FC889-2F39-4C4B-9FB5-8B2EE7361032}" dt="2020-07-21T00:18:45.024" v="6800" actId="478"/>
          <ac:spMkLst>
            <pc:docMk/>
            <pc:sldMk cId="1982821400" sldId="418"/>
            <ac:spMk id="22" creationId="{132A1CC8-D28F-42B1-85B7-86F60491F499}"/>
          </ac:spMkLst>
        </pc:spChg>
      </pc:sldChg>
      <pc:sldChg chg="add del">
        <pc:chgData name="Maria Jose Consuegra Laino" userId="8542074c-da4c-4f6d-88fb-ed787923a225" providerId="ADAL" clId="{451FC889-2F39-4C4B-9FB5-8B2EE7361032}" dt="2020-07-20T22:18:03.162" v="5336"/>
        <pc:sldMkLst>
          <pc:docMk/>
          <pc:sldMk cId="3931126557" sldId="418"/>
        </pc:sldMkLst>
      </pc:sldChg>
      <pc:sldChg chg="modSp add">
        <pc:chgData name="Maria Jose Consuegra Laino" userId="8542074c-da4c-4f6d-88fb-ed787923a225" providerId="ADAL" clId="{451FC889-2F39-4C4B-9FB5-8B2EE7361032}" dt="2020-07-20T23:32:07.275" v="6226" actId="20577"/>
        <pc:sldMkLst>
          <pc:docMk/>
          <pc:sldMk cId="3130058787" sldId="422"/>
        </pc:sldMkLst>
        <pc:spChg chg="mod">
          <ac:chgData name="Maria Jose Consuegra Laino" userId="8542074c-da4c-4f6d-88fb-ed787923a225" providerId="ADAL" clId="{451FC889-2F39-4C4B-9FB5-8B2EE7361032}" dt="2020-07-20T23:32:07.275" v="6226" actId="20577"/>
          <ac:spMkLst>
            <pc:docMk/>
            <pc:sldMk cId="3130058787" sldId="422"/>
            <ac:spMk id="3" creationId="{019FFA48-62B8-4213-B848-B43CEF8FDB52}"/>
          </ac:spMkLst>
        </pc:spChg>
      </pc:sldChg>
      <pc:sldChg chg="addSp delSp modSp add del ord modNotesTx">
        <pc:chgData name="Maria Jose Consuegra Laino" userId="8542074c-da4c-4f6d-88fb-ed787923a225" providerId="ADAL" clId="{451FC889-2F39-4C4B-9FB5-8B2EE7361032}" dt="2020-07-21T00:02:08.935" v="6631" actId="2696"/>
        <pc:sldMkLst>
          <pc:docMk/>
          <pc:sldMk cId="1293999874" sldId="424"/>
        </pc:sldMkLst>
        <pc:spChg chg="add del">
          <ac:chgData name="Maria Jose Consuegra Laino" userId="8542074c-da4c-4f6d-88fb-ed787923a225" providerId="ADAL" clId="{451FC889-2F39-4C4B-9FB5-8B2EE7361032}" dt="2020-07-20T23:57:23.459" v="6567" actId="478"/>
          <ac:spMkLst>
            <pc:docMk/>
            <pc:sldMk cId="1293999874" sldId="424"/>
            <ac:spMk id="28" creationId="{3DE71D0E-CDEC-48CB-A041-9D67EB89F78C}"/>
          </ac:spMkLst>
        </pc:spChg>
        <pc:spChg chg="add del">
          <ac:chgData name="Maria Jose Consuegra Laino" userId="8542074c-da4c-4f6d-88fb-ed787923a225" providerId="ADAL" clId="{451FC889-2F39-4C4B-9FB5-8B2EE7361032}" dt="2020-07-20T23:57:23.459" v="6567" actId="478"/>
          <ac:spMkLst>
            <pc:docMk/>
            <pc:sldMk cId="1293999874" sldId="424"/>
            <ac:spMk id="30" creationId="{5174323D-455F-4EE7-A50D-5CDB0324DC7A}"/>
          </ac:spMkLst>
        </pc:spChg>
        <pc:spChg chg="add del">
          <ac:chgData name="Maria Jose Consuegra Laino" userId="8542074c-da4c-4f6d-88fb-ed787923a225" providerId="ADAL" clId="{451FC889-2F39-4C4B-9FB5-8B2EE7361032}" dt="2020-07-20T23:57:23.459" v="6567" actId="478"/>
          <ac:spMkLst>
            <pc:docMk/>
            <pc:sldMk cId="1293999874" sldId="424"/>
            <ac:spMk id="31" creationId="{26112F9E-8816-4218-B1FD-8DDD65525C14}"/>
          </ac:spMkLst>
        </pc:spChg>
        <pc:spChg chg="del">
          <ac:chgData name="Maria Jose Consuegra Laino" userId="8542074c-da4c-4f6d-88fb-ed787923a225" providerId="ADAL" clId="{451FC889-2F39-4C4B-9FB5-8B2EE7361032}" dt="2020-07-20T23:53:49.256" v="6321" actId="478"/>
          <ac:spMkLst>
            <pc:docMk/>
            <pc:sldMk cId="1293999874" sldId="424"/>
            <ac:spMk id="38" creationId="{4106FBE6-91AD-4CE4-B8F4-39BFB92CA68D}"/>
          </ac:spMkLst>
        </pc:spChg>
        <pc:cxnChg chg="add del mod">
          <ac:chgData name="Maria Jose Consuegra Laino" userId="8542074c-da4c-4f6d-88fb-ed787923a225" providerId="ADAL" clId="{451FC889-2F39-4C4B-9FB5-8B2EE7361032}" dt="2020-07-20T23:57:23.459" v="6567" actId="478"/>
          <ac:cxnSpMkLst>
            <pc:docMk/>
            <pc:sldMk cId="1293999874" sldId="424"/>
            <ac:cxnSpMk id="32" creationId="{0F3B35CC-DE06-4951-92DA-E4EF1B8C83A4}"/>
          </ac:cxnSpMkLst>
        </pc:cxnChg>
        <pc:cxnChg chg="add del mod">
          <ac:chgData name="Maria Jose Consuegra Laino" userId="8542074c-da4c-4f6d-88fb-ed787923a225" providerId="ADAL" clId="{451FC889-2F39-4C4B-9FB5-8B2EE7361032}" dt="2020-07-20T23:57:23.459" v="6567" actId="478"/>
          <ac:cxnSpMkLst>
            <pc:docMk/>
            <pc:sldMk cId="1293999874" sldId="424"/>
            <ac:cxnSpMk id="33" creationId="{F32C5608-74F3-413D-9FDB-5E549BC5D0F2}"/>
          </ac:cxnSpMkLst>
        </pc:cxnChg>
      </pc:sldChg>
      <pc:sldChg chg="add del">
        <pc:chgData name="Maria Jose Consuegra Laino" userId="8542074c-da4c-4f6d-88fb-ed787923a225" providerId="ADAL" clId="{451FC889-2F39-4C4B-9FB5-8B2EE7361032}" dt="2020-07-20T23:57:40.635" v="6568" actId="2696"/>
        <pc:sldMkLst>
          <pc:docMk/>
          <pc:sldMk cId="3149959965" sldId="425"/>
        </pc:sldMkLst>
      </pc:sldChg>
      <pc:sldChg chg="addSp delSp modSp add ord modNotesTx">
        <pc:chgData name="Maria Jose Consuegra Laino" userId="8542074c-da4c-4f6d-88fb-ed787923a225" providerId="ADAL" clId="{451FC889-2F39-4C4B-9FB5-8B2EE7361032}" dt="2020-07-21T00:11:37.817" v="6797" actId="20577"/>
        <pc:sldMkLst>
          <pc:docMk/>
          <pc:sldMk cId="3427973905" sldId="425"/>
        </pc:sldMkLst>
        <pc:spChg chg="ord">
          <ac:chgData name="Maria Jose Consuegra Laino" userId="8542074c-da4c-4f6d-88fb-ed787923a225" providerId="ADAL" clId="{451FC889-2F39-4C4B-9FB5-8B2EE7361032}" dt="2020-07-21T00:01:36.734" v="6628" actId="166"/>
          <ac:spMkLst>
            <pc:docMk/>
            <pc:sldMk cId="3427973905" sldId="425"/>
            <ac:spMk id="5" creationId="{248DECF3-2515-418E-B950-BB4EC7D90AC9}"/>
          </ac:spMkLst>
        </pc:spChg>
        <pc:spChg chg="ord">
          <ac:chgData name="Maria Jose Consuegra Laino" userId="8542074c-da4c-4f6d-88fb-ed787923a225" providerId="ADAL" clId="{451FC889-2F39-4C4B-9FB5-8B2EE7361032}" dt="2020-07-21T00:01:36.734" v="6628" actId="166"/>
          <ac:spMkLst>
            <pc:docMk/>
            <pc:sldMk cId="3427973905" sldId="425"/>
            <ac:spMk id="6" creationId="{CA2E751B-3199-41D0-91DF-AD607E51035D}"/>
          </ac:spMkLst>
        </pc:spChg>
        <pc:spChg chg="ord">
          <ac:chgData name="Maria Jose Consuegra Laino" userId="8542074c-da4c-4f6d-88fb-ed787923a225" providerId="ADAL" clId="{451FC889-2F39-4C4B-9FB5-8B2EE7361032}" dt="2020-07-21T00:01:36.734" v="6628" actId="166"/>
          <ac:spMkLst>
            <pc:docMk/>
            <pc:sldMk cId="3427973905" sldId="425"/>
            <ac:spMk id="7" creationId="{E7BA9822-5498-4755-BD5F-1C193EB945AD}"/>
          </ac:spMkLst>
        </pc:spChg>
        <pc:spChg chg="ord">
          <ac:chgData name="Maria Jose Consuegra Laino" userId="8542074c-da4c-4f6d-88fb-ed787923a225" providerId="ADAL" clId="{451FC889-2F39-4C4B-9FB5-8B2EE7361032}" dt="2020-07-21T00:01:36.734" v="6628" actId="166"/>
          <ac:spMkLst>
            <pc:docMk/>
            <pc:sldMk cId="3427973905" sldId="425"/>
            <ac:spMk id="8" creationId="{ECD65BFD-254C-4443-9F33-BB17BE8CAF23}"/>
          </ac:spMkLst>
        </pc:spChg>
        <pc:spChg chg="ord">
          <ac:chgData name="Maria Jose Consuegra Laino" userId="8542074c-da4c-4f6d-88fb-ed787923a225" providerId="ADAL" clId="{451FC889-2F39-4C4B-9FB5-8B2EE7361032}" dt="2020-07-21T00:01:36.734" v="6628" actId="166"/>
          <ac:spMkLst>
            <pc:docMk/>
            <pc:sldMk cId="3427973905" sldId="425"/>
            <ac:spMk id="9" creationId="{D4E6E13C-5086-4948-8832-B846DED030B0}"/>
          </ac:spMkLst>
        </pc:spChg>
        <pc:spChg chg="ord">
          <ac:chgData name="Maria Jose Consuegra Laino" userId="8542074c-da4c-4f6d-88fb-ed787923a225" providerId="ADAL" clId="{451FC889-2F39-4C4B-9FB5-8B2EE7361032}" dt="2020-07-21T00:01:36.734" v="6628" actId="166"/>
          <ac:spMkLst>
            <pc:docMk/>
            <pc:sldMk cId="3427973905" sldId="425"/>
            <ac:spMk id="10" creationId="{4DF735A3-B4F8-4A5C-95B4-9B83A3543E9B}"/>
          </ac:spMkLst>
        </pc:spChg>
        <pc:spChg chg="del mod">
          <ac:chgData name="Maria Jose Consuegra Laino" userId="8542074c-da4c-4f6d-88fb-ed787923a225" providerId="ADAL" clId="{451FC889-2F39-4C4B-9FB5-8B2EE7361032}" dt="2020-07-20T23:59:55.494" v="6621"/>
          <ac:spMkLst>
            <pc:docMk/>
            <pc:sldMk cId="3427973905" sldId="425"/>
            <ac:spMk id="14" creationId="{02943109-F9D6-4741-887D-9BF33D35B0C9}"/>
          </ac:spMkLst>
        </pc:spChg>
        <pc:spChg chg="add del">
          <ac:chgData name="Maria Jose Consuegra Laino" userId="8542074c-da4c-4f6d-88fb-ed787923a225" providerId="ADAL" clId="{451FC889-2F39-4C4B-9FB5-8B2EE7361032}" dt="2020-07-20T23:58:10.185" v="6573" actId="478"/>
          <ac:spMkLst>
            <pc:docMk/>
            <pc:sldMk cId="3427973905" sldId="425"/>
            <ac:spMk id="18" creationId="{B90E70DA-08F4-474F-A66C-A98D76424DEF}"/>
          </ac:spMkLst>
        </pc:spChg>
        <pc:spChg chg="add del">
          <ac:chgData name="Maria Jose Consuegra Laino" userId="8542074c-da4c-4f6d-88fb-ed787923a225" providerId="ADAL" clId="{451FC889-2F39-4C4B-9FB5-8B2EE7361032}" dt="2020-07-20T23:58:10.185" v="6573" actId="478"/>
          <ac:spMkLst>
            <pc:docMk/>
            <pc:sldMk cId="3427973905" sldId="425"/>
            <ac:spMk id="19" creationId="{B4FC9BF0-870E-471C-A1CE-F7BA59DE9313}"/>
          </ac:spMkLst>
        </pc:spChg>
        <pc:spChg chg="del mod">
          <ac:chgData name="Maria Jose Consuegra Laino" userId="8542074c-da4c-4f6d-88fb-ed787923a225" providerId="ADAL" clId="{451FC889-2F39-4C4B-9FB5-8B2EE7361032}" dt="2020-07-20T23:59:55.494" v="6621"/>
          <ac:spMkLst>
            <pc:docMk/>
            <pc:sldMk cId="3427973905" sldId="425"/>
            <ac:spMk id="20" creationId="{D2E5F99B-8D32-455A-B5E5-CCB35E160BBB}"/>
          </ac:spMkLst>
        </pc:spChg>
        <pc:spChg chg="del">
          <ac:chgData name="Maria Jose Consuegra Laino" userId="8542074c-da4c-4f6d-88fb-ed787923a225" providerId="ADAL" clId="{451FC889-2F39-4C4B-9FB5-8B2EE7361032}" dt="2020-07-20T23:59:27.751" v="6618"/>
          <ac:spMkLst>
            <pc:docMk/>
            <pc:sldMk cId="3427973905" sldId="425"/>
            <ac:spMk id="23" creationId="{B1342396-EECF-440F-ABF1-1B9BF8AB8DE7}"/>
          </ac:spMkLst>
        </pc:spChg>
        <pc:spChg chg="ord">
          <ac:chgData name="Maria Jose Consuegra Laino" userId="8542074c-da4c-4f6d-88fb-ed787923a225" providerId="ADAL" clId="{451FC889-2F39-4C4B-9FB5-8B2EE7361032}" dt="2020-07-21T00:01:36.734" v="6628" actId="166"/>
          <ac:spMkLst>
            <pc:docMk/>
            <pc:sldMk cId="3427973905" sldId="425"/>
            <ac:spMk id="25" creationId="{FE7AC9D3-ACD4-4B38-A232-714C3684BB74}"/>
          </ac:spMkLst>
        </pc:spChg>
        <pc:spChg chg="mod ord">
          <ac:chgData name="Maria Jose Consuegra Laino" userId="8542074c-da4c-4f6d-88fb-ed787923a225" providerId="ADAL" clId="{451FC889-2F39-4C4B-9FB5-8B2EE7361032}" dt="2020-07-21T00:01:42.173" v="6629" actId="166"/>
          <ac:spMkLst>
            <pc:docMk/>
            <pc:sldMk cId="3427973905" sldId="425"/>
            <ac:spMk id="26" creationId="{1B08D12B-C514-46C6-B52E-FA9AB097EB90}"/>
          </ac:spMkLst>
        </pc:spChg>
        <pc:spChg chg="add del">
          <ac:chgData name="Maria Jose Consuegra Laino" userId="8542074c-da4c-4f6d-88fb-ed787923a225" providerId="ADAL" clId="{451FC889-2F39-4C4B-9FB5-8B2EE7361032}" dt="2020-07-20T23:58:10.185" v="6573" actId="478"/>
          <ac:spMkLst>
            <pc:docMk/>
            <pc:sldMk cId="3427973905" sldId="425"/>
            <ac:spMk id="27" creationId="{859BFA59-1400-478E-AF16-9E8BAD5536D7}"/>
          </ac:spMkLst>
        </pc:spChg>
        <pc:spChg chg="del">
          <ac:chgData name="Maria Jose Consuegra Laino" userId="8542074c-da4c-4f6d-88fb-ed787923a225" providerId="ADAL" clId="{451FC889-2F39-4C4B-9FB5-8B2EE7361032}" dt="2020-07-20T23:57:50.916" v="6570" actId="478"/>
          <ac:spMkLst>
            <pc:docMk/>
            <pc:sldMk cId="3427973905" sldId="425"/>
            <ac:spMk id="28" creationId="{3DE71D0E-CDEC-48CB-A041-9D67EB89F78C}"/>
          </ac:spMkLst>
        </pc:spChg>
        <pc:spChg chg="del">
          <ac:chgData name="Maria Jose Consuegra Laino" userId="8542074c-da4c-4f6d-88fb-ed787923a225" providerId="ADAL" clId="{451FC889-2F39-4C4B-9FB5-8B2EE7361032}" dt="2020-07-20T23:57:50.916" v="6570" actId="478"/>
          <ac:spMkLst>
            <pc:docMk/>
            <pc:sldMk cId="3427973905" sldId="425"/>
            <ac:spMk id="30" creationId="{5174323D-455F-4EE7-A50D-5CDB0324DC7A}"/>
          </ac:spMkLst>
        </pc:spChg>
        <pc:spChg chg="del">
          <ac:chgData name="Maria Jose Consuegra Laino" userId="8542074c-da4c-4f6d-88fb-ed787923a225" providerId="ADAL" clId="{451FC889-2F39-4C4B-9FB5-8B2EE7361032}" dt="2020-07-20T23:57:50.916" v="6570" actId="478"/>
          <ac:spMkLst>
            <pc:docMk/>
            <pc:sldMk cId="3427973905" sldId="425"/>
            <ac:spMk id="31" creationId="{26112F9E-8816-4218-B1FD-8DDD65525C14}"/>
          </ac:spMkLst>
        </pc:spChg>
        <pc:spChg chg="del">
          <ac:chgData name="Maria Jose Consuegra Laino" userId="8542074c-da4c-4f6d-88fb-ed787923a225" providerId="ADAL" clId="{451FC889-2F39-4C4B-9FB5-8B2EE7361032}" dt="2020-07-20T23:59:27.751" v="6618"/>
          <ac:spMkLst>
            <pc:docMk/>
            <pc:sldMk cId="3427973905" sldId="425"/>
            <ac:spMk id="34" creationId="{DDECED0A-4C09-4FB4-A01F-BE780AAAFE0B}"/>
          </ac:spMkLst>
        </pc:spChg>
        <pc:spChg chg="del">
          <ac:chgData name="Maria Jose Consuegra Laino" userId="8542074c-da4c-4f6d-88fb-ed787923a225" providerId="ADAL" clId="{451FC889-2F39-4C4B-9FB5-8B2EE7361032}" dt="2020-07-20T23:59:27.751" v="6618"/>
          <ac:spMkLst>
            <pc:docMk/>
            <pc:sldMk cId="3427973905" sldId="425"/>
            <ac:spMk id="36" creationId="{6B7B75FF-A585-4A37-AAB6-3C8869423D6F}"/>
          </ac:spMkLst>
        </pc:spChg>
        <pc:spChg chg="add del">
          <ac:chgData name="Maria Jose Consuegra Laino" userId="8542074c-da4c-4f6d-88fb-ed787923a225" providerId="ADAL" clId="{451FC889-2F39-4C4B-9FB5-8B2EE7361032}" dt="2020-07-20T23:59:33.515" v="6620" actId="478"/>
          <ac:spMkLst>
            <pc:docMk/>
            <pc:sldMk cId="3427973905" sldId="425"/>
            <ac:spMk id="37" creationId="{A8A39799-8936-4774-81D4-C6802682A07C}"/>
          </ac:spMkLst>
        </pc:spChg>
        <pc:spChg chg="add del">
          <ac:chgData name="Maria Jose Consuegra Laino" userId="8542074c-da4c-4f6d-88fb-ed787923a225" providerId="ADAL" clId="{451FC889-2F39-4C4B-9FB5-8B2EE7361032}" dt="2020-07-20T23:59:33.515" v="6620" actId="478"/>
          <ac:spMkLst>
            <pc:docMk/>
            <pc:sldMk cId="3427973905" sldId="425"/>
            <ac:spMk id="38" creationId="{D4DC8E74-34F5-4BB9-AF34-A72F2D687A50}"/>
          </ac:spMkLst>
        </pc:spChg>
        <pc:spChg chg="del">
          <ac:chgData name="Maria Jose Consuegra Laino" userId="8542074c-da4c-4f6d-88fb-ed787923a225" providerId="ADAL" clId="{451FC889-2F39-4C4B-9FB5-8B2EE7361032}" dt="2020-07-20T23:59:27.751" v="6618"/>
          <ac:spMkLst>
            <pc:docMk/>
            <pc:sldMk cId="3427973905" sldId="425"/>
            <ac:spMk id="39" creationId="{7E55229B-CA9B-443B-9D09-EB602482AFCA}"/>
          </ac:spMkLst>
        </pc:spChg>
        <pc:spChg chg="add del">
          <ac:chgData name="Maria Jose Consuegra Laino" userId="8542074c-da4c-4f6d-88fb-ed787923a225" providerId="ADAL" clId="{451FC889-2F39-4C4B-9FB5-8B2EE7361032}" dt="2020-07-20T23:59:33.515" v="6620" actId="478"/>
          <ac:spMkLst>
            <pc:docMk/>
            <pc:sldMk cId="3427973905" sldId="425"/>
            <ac:spMk id="40" creationId="{A09528F0-4FB8-4B8C-9CF2-14E811F2FDEF}"/>
          </ac:spMkLst>
        </pc:spChg>
        <pc:spChg chg="add del">
          <ac:chgData name="Maria Jose Consuegra Laino" userId="8542074c-da4c-4f6d-88fb-ed787923a225" providerId="ADAL" clId="{451FC889-2F39-4C4B-9FB5-8B2EE7361032}" dt="2020-07-20T23:59:33.515" v="6620" actId="478"/>
          <ac:spMkLst>
            <pc:docMk/>
            <pc:sldMk cId="3427973905" sldId="425"/>
            <ac:spMk id="41" creationId="{1ED303A2-4DD3-4D78-B29E-B4DE573EC402}"/>
          </ac:spMkLst>
        </pc:spChg>
        <pc:spChg chg="add">
          <ac:chgData name="Maria Jose Consuegra Laino" userId="8542074c-da4c-4f6d-88fb-ed787923a225" providerId="ADAL" clId="{451FC889-2F39-4C4B-9FB5-8B2EE7361032}" dt="2020-07-21T00:01:20.753" v="6627"/>
          <ac:spMkLst>
            <pc:docMk/>
            <pc:sldMk cId="3427973905" sldId="425"/>
            <ac:spMk id="42" creationId="{84F58438-4DB6-4052-97EF-0A881DE433FB}"/>
          </ac:spMkLst>
        </pc:spChg>
        <pc:picChg chg="add del">
          <ac:chgData name="Maria Jose Consuegra Laino" userId="8542074c-da4c-4f6d-88fb-ed787923a225" providerId="ADAL" clId="{451FC889-2F39-4C4B-9FB5-8B2EE7361032}" dt="2020-07-20T23:58:10.185" v="6573" actId="478"/>
          <ac:picMkLst>
            <pc:docMk/>
            <pc:sldMk cId="3427973905" sldId="425"/>
            <ac:picMk id="15" creationId="{549568F4-77D7-4D0D-BE81-84C82A939949}"/>
          </ac:picMkLst>
        </pc:picChg>
        <pc:picChg chg="add del">
          <ac:chgData name="Maria Jose Consuegra Laino" userId="8542074c-da4c-4f6d-88fb-ed787923a225" providerId="ADAL" clId="{451FC889-2F39-4C4B-9FB5-8B2EE7361032}" dt="2020-07-20T23:58:10.185" v="6573" actId="478"/>
          <ac:picMkLst>
            <pc:docMk/>
            <pc:sldMk cId="3427973905" sldId="425"/>
            <ac:picMk id="17" creationId="{DE9FBFA9-C44C-42FA-A3A1-467287ABD7F1}"/>
          </ac:picMkLst>
        </pc:picChg>
        <pc:picChg chg="add del">
          <ac:chgData name="Maria Jose Consuegra Laino" userId="8542074c-da4c-4f6d-88fb-ed787923a225" providerId="ADAL" clId="{451FC889-2F39-4C4B-9FB5-8B2EE7361032}" dt="2020-07-20T23:58:10.185" v="6573" actId="478"/>
          <ac:picMkLst>
            <pc:docMk/>
            <pc:sldMk cId="3427973905" sldId="425"/>
            <ac:picMk id="24" creationId="{012F3471-0401-4F3A-AAEB-A90ADA422E1E}"/>
          </ac:picMkLst>
        </pc:picChg>
        <pc:picChg chg="add del">
          <ac:chgData name="Maria Jose Consuegra Laino" userId="8542074c-da4c-4f6d-88fb-ed787923a225" providerId="ADAL" clId="{451FC889-2F39-4C4B-9FB5-8B2EE7361032}" dt="2020-07-20T23:58:10.185" v="6573" actId="478"/>
          <ac:picMkLst>
            <pc:docMk/>
            <pc:sldMk cId="3427973905" sldId="425"/>
            <ac:picMk id="1030" creationId="{8F223A44-110F-474E-B69A-A3F5E80230B2}"/>
          </ac:picMkLst>
        </pc:picChg>
        <pc:cxnChg chg="mod">
          <ac:chgData name="Maria Jose Consuegra Laino" userId="8542074c-da4c-4f6d-88fb-ed787923a225" providerId="ADAL" clId="{451FC889-2F39-4C4B-9FB5-8B2EE7361032}" dt="2020-07-20T23:58:19.192" v="6590" actId="1036"/>
          <ac:cxnSpMkLst>
            <pc:docMk/>
            <pc:sldMk cId="3427973905" sldId="425"/>
            <ac:cxnSpMk id="29" creationId="{5D21D0A5-09BB-4234-9EC9-D8D2260E83F5}"/>
          </ac:cxnSpMkLst>
        </pc:cxnChg>
        <pc:cxnChg chg="del mod">
          <ac:chgData name="Maria Jose Consuegra Laino" userId="8542074c-da4c-4f6d-88fb-ed787923a225" providerId="ADAL" clId="{451FC889-2F39-4C4B-9FB5-8B2EE7361032}" dt="2020-07-20T23:57:50.916" v="6570" actId="478"/>
          <ac:cxnSpMkLst>
            <pc:docMk/>
            <pc:sldMk cId="3427973905" sldId="425"/>
            <ac:cxnSpMk id="32" creationId="{0F3B35CC-DE06-4951-92DA-E4EF1B8C83A4}"/>
          </ac:cxnSpMkLst>
        </pc:cxnChg>
        <pc:cxnChg chg="del mod">
          <ac:chgData name="Maria Jose Consuegra Laino" userId="8542074c-da4c-4f6d-88fb-ed787923a225" providerId="ADAL" clId="{451FC889-2F39-4C4B-9FB5-8B2EE7361032}" dt="2020-07-20T23:57:50.916" v="6570" actId="478"/>
          <ac:cxnSpMkLst>
            <pc:docMk/>
            <pc:sldMk cId="3427973905" sldId="425"/>
            <ac:cxnSpMk id="33" creationId="{F32C5608-74F3-413D-9FDB-5E549BC5D0F2}"/>
          </ac:cxnSpMkLst>
        </pc:cxnChg>
        <pc:cxnChg chg="add del ord">
          <ac:chgData name="Maria Jose Consuegra Laino" userId="8542074c-da4c-4f6d-88fb-ed787923a225" providerId="ADAL" clId="{451FC889-2F39-4C4B-9FB5-8B2EE7361032}" dt="2020-07-21T00:01:46.434" v="6630" actId="167"/>
          <ac:cxnSpMkLst>
            <pc:docMk/>
            <pc:sldMk cId="3427973905" sldId="425"/>
            <ac:cxnSpMk id="35" creationId="{E7D41DFF-25C3-4966-82DC-A6B103448B61}"/>
          </ac:cxnSpMkLst>
        </pc:cxnChg>
      </pc:sldChg>
      <pc:sldChg chg="addSp modSp add del">
        <pc:chgData name="Maria Jose Consuegra Laino" userId="8542074c-da4c-4f6d-88fb-ed787923a225" providerId="ADAL" clId="{451FC889-2F39-4C4B-9FB5-8B2EE7361032}" dt="2020-07-21T00:05:46.023" v="6638" actId="2696"/>
        <pc:sldMkLst>
          <pc:docMk/>
          <pc:sldMk cId="347992781" sldId="426"/>
        </pc:sldMkLst>
        <pc:spChg chg="ord">
          <ac:chgData name="Maria Jose Consuegra Laino" userId="8542074c-da4c-4f6d-88fb-ed787923a225" providerId="ADAL" clId="{451FC889-2F39-4C4B-9FB5-8B2EE7361032}" dt="2020-07-21T00:00:51.617" v="6625" actId="166"/>
          <ac:spMkLst>
            <pc:docMk/>
            <pc:sldMk cId="347992781" sldId="426"/>
            <ac:spMk id="5" creationId="{248DECF3-2515-418E-B950-BB4EC7D90AC9}"/>
          </ac:spMkLst>
        </pc:spChg>
        <pc:spChg chg="ord">
          <ac:chgData name="Maria Jose Consuegra Laino" userId="8542074c-da4c-4f6d-88fb-ed787923a225" providerId="ADAL" clId="{451FC889-2F39-4C4B-9FB5-8B2EE7361032}" dt="2020-07-21T00:00:51.617" v="6625" actId="166"/>
          <ac:spMkLst>
            <pc:docMk/>
            <pc:sldMk cId="347992781" sldId="426"/>
            <ac:spMk id="6" creationId="{CA2E751B-3199-41D0-91DF-AD607E51035D}"/>
          </ac:spMkLst>
        </pc:spChg>
        <pc:spChg chg="ord">
          <ac:chgData name="Maria Jose Consuegra Laino" userId="8542074c-da4c-4f6d-88fb-ed787923a225" providerId="ADAL" clId="{451FC889-2F39-4C4B-9FB5-8B2EE7361032}" dt="2020-07-21T00:00:51.617" v="6625" actId="166"/>
          <ac:spMkLst>
            <pc:docMk/>
            <pc:sldMk cId="347992781" sldId="426"/>
            <ac:spMk id="7" creationId="{E7BA9822-5498-4755-BD5F-1C193EB945AD}"/>
          </ac:spMkLst>
        </pc:spChg>
        <pc:spChg chg="ord">
          <ac:chgData name="Maria Jose Consuegra Laino" userId="8542074c-da4c-4f6d-88fb-ed787923a225" providerId="ADAL" clId="{451FC889-2F39-4C4B-9FB5-8B2EE7361032}" dt="2020-07-21T00:00:51.617" v="6625" actId="166"/>
          <ac:spMkLst>
            <pc:docMk/>
            <pc:sldMk cId="347992781" sldId="426"/>
            <ac:spMk id="8" creationId="{ECD65BFD-254C-4443-9F33-BB17BE8CAF23}"/>
          </ac:spMkLst>
        </pc:spChg>
        <pc:spChg chg="ord">
          <ac:chgData name="Maria Jose Consuegra Laino" userId="8542074c-da4c-4f6d-88fb-ed787923a225" providerId="ADAL" clId="{451FC889-2F39-4C4B-9FB5-8B2EE7361032}" dt="2020-07-21T00:00:51.617" v="6625" actId="166"/>
          <ac:spMkLst>
            <pc:docMk/>
            <pc:sldMk cId="347992781" sldId="426"/>
            <ac:spMk id="9" creationId="{D4E6E13C-5086-4948-8832-B846DED030B0}"/>
          </ac:spMkLst>
        </pc:spChg>
        <pc:spChg chg="ord">
          <ac:chgData name="Maria Jose Consuegra Laino" userId="8542074c-da4c-4f6d-88fb-ed787923a225" providerId="ADAL" clId="{451FC889-2F39-4C4B-9FB5-8B2EE7361032}" dt="2020-07-21T00:00:51.617" v="6625" actId="166"/>
          <ac:spMkLst>
            <pc:docMk/>
            <pc:sldMk cId="347992781" sldId="426"/>
            <ac:spMk id="10" creationId="{4DF735A3-B4F8-4A5C-95B4-9B83A3543E9B}"/>
          </ac:spMkLst>
        </pc:spChg>
        <pc:spChg chg="add mod">
          <ac:chgData name="Maria Jose Consuegra Laino" userId="8542074c-da4c-4f6d-88fb-ed787923a225" providerId="ADAL" clId="{451FC889-2F39-4C4B-9FB5-8B2EE7361032}" dt="2020-07-21T00:02:41.504" v="6633" actId="164"/>
          <ac:spMkLst>
            <pc:docMk/>
            <pc:sldMk cId="347992781" sldId="426"/>
            <ac:spMk id="14" creationId="{164C77FF-88A7-42F3-984F-4EA9D08B0841}"/>
          </ac:spMkLst>
        </pc:spChg>
        <pc:spChg chg="mod">
          <ac:chgData name="Maria Jose Consuegra Laino" userId="8542074c-da4c-4f6d-88fb-ed787923a225" providerId="ADAL" clId="{451FC889-2F39-4C4B-9FB5-8B2EE7361032}" dt="2020-07-21T00:02:41.504" v="6633" actId="164"/>
          <ac:spMkLst>
            <pc:docMk/>
            <pc:sldMk cId="347992781" sldId="426"/>
            <ac:spMk id="25" creationId="{FE7AC9D3-ACD4-4B38-A232-714C3684BB74}"/>
          </ac:spMkLst>
        </pc:spChg>
        <pc:spChg chg="mod">
          <ac:chgData name="Maria Jose Consuegra Laino" userId="8542074c-da4c-4f6d-88fb-ed787923a225" providerId="ADAL" clId="{451FC889-2F39-4C4B-9FB5-8B2EE7361032}" dt="2020-07-21T00:02:41.504" v="6633" actId="164"/>
          <ac:spMkLst>
            <pc:docMk/>
            <pc:sldMk cId="347992781" sldId="426"/>
            <ac:spMk id="26" creationId="{1B08D12B-C514-46C6-B52E-FA9AB097EB90}"/>
          </ac:spMkLst>
        </pc:spChg>
        <pc:grpChg chg="add mod">
          <ac:chgData name="Maria Jose Consuegra Laino" userId="8542074c-da4c-4f6d-88fb-ed787923a225" providerId="ADAL" clId="{451FC889-2F39-4C4B-9FB5-8B2EE7361032}" dt="2020-07-21T00:02:41.504" v="6633" actId="164"/>
          <ac:grpSpMkLst>
            <pc:docMk/>
            <pc:sldMk cId="347992781" sldId="426"/>
            <ac:grpSpMk id="2" creationId="{F3EF7C49-973F-4173-ACCB-BD8696A17B1B}"/>
          </ac:grpSpMkLst>
        </pc:grpChg>
        <pc:cxnChg chg="mod">
          <ac:chgData name="Maria Jose Consuegra Laino" userId="8542074c-da4c-4f6d-88fb-ed787923a225" providerId="ADAL" clId="{451FC889-2F39-4C4B-9FB5-8B2EE7361032}" dt="2020-07-21T00:02:41.504" v="6633" actId="164"/>
          <ac:cxnSpMkLst>
            <pc:docMk/>
            <pc:sldMk cId="347992781" sldId="426"/>
            <ac:cxnSpMk id="21" creationId="{2016D8EA-A37D-4EDD-A220-3375F69F2EF0}"/>
          </ac:cxnSpMkLst>
        </pc:cxnChg>
        <pc:cxnChg chg="mod">
          <ac:chgData name="Maria Jose Consuegra Laino" userId="8542074c-da4c-4f6d-88fb-ed787923a225" providerId="ADAL" clId="{451FC889-2F39-4C4B-9FB5-8B2EE7361032}" dt="2020-07-21T00:02:41.504" v="6633" actId="164"/>
          <ac:cxnSpMkLst>
            <pc:docMk/>
            <pc:sldMk cId="347992781" sldId="426"/>
            <ac:cxnSpMk id="22" creationId="{3D965519-2D7E-4E55-919A-BE30F450A2C5}"/>
          </ac:cxnSpMkLst>
        </pc:cxnChg>
        <pc:cxnChg chg="mod">
          <ac:chgData name="Maria Jose Consuegra Laino" userId="8542074c-da4c-4f6d-88fb-ed787923a225" providerId="ADAL" clId="{451FC889-2F39-4C4B-9FB5-8B2EE7361032}" dt="2020-07-21T00:02:41.504" v="6633" actId="164"/>
          <ac:cxnSpMkLst>
            <pc:docMk/>
            <pc:sldMk cId="347992781" sldId="426"/>
            <ac:cxnSpMk id="29" creationId="{5D21D0A5-09BB-4234-9EC9-D8D2260E83F5}"/>
          </ac:cxnSpMkLst>
        </pc:cxnChg>
        <pc:cxnChg chg="mod ord">
          <ac:chgData name="Maria Jose Consuegra Laino" userId="8542074c-da4c-4f6d-88fb-ed787923a225" providerId="ADAL" clId="{451FC889-2F39-4C4B-9FB5-8B2EE7361032}" dt="2020-07-21T00:02:41.504" v="6633" actId="164"/>
          <ac:cxnSpMkLst>
            <pc:docMk/>
            <pc:sldMk cId="347992781" sldId="426"/>
            <ac:cxnSpMk id="35" creationId="{E7D41DFF-25C3-4966-82DC-A6B103448B61}"/>
          </ac:cxnSpMkLst>
        </pc:cxnChg>
      </pc:sldChg>
      <pc:sldChg chg="modSp add del">
        <pc:chgData name="Maria Jose Consuegra Laino" userId="8542074c-da4c-4f6d-88fb-ed787923a225" providerId="ADAL" clId="{451FC889-2F39-4C4B-9FB5-8B2EE7361032}" dt="2020-07-21T00:35:39.945" v="6817" actId="2696"/>
        <pc:sldMkLst>
          <pc:docMk/>
          <pc:sldMk cId="434405150" sldId="426"/>
        </pc:sldMkLst>
        <pc:spChg chg="mod">
          <ac:chgData name="Maria Jose Consuegra Laino" userId="8542074c-da4c-4f6d-88fb-ed787923a225" providerId="ADAL" clId="{451FC889-2F39-4C4B-9FB5-8B2EE7361032}" dt="2020-07-21T00:35:35.646" v="6816" actId="20577"/>
          <ac:spMkLst>
            <pc:docMk/>
            <pc:sldMk cId="434405150" sldId="426"/>
            <ac:spMk id="2" creationId="{3FA27FF7-0754-4A65-A959-22592CEBEE7C}"/>
          </ac:spMkLst>
        </pc:spChg>
      </pc:sldChg>
      <pc:sldMasterChg chg="addSp delSp modSp modSldLayout">
        <pc:chgData name="Maria Jose Consuegra Laino" userId="8542074c-da4c-4f6d-88fb-ed787923a225" providerId="ADAL" clId="{451FC889-2F39-4C4B-9FB5-8B2EE7361032}" dt="2020-07-20T15:58:56.389" v="2386" actId="1038"/>
        <pc:sldMasterMkLst>
          <pc:docMk/>
          <pc:sldMasterMk cId="444613266" sldId="2147483678"/>
        </pc:sldMasterMkLst>
        <pc:spChg chg="del">
          <ac:chgData name="Maria Jose Consuegra Laino" userId="8542074c-da4c-4f6d-88fb-ed787923a225" providerId="ADAL" clId="{451FC889-2F39-4C4B-9FB5-8B2EE7361032}" dt="2020-07-10T00:38:25.238" v="218" actId="478"/>
          <ac:spMkLst>
            <pc:docMk/>
            <pc:sldMasterMk cId="444613266" sldId="2147483678"/>
            <ac:spMk id="6" creationId="{27C07A56-4727-47F4-ACF8-3B1E853B4AE9}"/>
          </ac:spMkLst>
        </pc:spChg>
        <pc:spChg chg="del">
          <ac:chgData name="Maria Jose Consuegra Laino" userId="8542074c-da4c-4f6d-88fb-ed787923a225" providerId="ADAL" clId="{451FC889-2F39-4C4B-9FB5-8B2EE7361032}" dt="2020-07-10T00:38:25.238" v="218" actId="478"/>
          <ac:spMkLst>
            <pc:docMk/>
            <pc:sldMasterMk cId="444613266" sldId="2147483678"/>
            <ac:spMk id="7" creationId="{9C75ADEE-FE7C-4863-AB21-101579B51AA3}"/>
          </ac:spMkLst>
        </pc:spChg>
        <pc:spChg chg="del">
          <ac:chgData name="Maria Jose Consuegra Laino" userId="8542074c-da4c-4f6d-88fb-ed787923a225" providerId="ADAL" clId="{451FC889-2F39-4C4B-9FB5-8B2EE7361032}" dt="2020-07-10T00:38:25.238" v="218" actId="478"/>
          <ac:spMkLst>
            <pc:docMk/>
            <pc:sldMasterMk cId="444613266" sldId="2147483678"/>
            <ac:spMk id="11" creationId="{621F327B-0ACB-422D-9AA7-BD0334E130F0}"/>
          </ac:spMkLst>
        </pc:spChg>
        <pc:spChg chg="del">
          <ac:chgData name="Maria Jose Consuegra Laino" userId="8542074c-da4c-4f6d-88fb-ed787923a225" providerId="ADAL" clId="{451FC889-2F39-4C4B-9FB5-8B2EE7361032}" dt="2020-07-10T00:38:25.238" v="218" actId="478"/>
          <ac:spMkLst>
            <pc:docMk/>
            <pc:sldMasterMk cId="444613266" sldId="2147483678"/>
            <ac:spMk id="13" creationId="{C0858DB1-9D1A-4248-9AE1-D3874641DFC1}"/>
          </ac:spMkLst>
        </pc:spChg>
        <pc:spChg chg="del">
          <ac:chgData name="Maria Jose Consuegra Laino" userId="8542074c-da4c-4f6d-88fb-ed787923a225" providerId="ADAL" clId="{451FC889-2F39-4C4B-9FB5-8B2EE7361032}" dt="2020-07-10T00:38:25.238" v="218" actId="478"/>
          <ac:spMkLst>
            <pc:docMk/>
            <pc:sldMasterMk cId="444613266" sldId="2147483678"/>
            <ac:spMk id="14" creationId="{B92A8CAA-A188-4FA4-8704-FABA49295EF5}"/>
          </ac:spMkLst>
        </pc:spChg>
        <pc:spChg chg="del">
          <ac:chgData name="Maria Jose Consuegra Laino" userId="8542074c-da4c-4f6d-88fb-ed787923a225" providerId="ADAL" clId="{451FC889-2F39-4C4B-9FB5-8B2EE7361032}" dt="2020-07-10T00:38:25.238" v="218" actId="478"/>
          <ac:spMkLst>
            <pc:docMk/>
            <pc:sldMasterMk cId="444613266" sldId="2147483678"/>
            <ac:spMk id="15" creationId="{3BFFA001-F1BD-4571-A753-E765BBBD3C0D}"/>
          </ac:spMkLst>
        </pc:spChg>
        <pc:spChg chg="add">
          <ac:chgData name="Maria Jose Consuegra Laino" userId="8542074c-da4c-4f6d-88fb-ed787923a225" providerId="ADAL" clId="{451FC889-2F39-4C4B-9FB5-8B2EE7361032}" dt="2020-07-10T00:38:25.542" v="219"/>
          <ac:spMkLst>
            <pc:docMk/>
            <pc:sldMasterMk cId="444613266" sldId="2147483678"/>
            <ac:spMk id="17" creationId="{A846BD8E-EBD7-4998-BC33-21D1D24AE6DC}"/>
          </ac:spMkLst>
        </pc:spChg>
        <pc:spChg chg="del">
          <ac:chgData name="Maria Jose Consuegra Laino" userId="8542074c-da4c-4f6d-88fb-ed787923a225" providerId="ADAL" clId="{451FC889-2F39-4C4B-9FB5-8B2EE7361032}" dt="2020-07-10T00:38:25.238" v="218" actId="478"/>
          <ac:spMkLst>
            <pc:docMk/>
            <pc:sldMasterMk cId="444613266" sldId="2147483678"/>
            <ac:spMk id="19" creationId="{20349696-6768-4504-B757-17F9BB7C3F1F}"/>
          </ac:spMkLst>
        </pc:spChg>
        <pc:spChg chg="add mod">
          <ac:chgData name="Maria Jose Consuegra Laino" userId="8542074c-da4c-4f6d-88fb-ed787923a225" providerId="ADAL" clId="{451FC889-2F39-4C4B-9FB5-8B2EE7361032}" dt="2020-07-10T00:46:11.616" v="259" actId="14100"/>
          <ac:spMkLst>
            <pc:docMk/>
            <pc:sldMasterMk cId="444613266" sldId="2147483678"/>
            <ac:spMk id="20" creationId="{DD97A1CA-C78A-4E0A-A854-0DCF0229D10E}"/>
          </ac:spMkLst>
        </pc:spChg>
        <pc:spChg chg="del">
          <ac:chgData name="Maria Jose Consuegra Laino" userId="8542074c-da4c-4f6d-88fb-ed787923a225" providerId="ADAL" clId="{451FC889-2F39-4C4B-9FB5-8B2EE7361032}" dt="2020-07-10T00:38:25.238" v="218" actId="478"/>
          <ac:spMkLst>
            <pc:docMk/>
            <pc:sldMasterMk cId="444613266" sldId="2147483678"/>
            <ac:spMk id="21" creationId="{7C5304A1-E3AC-4AE9-B606-915CA89004A2}"/>
          </ac:spMkLst>
        </pc:spChg>
        <pc:spChg chg="del">
          <ac:chgData name="Maria Jose Consuegra Laino" userId="8542074c-da4c-4f6d-88fb-ed787923a225" providerId="ADAL" clId="{451FC889-2F39-4C4B-9FB5-8B2EE7361032}" dt="2020-07-10T00:38:25.238" v="218" actId="478"/>
          <ac:spMkLst>
            <pc:docMk/>
            <pc:sldMasterMk cId="444613266" sldId="2147483678"/>
            <ac:spMk id="22" creationId="{B56B6AD8-6C78-4900-AF94-BE2DCDDE06E6}"/>
          </ac:spMkLst>
        </pc:spChg>
        <pc:spChg chg="del">
          <ac:chgData name="Maria Jose Consuegra Laino" userId="8542074c-da4c-4f6d-88fb-ed787923a225" providerId="ADAL" clId="{451FC889-2F39-4C4B-9FB5-8B2EE7361032}" dt="2020-07-10T00:38:25.238" v="218" actId="478"/>
          <ac:spMkLst>
            <pc:docMk/>
            <pc:sldMasterMk cId="444613266" sldId="2147483678"/>
            <ac:spMk id="23" creationId="{B3C1F113-A5C7-4D23-9573-3F3C5934C803}"/>
          </ac:spMkLst>
        </pc:spChg>
        <pc:spChg chg="del">
          <ac:chgData name="Maria Jose Consuegra Laino" userId="8542074c-da4c-4f6d-88fb-ed787923a225" providerId="ADAL" clId="{451FC889-2F39-4C4B-9FB5-8B2EE7361032}" dt="2020-07-10T00:38:25.238" v="218" actId="478"/>
          <ac:spMkLst>
            <pc:docMk/>
            <pc:sldMasterMk cId="444613266" sldId="2147483678"/>
            <ac:spMk id="24" creationId="{227E028A-93F4-4499-9F7E-635AAE50B5A2}"/>
          </ac:spMkLst>
        </pc:spChg>
        <pc:spChg chg="add mod">
          <ac:chgData name="Maria Jose Consuegra Laino" userId="8542074c-da4c-4f6d-88fb-ed787923a225" providerId="ADAL" clId="{451FC889-2F39-4C4B-9FB5-8B2EE7361032}" dt="2020-07-16T21:08:42.987" v="449" actId="2711"/>
          <ac:spMkLst>
            <pc:docMk/>
            <pc:sldMasterMk cId="444613266" sldId="2147483678"/>
            <ac:spMk id="26" creationId="{2D9AD7CB-3ABD-415B-9C4A-6627E5A4EF00}"/>
          </ac:spMkLst>
        </pc:spChg>
        <pc:spChg chg="add">
          <ac:chgData name="Maria Jose Consuegra Laino" userId="8542074c-da4c-4f6d-88fb-ed787923a225" providerId="ADAL" clId="{451FC889-2F39-4C4B-9FB5-8B2EE7361032}" dt="2020-07-10T00:38:25.542" v="219"/>
          <ac:spMkLst>
            <pc:docMk/>
            <pc:sldMasterMk cId="444613266" sldId="2147483678"/>
            <ac:spMk id="27" creationId="{4F75A02C-1FFD-47F7-BEC1-32A963E7FC69}"/>
          </ac:spMkLst>
        </pc:spChg>
        <pc:spChg chg="add">
          <ac:chgData name="Maria Jose Consuegra Laino" userId="8542074c-da4c-4f6d-88fb-ed787923a225" providerId="ADAL" clId="{451FC889-2F39-4C4B-9FB5-8B2EE7361032}" dt="2020-07-10T00:38:25.542" v="219"/>
          <ac:spMkLst>
            <pc:docMk/>
            <pc:sldMasterMk cId="444613266" sldId="2147483678"/>
            <ac:spMk id="28" creationId="{C039276F-B52B-4459-8DA0-625A707FE520}"/>
          </ac:spMkLst>
        </pc:spChg>
        <pc:spChg chg="add mod">
          <ac:chgData name="Maria Jose Consuegra Laino" userId="8542074c-da4c-4f6d-88fb-ed787923a225" providerId="ADAL" clId="{451FC889-2F39-4C4B-9FB5-8B2EE7361032}" dt="2020-07-10T00:46:18.759" v="262" actId="1076"/>
          <ac:spMkLst>
            <pc:docMk/>
            <pc:sldMasterMk cId="444613266" sldId="2147483678"/>
            <ac:spMk id="30" creationId="{A008E0C9-DFDE-4C67-B2CD-5BE925069EC8}"/>
          </ac:spMkLst>
        </pc:spChg>
        <pc:spChg chg="add mod">
          <ac:chgData name="Maria Jose Consuegra Laino" userId="8542074c-da4c-4f6d-88fb-ed787923a225" providerId="ADAL" clId="{451FC889-2F39-4C4B-9FB5-8B2EE7361032}" dt="2020-07-10T00:46:20.639" v="263" actId="1076"/>
          <ac:spMkLst>
            <pc:docMk/>
            <pc:sldMasterMk cId="444613266" sldId="2147483678"/>
            <ac:spMk id="31" creationId="{8BB86EEA-7F8F-4348-8702-1329CC6E8ACA}"/>
          </ac:spMkLst>
        </pc:spChg>
        <pc:spChg chg="add mod">
          <ac:chgData name="Maria Jose Consuegra Laino" userId="8542074c-da4c-4f6d-88fb-ed787923a225" providerId="ADAL" clId="{451FC889-2F39-4C4B-9FB5-8B2EE7361032}" dt="2020-07-10T00:50:30.491" v="269" actId="1037"/>
          <ac:spMkLst>
            <pc:docMk/>
            <pc:sldMasterMk cId="444613266" sldId="2147483678"/>
            <ac:spMk id="32" creationId="{F4FBCB60-A37E-4D5F-9FDA-FE418FEF0CBB}"/>
          </ac:spMkLst>
        </pc:spChg>
        <pc:spChg chg="add del mod">
          <ac:chgData name="Maria Jose Consuegra Laino" userId="8542074c-da4c-4f6d-88fb-ed787923a225" providerId="ADAL" clId="{451FC889-2F39-4C4B-9FB5-8B2EE7361032}" dt="2020-07-10T00:51:14.986" v="274" actId="478"/>
          <ac:spMkLst>
            <pc:docMk/>
            <pc:sldMasterMk cId="444613266" sldId="2147483678"/>
            <ac:spMk id="33" creationId="{7C1A7EDF-7559-429A-96AE-D43CBDC7FFDA}"/>
          </ac:spMkLst>
        </pc:spChg>
        <pc:picChg chg="del">
          <ac:chgData name="Maria Jose Consuegra Laino" userId="8542074c-da4c-4f6d-88fb-ed787923a225" providerId="ADAL" clId="{451FC889-2F39-4C4B-9FB5-8B2EE7361032}" dt="2020-07-10T00:38:25.238" v="218" actId="478"/>
          <ac:picMkLst>
            <pc:docMk/>
            <pc:sldMasterMk cId="444613266" sldId="2147483678"/>
            <ac:picMk id="16" creationId="{D59EC35A-E10B-4D47-91AB-53215024DE97}"/>
          </ac:picMkLst>
        </pc:picChg>
        <pc:picChg chg="del">
          <ac:chgData name="Maria Jose Consuegra Laino" userId="8542074c-da4c-4f6d-88fb-ed787923a225" providerId="ADAL" clId="{451FC889-2F39-4C4B-9FB5-8B2EE7361032}" dt="2020-07-10T00:38:25.238" v="218" actId="478"/>
          <ac:picMkLst>
            <pc:docMk/>
            <pc:sldMasterMk cId="444613266" sldId="2147483678"/>
            <ac:picMk id="18" creationId="{8BA5D8C7-19D1-4710-8ED6-863865C2A6C2}"/>
          </ac:picMkLst>
        </pc:picChg>
        <pc:picChg chg="add mod">
          <ac:chgData name="Maria Jose Consuegra Laino" userId="8542074c-da4c-4f6d-88fb-ed787923a225" providerId="ADAL" clId="{451FC889-2F39-4C4B-9FB5-8B2EE7361032}" dt="2020-07-20T15:58:56.389" v="2386" actId="1038"/>
          <ac:picMkLst>
            <pc:docMk/>
            <pc:sldMasterMk cId="444613266" sldId="2147483678"/>
            <ac:picMk id="25" creationId="{BA28820C-0A93-4D05-B978-0E4044CDFCE1}"/>
          </ac:picMkLst>
        </pc:picChg>
        <pc:picChg chg="add">
          <ac:chgData name="Maria Jose Consuegra Laino" userId="8542074c-da4c-4f6d-88fb-ed787923a225" providerId="ADAL" clId="{451FC889-2F39-4C4B-9FB5-8B2EE7361032}" dt="2020-07-10T00:38:25.542" v="219"/>
          <ac:picMkLst>
            <pc:docMk/>
            <pc:sldMasterMk cId="444613266" sldId="2147483678"/>
            <ac:picMk id="29" creationId="{93E35320-EA51-49FD-9A72-0252CA84637D}"/>
          </ac:picMkLst>
        </pc:picChg>
        <pc:sldLayoutChg chg="addSp delSp modSp">
          <pc:chgData name="Maria Jose Consuegra Laino" userId="8542074c-da4c-4f6d-88fb-ed787923a225" providerId="ADAL" clId="{451FC889-2F39-4C4B-9FB5-8B2EE7361032}" dt="2020-07-10T00:43:38.351" v="240" actId="478"/>
          <pc:sldLayoutMkLst>
            <pc:docMk/>
            <pc:sldMasterMk cId="444613266" sldId="2147483678"/>
            <pc:sldLayoutMk cId="2852749701" sldId="2147483680"/>
          </pc:sldLayoutMkLst>
          <pc:spChg chg="add del">
            <ac:chgData name="Maria Jose Consuegra Laino" userId="8542074c-da4c-4f6d-88fb-ed787923a225" providerId="ADAL" clId="{451FC889-2F39-4C4B-9FB5-8B2EE7361032}" dt="2020-07-10T00:43:32.404" v="239" actId="478"/>
            <ac:spMkLst>
              <pc:docMk/>
              <pc:sldMasterMk cId="444613266" sldId="2147483678"/>
              <pc:sldLayoutMk cId="2852749701" sldId="2147483680"/>
              <ac:spMk id="3" creationId="{9314D41B-32CF-42D6-8628-5CE2948DEF7E}"/>
            </ac:spMkLst>
          </pc:spChg>
          <pc:spChg chg="add del">
            <ac:chgData name="Maria Jose Consuegra Laino" userId="8542074c-da4c-4f6d-88fb-ed787923a225" providerId="ADAL" clId="{451FC889-2F39-4C4B-9FB5-8B2EE7361032}" dt="2020-07-10T00:43:38.351" v="240" actId="478"/>
            <ac:spMkLst>
              <pc:docMk/>
              <pc:sldMasterMk cId="444613266" sldId="2147483678"/>
              <pc:sldLayoutMk cId="2852749701" sldId="2147483680"/>
              <ac:spMk id="4" creationId="{A8627578-3040-4E59-B8A8-9B88D6A067C6}"/>
            </ac:spMkLst>
          </pc:spChg>
          <pc:spChg chg="mod">
            <ac:chgData name="Maria Jose Consuegra Laino" userId="8542074c-da4c-4f6d-88fb-ed787923a225" providerId="ADAL" clId="{451FC889-2F39-4C4B-9FB5-8B2EE7361032}" dt="2020-07-10T00:42:54.603" v="228" actId="207"/>
            <ac:spMkLst>
              <pc:docMk/>
              <pc:sldMasterMk cId="444613266" sldId="2147483678"/>
              <pc:sldLayoutMk cId="2852749701" sldId="2147483680"/>
              <ac:spMk id="25" creationId="{29FAD4E1-6474-4937-A979-ED034857B3AB}"/>
            </ac:spMkLst>
          </pc:spChg>
        </pc:sldLayoutChg>
        <pc:sldLayoutChg chg="addSp delSp modSp">
          <pc:chgData name="Maria Jose Consuegra Laino" userId="8542074c-da4c-4f6d-88fb-ed787923a225" providerId="ADAL" clId="{451FC889-2F39-4C4B-9FB5-8B2EE7361032}" dt="2020-07-10T00:43:51.669" v="243"/>
          <pc:sldLayoutMkLst>
            <pc:docMk/>
            <pc:sldMasterMk cId="444613266" sldId="2147483678"/>
            <pc:sldLayoutMk cId="3700005734" sldId="2147483681"/>
          </pc:sldLayoutMkLst>
          <pc:spChg chg="add del">
            <ac:chgData name="Maria Jose Consuegra Laino" userId="8542074c-da4c-4f6d-88fb-ed787923a225" providerId="ADAL" clId="{451FC889-2F39-4C4B-9FB5-8B2EE7361032}" dt="2020-07-10T00:43:10.875" v="233" actId="478"/>
            <ac:spMkLst>
              <pc:docMk/>
              <pc:sldMasterMk cId="444613266" sldId="2147483678"/>
              <pc:sldLayoutMk cId="3700005734" sldId="2147483681"/>
              <ac:spMk id="8" creationId="{9827A8B3-6795-4022-95E4-164678325B5C}"/>
            </ac:spMkLst>
          </pc:spChg>
          <pc:spChg chg="add">
            <ac:chgData name="Maria Jose Consuegra Laino" userId="8542074c-da4c-4f6d-88fb-ed787923a225" providerId="ADAL" clId="{451FC889-2F39-4C4B-9FB5-8B2EE7361032}" dt="2020-07-10T00:43:11.239" v="234"/>
            <ac:spMkLst>
              <pc:docMk/>
              <pc:sldMasterMk cId="444613266" sldId="2147483678"/>
              <pc:sldLayoutMk cId="3700005734" sldId="2147483681"/>
              <ac:spMk id="9" creationId="{7F306DB8-5BB9-4F52-8200-EC9ADC3AD9C5}"/>
            </ac:spMkLst>
          </pc:spChg>
          <pc:spChg chg="add del">
            <ac:chgData name="Maria Jose Consuegra Laino" userId="8542074c-da4c-4f6d-88fb-ed787923a225" providerId="ADAL" clId="{451FC889-2F39-4C4B-9FB5-8B2EE7361032}" dt="2020-07-10T00:43:51.669" v="243"/>
            <ac:spMkLst>
              <pc:docMk/>
              <pc:sldMasterMk cId="444613266" sldId="2147483678"/>
              <pc:sldLayoutMk cId="3700005734" sldId="2147483681"/>
              <ac:spMk id="10" creationId="{414BC31F-E68D-49B2-80FA-BD8FCB7B38B5}"/>
            </ac:spMkLst>
          </pc:spChg>
          <pc:spChg chg="mod">
            <ac:chgData name="Maria Jose Consuegra Laino" userId="8542074c-da4c-4f6d-88fb-ed787923a225" providerId="ADAL" clId="{451FC889-2F39-4C4B-9FB5-8B2EE7361032}" dt="2020-07-10T00:43:48.081" v="242" actId="207"/>
            <ac:spMkLst>
              <pc:docMk/>
              <pc:sldMasterMk cId="444613266" sldId="2147483678"/>
              <pc:sldLayoutMk cId="3700005734" sldId="2147483681"/>
              <ac:spMk id="100" creationId="{15EF33C4-D17D-4E8D-8DD6-44CBFB1F5B51}"/>
            </ac:spMkLst>
          </pc:spChg>
          <pc:spChg chg="del">
            <ac:chgData name="Maria Jose Consuegra Laino" userId="8542074c-da4c-4f6d-88fb-ed787923a225" providerId="ADAL" clId="{451FC889-2F39-4C4B-9FB5-8B2EE7361032}" dt="2020-07-10T00:43:01.851" v="229" actId="478"/>
            <ac:spMkLst>
              <pc:docMk/>
              <pc:sldMasterMk cId="444613266" sldId="2147483678"/>
              <pc:sldLayoutMk cId="3700005734" sldId="2147483681"/>
              <ac:spMk id="105" creationId="{9B62A03C-7CDC-43C3-9F2D-1B51170E26DE}"/>
            </ac:spMkLst>
          </pc:spChg>
        </pc:sldLayoutChg>
        <pc:sldLayoutChg chg="addSp delSp modSp">
          <pc:chgData name="Maria Jose Consuegra Laino" userId="8542074c-da4c-4f6d-88fb-ed787923a225" providerId="ADAL" clId="{451FC889-2F39-4C4B-9FB5-8B2EE7361032}" dt="2020-07-16T21:20:18.113" v="524" actId="2711"/>
          <pc:sldLayoutMkLst>
            <pc:docMk/>
            <pc:sldMasterMk cId="444613266" sldId="2147483678"/>
            <pc:sldLayoutMk cId="66954419" sldId="2147483682"/>
          </pc:sldLayoutMkLst>
          <pc:spChg chg="del">
            <ac:chgData name="Maria Jose Consuegra Laino" userId="8542074c-da4c-4f6d-88fb-ed787923a225" providerId="ADAL" clId="{451FC889-2F39-4C4B-9FB5-8B2EE7361032}" dt="2020-07-10T00:43:06.202" v="231" actId="478"/>
            <ac:spMkLst>
              <pc:docMk/>
              <pc:sldMasterMk cId="444613266" sldId="2147483678"/>
              <pc:sldLayoutMk cId="66954419" sldId="2147483682"/>
              <ac:spMk id="8" creationId="{0736C555-B4DC-48B5-A200-9B44A0E21091}"/>
            </ac:spMkLst>
          </pc:spChg>
          <pc:spChg chg="add">
            <ac:chgData name="Maria Jose Consuegra Laino" userId="8542074c-da4c-4f6d-88fb-ed787923a225" providerId="ADAL" clId="{451FC889-2F39-4C4B-9FB5-8B2EE7361032}" dt="2020-07-10T00:43:06.782" v="232"/>
            <ac:spMkLst>
              <pc:docMk/>
              <pc:sldMasterMk cId="444613266" sldId="2147483678"/>
              <pc:sldLayoutMk cId="66954419" sldId="2147483682"/>
              <ac:spMk id="9" creationId="{CE2A3E3B-88BA-4C8A-9E18-E50238403942}"/>
            </ac:spMkLst>
          </pc:spChg>
          <pc:spChg chg="add del">
            <ac:chgData name="Maria Jose Consuegra Laino" userId="8542074c-da4c-4f6d-88fb-ed787923a225" providerId="ADAL" clId="{451FC889-2F39-4C4B-9FB5-8B2EE7361032}" dt="2020-07-10T00:44:04.057" v="246"/>
            <ac:spMkLst>
              <pc:docMk/>
              <pc:sldMasterMk cId="444613266" sldId="2147483678"/>
              <pc:sldLayoutMk cId="66954419" sldId="2147483682"/>
              <ac:spMk id="10" creationId="{F165024C-05DB-4290-86BF-82C314EBFD94}"/>
            </ac:spMkLst>
          </pc:spChg>
          <pc:spChg chg="mod">
            <ac:chgData name="Maria Jose Consuegra Laino" userId="8542074c-da4c-4f6d-88fb-ed787923a225" providerId="ADAL" clId="{451FC889-2F39-4C4B-9FB5-8B2EE7361032}" dt="2020-07-16T21:20:18.113" v="524" actId="2711"/>
            <ac:spMkLst>
              <pc:docMk/>
              <pc:sldMasterMk cId="444613266" sldId="2147483678"/>
              <pc:sldLayoutMk cId="66954419" sldId="2147483682"/>
              <ac:spMk id="100" creationId="{15EF33C4-D17D-4E8D-8DD6-44CBFB1F5B51}"/>
            </ac:spMkLst>
          </pc:spChg>
          <pc:spChg chg="mod">
            <ac:chgData name="Maria Jose Consuegra Laino" userId="8542074c-da4c-4f6d-88fb-ed787923a225" providerId="ADAL" clId="{451FC889-2F39-4C4B-9FB5-8B2EE7361032}" dt="2020-07-16T21:20:18.113" v="524" actId="2711"/>
            <ac:spMkLst>
              <pc:docMk/>
              <pc:sldMasterMk cId="444613266" sldId="2147483678"/>
              <pc:sldLayoutMk cId="66954419" sldId="2147483682"/>
              <ac:spMk id="101" creationId="{DE3B4DA8-8DD8-4A8B-8745-E4AB1A771BFF}"/>
            </ac:spMkLst>
          </pc:spChg>
          <pc:spChg chg="mod">
            <ac:chgData name="Maria Jose Consuegra Laino" userId="8542074c-da4c-4f6d-88fb-ed787923a225" providerId="ADAL" clId="{451FC889-2F39-4C4B-9FB5-8B2EE7361032}" dt="2020-07-16T21:20:18.113" v="524" actId="2711"/>
            <ac:spMkLst>
              <pc:docMk/>
              <pc:sldMasterMk cId="444613266" sldId="2147483678"/>
              <pc:sldLayoutMk cId="66954419" sldId="2147483682"/>
              <ac:spMk id="103" creationId="{90DC1FAB-7F61-41DF-A8B8-26CD0F89FFF6}"/>
            </ac:spMkLst>
          </pc:spChg>
          <pc:spChg chg="mod">
            <ac:chgData name="Maria Jose Consuegra Laino" userId="8542074c-da4c-4f6d-88fb-ed787923a225" providerId="ADAL" clId="{451FC889-2F39-4C4B-9FB5-8B2EE7361032}" dt="2020-07-16T21:20:18.113" v="524" actId="2711"/>
            <ac:spMkLst>
              <pc:docMk/>
              <pc:sldMasterMk cId="444613266" sldId="2147483678"/>
              <pc:sldLayoutMk cId="66954419" sldId="2147483682"/>
              <ac:spMk id="104" creationId="{7FAC8FF4-5FAB-43D5-95A1-AC2B00F416BF}"/>
            </ac:spMkLst>
          </pc:spChg>
          <pc:cxnChg chg="mod">
            <ac:chgData name="Maria Jose Consuegra Laino" userId="8542074c-da4c-4f6d-88fb-ed787923a225" providerId="ADAL" clId="{451FC889-2F39-4C4B-9FB5-8B2EE7361032}" dt="2020-07-16T21:20:18.113" v="524" actId="2711"/>
            <ac:cxnSpMkLst>
              <pc:docMk/>
              <pc:sldMasterMk cId="444613266" sldId="2147483678"/>
              <pc:sldLayoutMk cId="66954419" sldId="2147483682"/>
              <ac:cxnSpMk id="99" creationId="{5DBDC589-1460-4689-88EA-DF5B6BCA922B}"/>
            </ac:cxnSpMkLst>
          </pc:cxnChg>
        </pc:sldLayoutChg>
        <pc:sldLayoutChg chg="addSp delSp modSp">
          <pc:chgData name="Maria Jose Consuegra Laino" userId="8542074c-da4c-4f6d-88fb-ed787923a225" providerId="ADAL" clId="{451FC889-2F39-4C4B-9FB5-8B2EE7361032}" dt="2020-07-10T00:44:20.305" v="249"/>
          <pc:sldLayoutMkLst>
            <pc:docMk/>
            <pc:sldMasterMk cId="444613266" sldId="2147483678"/>
            <pc:sldLayoutMk cId="3736974814" sldId="2147483683"/>
          </pc:sldLayoutMkLst>
          <pc:spChg chg="add">
            <ac:chgData name="Maria Jose Consuegra Laino" userId="8542074c-da4c-4f6d-88fb-ed787923a225" providerId="ADAL" clId="{451FC889-2F39-4C4B-9FB5-8B2EE7361032}" dt="2020-07-10T00:43:24.124" v="238"/>
            <ac:spMkLst>
              <pc:docMk/>
              <pc:sldMasterMk cId="444613266" sldId="2147483678"/>
              <pc:sldLayoutMk cId="3736974814" sldId="2147483683"/>
              <ac:spMk id="8" creationId="{BC8AD106-E4D0-44D5-ADD1-772686C9A8D2}"/>
            </ac:spMkLst>
          </pc:spChg>
          <pc:spChg chg="del">
            <ac:chgData name="Maria Jose Consuegra Laino" userId="8542074c-da4c-4f6d-88fb-ed787923a225" providerId="ADAL" clId="{451FC889-2F39-4C4B-9FB5-8B2EE7361032}" dt="2020-07-10T00:43:23.793" v="237" actId="478"/>
            <ac:spMkLst>
              <pc:docMk/>
              <pc:sldMasterMk cId="444613266" sldId="2147483678"/>
              <pc:sldLayoutMk cId="3736974814" sldId="2147483683"/>
              <ac:spMk id="9" creationId="{AA0F4980-7678-4E95-A440-F3CC3990CC49}"/>
            </ac:spMkLst>
          </pc:spChg>
          <pc:spChg chg="add del">
            <ac:chgData name="Maria Jose Consuegra Laino" userId="8542074c-da4c-4f6d-88fb-ed787923a225" providerId="ADAL" clId="{451FC889-2F39-4C4B-9FB5-8B2EE7361032}" dt="2020-07-10T00:44:20.305" v="249"/>
            <ac:spMkLst>
              <pc:docMk/>
              <pc:sldMasterMk cId="444613266" sldId="2147483678"/>
              <pc:sldLayoutMk cId="3736974814" sldId="2147483683"/>
              <ac:spMk id="10" creationId="{91ED7E8F-1FCD-486B-9946-704ABC1E473D}"/>
            </ac:spMkLst>
          </pc:spChg>
          <pc:spChg chg="mod">
            <ac:chgData name="Maria Jose Consuegra Laino" userId="8542074c-da4c-4f6d-88fb-ed787923a225" providerId="ADAL" clId="{451FC889-2F39-4C4B-9FB5-8B2EE7361032}" dt="2020-07-10T00:44:17.049" v="248" actId="207"/>
            <ac:spMkLst>
              <pc:docMk/>
              <pc:sldMasterMk cId="444613266" sldId="2147483678"/>
              <pc:sldLayoutMk cId="3736974814" sldId="2147483683"/>
              <ac:spMk id="103" creationId="{90DC1FAB-7F61-41DF-A8B8-26CD0F89FFF6}"/>
            </ac:spMkLst>
          </pc:spChg>
        </pc:sldLayoutChg>
        <pc:sldLayoutChg chg="addSp delSp modSp">
          <pc:chgData name="Maria Jose Consuegra Laino" userId="8542074c-da4c-4f6d-88fb-ed787923a225" providerId="ADAL" clId="{451FC889-2F39-4C4B-9FB5-8B2EE7361032}" dt="2020-07-10T00:44:37.186" v="252" actId="478"/>
          <pc:sldLayoutMkLst>
            <pc:docMk/>
            <pc:sldMasterMk cId="444613266" sldId="2147483678"/>
            <pc:sldLayoutMk cId="1939078516" sldId="2147483684"/>
          </pc:sldLayoutMkLst>
          <pc:spChg chg="del">
            <ac:chgData name="Maria Jose Consuegra Laino" userId="8542074c-da4c-4f6d-88fb-ed787923a225" providerId="ADAL" clId="{451FC889-2F39-4C4B-9FB5-8B2EE7361032}" dt="2020-07-10T00:43:16.804" v="235" actId="478"/>
            <ac:spMkLst>
              <pc:docMk/>
              <pc:sldMasterMk cId="444613266" sldId="2147483678"/>
              <pc:sldLayoutMk cId="1939078516" sldId="2147483684"/>
              <ac:spMk id="8" creationId="{C115B2E6-F75D-43DC-9C9B-39B3441DE791}"/>
            </ac:spMkLst>
          </pc:spChg>
          <pc:spChg chg="add">
            <ac:chgData name="Maria Jose Consuegra Laino" userId="8542074c-da4c-4f6d-88fb-ed787923a225" providerId="ADAL" clId="{451FC889-2F39-4C4B-9FB5-8B2EE7361032}" dt="2020-07-10T00:43:17.290" v="236"/>
            <ac:spMkLst>
              <pc:docMk/>
              <pc:sldMasterMk cId="444613266" sldId="2147483678"/>
              <pc:sldLayoutMk cId="1939078516" sldId="2147483684"/>
              <ac:spMk id="9" creationId="{24BC2F11-4936-44F2-A5B5-0085CB114C2C}"/>
            </ac:spMkLst>
          </pc:spChg>
          <pc:spChg chg="add del">
            <ac:chgData name="Maria Jose Consuegra Laino" userId="8542074c-da4c-4f6d-88fb-ed787923a225" providerId="ADAL" clId="{451FC889-2F39-4C4B-9FB5-8B2EE7361032}" dt="2020-07-10T00:44:37.186" v="252" actId="478"/>
            <ac:spMkLst>
              <pc:docMk/>
              <pc:sldMasterMk cId="444613266" sldId="2147483678"/>
              <pc:sldLayoutMk cId="1939078516" sldId="2147483684"/>
              <ac:spMk id="10" creationId="{FE82CB04-10EC-4D39-A626-59596C95F8E5}"/>
            </ac:spMkLst>
          </pc:spChg>
          <pc:spChg chg="mod">
            <ac:chgData name="Maria Jose Consuegra Laino" userId="8542074c-da4c-4f6d-88fb-ed787923a225" providerId="ADAL" clId="{451FC889-2F39-4C4B-9FB5-8B2EE7361032}" dt="2020-07-10T00:44:34.581" v="251" actId="207"/>
            <ac:spMkLst>
              <pc:docMk/>
              <pc:sldMasterMk cId="444613266" sldId="2147483678"/>
              <pc:sldLayoutMk cId="1939078516" sldId="2147483684"/>
              <ac:spMk id="104" creationId="{7FAC8FF4-5FAB-43D5-95A1-AC2B00F416BF}"/>
            </ac:spMkLst>
          </pc:spChg>
        </pc:sldLayoutChg>
      </pc:sldMasterChg>
      <pc:sldMasterChg chg="addSp delSp modSp del delSldLayout modSldLayout">
        <pc:chgData name="Maria Jose Consuegra Laino" userId="8542074c-da4c-4f6d-88fb-ed787923a225" providerId="ADAL" clId="{451FC889-2F39-4C4B-9FB5-8B2EE7361032}" dt="2020-07-10T00:42:41.281" v="226" actId="2696"/>
        <pc:sldMasterMkLst>
          <pc:docMk/>
          <pc:sldMasterMk cId="3642598994" sldId="2147483685"/>
        </pc:sldMasterMkLst>
        <pc:spChg chg="del">
          <ac:chgData name="Maria Jose Consuegra Laino" userId="8542074c-da4c-4f6d-88fb-ed787923a225" providerId="ADAL" clId="{451FC889-2F39-4C4B-9FB5-8B2EE7361032}" dt="2020-07-10T00:37:37.575" v="208" actId="478"/>
          <ac:spMkLst>
            <pc:docMk/>
            <pc:sldMasterMk cId="3642598994" sldId="2147483685"/>
            <ac:spMk id="6" creationId="{27C07A56-4727-47F4-ACF8-3B1E853B4AE9}"/>
          </ac:spMkLst>
        </pc:spChg>
        <pc:spChg chg="del">
          <ac:chgData name="Maria Jose Consuegra Laino" userId="8542074c-da4c-4f6d-88fb-ed787923a225" providerId="ADAL" clId="{451FC889-2F39-4C4B-9FB5-8B2EE7361032}" dt="2020-07-10T00:37:37.575" v="208" actId="478"/>
          <ac:spMkLst>
            <pc:docMk/>
            <pc:sldMasterMk cId="3642598994" sldId="2147483685"/>
            <ac:spMk id="7" creationId="{9C75ADEE-FE7C-4863-AB21-101579B51AA3}"/>
          </ac:spMkLst>
        </pc:spChg>
        <pc:spChg chg="del">
          <ac:chgData name="Maria Jose Consuegra Laino" userId="8542074c-da4c-4f6d-88fb-ed787923a225" providerId="ADAL" clId="{451FC889-2F39-4C4B-9FB5-8B2EE7361032}" dt="2020-07-10T00:37:37.575" v="208" actId="478"/>
          <ac:spMkLst>
            <pc:docMk/>
            <pc:sldMasterMk cId="3642598994" sldId="2147483685"/>
            <ac:spMk id="11" creationId="{621F327B-0ACB-422D-9AA7-BD0334E130F0}"/>
          </ac:spMkLst>
        </pc:spChg>
        <pc:spChg chg="del">
          <ac:chgData name="Maria Jose Consuegra Laino" userId="8542074c-da4c-4f6d-88fb-ed787923a225" providerId="ADAL" clId="{451FC889-2F39-4C4B-9FB5-8B2EE7361032}" dt="2020-07-10T00:37:37.575" v="208" actId="478"/>
          <ac:spMkLst>
            <pc:docMk/>
            <pc:sldMasterMk cId="3642598994" sldId="2147483685"/>
            <ac:spMk id="13" creationId="{C0858DB1-9D1A-4248-9AE1-D3874641DFC1}"/>
          </ac:spMkLst>
        </pc:spChg>
        <pc:spChg chg="del">
          <ac:chgData name="Maria Jose Consuegra Laino" userId="8542074c-da4c-4f6d-88fb-ed787923a225" providerId="ADAL" clId="{451FC889-2F39-4C4B-9FB5-8B2EE7361032}" dt="2020-07-10T00:37:37.575" v="208" actId="478"/>
          <ac:spMkLst>
            <pc:docMk/>
            <pc:sldMasterMk cId="3642598994" sldId="2147483685"/>
            <ac:spMk id="14" creationId="{B92A8CAA-A188-4FA4-8704-FABA49295EF5}"/>
          </ac:spMkLst>
        </pc:spChg>
        <pc:spChg chg="del">
          <ac:chgData name="Maria Jose Consuegra Laino" userId="8542074c-da4c-4f6d-88fb-ed787923a225" providerId="ADAL" clId="{451FC889-2F39-4C4B-9FB5-8B2EE7361032}" dt="2020-07-10T00:37:37.575" v="208" actId="478"/>
          <ac:spMkLst>
            <pc:docMk/>
            <pc:sldMasterMk cId="3642598994" sldId="2147483685"/>
            <ac:spMk id="15" creationId="{3BFFA001-F1BD-4571-A753-E765BBBD3C0D}"/>
          </ac:spMkLst>
        </pc:spChg>
        <pc:spChg chg="add del">
          <ac:chgData name="Maria Jose Consuegra Laino" userId="8542074c-da4c-4f6d-88fb-ed787923a225" providerId="ADAL" clId="{451FC889-2F39-4C4B-9FB5-8B2EE7361032}" dt="2020-07-10T00:37:37.575" v="208" actId="478"/>
          <ac:spMkLst>
            <pc:docMk/>
            <pc:sldMasterMk cId="3642598994" sldId="2147483685"/>
            <ac:spMk id="17" creationId="{605FDD90-73DA-4339-A5FA-434691E966F8}"/>
          </ac:spMkLst>
        </pc:spChg>
        <pc:spChg chg="del">
          <ac:chgData name="Maria Jose Consuegra Laino" userId="8542074c-da4c-4f6d-88fb-ed787923a225" providerId="ADAL" clId="{451FC889-2F39-4C4B-9FB5-8B2EE7361032}" dt="2020-07-10T00:37:37.575" v="208" actId="478"/>
          <ac:spMkLst>
            <pc:docMk/>
            <pc:sldMasterMk cId="3642598994" sldId="2147483685"/>
            <ac:spMk id="19" creationId="{20349696-6768-4504-B757-17F9BB7C3F1F}"/>
          </ac:spMkLst>
        </pc:spChg>
        <pc:spChg chg="add del mod">
          <ac:chgData name="Maria Jose Consuegra Laino" userId="8542074c-da4c-4f6d-88fb-ed787923a225" providerId="ADAL" clId="{451FC889-2F39-4C4B-9FB5-8B2EE7361032}" dt="2020-07-10T00:36:49.202" v="200"/>
          <ac:spMkLst>
            <pc:docMk/>
            <pc:sldMasterMk cId="3642598994" sldId="2147483685"/>
            <ac:spMk id="20" creationId="{DCFB2BD8-5F77-45C3-82BC-A331B236B341}"/>
          </ac:spMkLst>
        </pc:spChg>
        <pc:spChg chg="del">
          <ac:chgData name="Maria Jose Consuegra Laino" userId="8542074c-da4c-4f6d-88fb-ed787923a225" providerId="ADAL" clId="{451FC889-2F39-4C4B-9FB5-8B2EE7361032}" dt="2020-07-10T00:37:37.575" v="208" actId="478"/>
          <ac:spMkLst>
            <pc:docMk/>
            <pc:sldMasterMk cId="3642598994" sldId="2147483685"/>
            <ac:spMk id="21" creationId="{7C5304A1-E3AC-4AE9-B606-915CA89004A2}"/>
          </ac:spMkLst>
        </pc:spChg>
        <pc:spChg chg="del">
          <ac:chgData name="Maria Jose Consuegra Laino" userId="8542074c-da4c-4f6d-88fb-ed787923a225" providerId="ADAL" clId="{451FC889-2F39-4C4B-9FB5-8B2EE7361032}" dt="2020-07-10T00:37:37.575" v="208" actId="478"/>
          <ac:spMkLst>
            <pc:docMk/>
            <pc:sldMasterMk cId="3642598994" sldId="2147483685"/>
            <ac:spMk id="22" creationId="{B56B6AD8-6C78-4900-AF94-BE2DCDDE06E6}"/>
          </ac:spMkLst>
        </pc:spChg>
        <pc:spChg chg="del">
          <ac:chgData name="Maria Jose Consuegra Laino" userId="8542074c-da4c-4f6d-88fb-ed787923a225" providerId="ADAL" clId="{451FC889-2F39-4C4B-9FB5-8B2EE7361032}" dt="2020-07-10T00:37:37.575" v="208" actId="478"/>
          <ac:spMkLst>
            <pc:docMk/>
            <pc:sldMasterMk cId="3642598994" sldId="2147483685"/>
            <ac:spMk id="23" creationId="{B3C1F113-A5C7-4D23-9573-3F3C5934C803}"/>
          </ac:spMkLst>
        </pc:spChg>
        <pc:spChg chg="del mod">
          <ac:chgData name="Maria Jose Consuegra Laino" userId="8542074c-da4c-4f6d-88fb-ed787923a225" providerId="ADAL" clId="{451FC889-2F39-4C4B-9FB5-8B2EE7361032}" dt="2020-07-10T00:37:37.575" v="208" actId="478"/>
          <ac:spMkLst>
            <pc:docMk/>
            <pc:sldMasterMk cId="3642598994" sldId="2147483685"/>
            <ac:spMk id="24" creationId="{227E028A-93F4-4499-9F7E-635AAE50B5A2}"/>
          </ac:spMkLst>
        </pc:spChg>
        <pc:spChg chg="add del mod">
          <ac:chgData name="Maria Jose Consuegra Laino" userId="8542074c-da4c-4f6d-88fb-ed787923a225" providerId="ADAL" clId="{451FC889-2F39-4C4B-9FB5-8B2EE7361032}" dt="2020-07-10T00:36:49.202" v="200"/>
          <ac:spMkLst>
            <pc:docMk/>
            <pc:sldMasterMk cId="3642598994" sldId="2147483685"/>
            <ac:spMk id="25" creationId="{77A52D42-9A91-4EA0-8144-E9E85F80C3C6}"/>
          </ac:spMkLst>
        </pc:spChg>
        <pc:spChg chg="add del mod">
          <ac:chgData name="Maria Jose Consuegra Laino" userId="8542074c-da4c-4f6d-88fb-ed787923a225" providerId="ADAL" clId="{451FC889-2F39-4C4B-9FB5-8B2EE7361032}" dt="2020-07-10T00:36:49.202" v="200"/>
          <ac:spMkLst>
            <pc:docMk/>
            <pc:sldMasterMk cId="3642598994" sldId="2147483685"/>
            <ac:spMk id="27" creationId="{420C0AF9-7005-4716-893D-E0ADB01613DA}"/>
          </ac:spMkLst>
        </pc:spChg>
        <pc:spChg chg="add del mod">
          <ac:chgData name="Maria Jose Consuegra Laino" userId="8542074c-da4c-4f6d-88fb-ed787923a225" providerId="ADAL" clId="{451FC889-2F39-4C4B-9FB5-8B2EE7361032}" dt="2020-07-10T00:36:49.202" v="200"/>
          <ac:spMkLst>
            <pc:docMk/>
            <pc:sldMasterMk cId="3642598994" sldId="2147483685"/>
            <ac:spMk id="28" creationId="{4607CF35-4F39-43CB-8910-1468364C86C3}"/>
          </ac:spMkLst>
        </pc:spChg>
        <pc:spChg chg="add del mod">
          <ac:chgData name="Maria Jose Consuegra Laino" userId="8542074c-da4c-4f6d-88fb-ed787923a225" providerId="ADAL" clId="{451FC889-2F39-4C4B-9FB5-8B2EE7361032}" dt="2020-07-10T00:36:49.202" v="200"/>
          <ac:spMkLst>
            <pc:docMk/>
            <pc:sldMasterMk cId="3642598994" sldId="2147483685"/>
            <ac:spMk id="29" creationId="{CB2C58A6-A2E9-4635-9BC5-5E98023C71DA}"/>
          </ac:spMkLst>
        </pc:spChg>
        <pc:spChg chg="add del">
          <ac:chgData name="Maria Jose Consuegra Laino" userId="8542074c-da4c-4f6d-88fb-ed787923a225" providerId="ADAL" clId="{451FC889-2F39-4C4B-9FB5-8B2EE7361032}" dt="2020-07-10T00:37:37.575" v="208" actId="478"/>
          <ac:spMkLst>
            <pc:docMk/>
            <pc:sldMasterMk cId="3642598994" sldId="2147483685"/>
            <ac:spMk id="30" creationId="{960B71CC-53C8-49E3-91FE-95E274946F80}"/>
          </ac:spMkLst>
        </pc:spChg>
        <pc:spChg chg="add del">
          <ac:chgData name="Maria Jose Consuegra Laino" userId="8542074c-da4c-4f6d-88fb-ed787923a225" providerId="ADAL" clId="{451FC889-2F39-4C4B-9FB5-8B2EE7361032}" dt="2020-07-10T00:37:37.575" v="208" actId="478"/>
          <ac:spMkLst>
            <pc:docMk/>
            <pc:sldMasterMk cId="3642598994" sldId="2147483685"/>
            <ac:spMk id="31" creationId="{E87F02CA-9695-4096-892B-AAE8B67F2D4A}"/>
          </ac:spMkLst>
        </pc:spChg>
        <pc:spChg chg="add del mod">
          <ac:chgData name="Maria Jose Consuegra Laino" userId="8542074c-da4c-4f6d-88fb-ed787923a225" providerId="ADAL" clId="{451FC889-2F39-4C4B-9FB5-8B2EE7361032}" dt="2020-07-10T00:37:37.575" v="208" actId="478"/>
          <ac:spMkLst>
            <pc:docMk/>
            <pc:sldMasterMk cId="3642598994" sldId="2147483685"/>
            <ac:spMk id="32" creationId="{E3A0DB5E-3872-441A-A1B9-DA63A85E9D37}"/>
          </ac:spMkLst>
        </pc:spChg>
        <pc:spChg chg="add del mod">
          <ac:chgData name="Maria Jose Consuegra Laino" userId="8542074c-da4c-4f6d-88fb-ed787923a225" providerId="ADAL" clId="{451FC889-2F39-4C4B-9FB5-8B2EE7361032}" dt="2020-07-10T00:37:37.575" v="208" actId="478"/>
          <ac:spMkLst>
            <pc:docMk/>
            <pc:sldMasterMk cId="3642598994" sldId="2147483685"/>
            <ac:spMk id="33" creationId="{4037A381-123B-4ED8-BB7D-6C31814DEA3D}"/>
          </ac:spMkLst>
        </pc:spChg>
        <pc:spChg chg="add del mod">
          <ac:chgData name="Maria Jose Consuegra Laino" userId="8542074c-da4c-4f6d-88fb-ed787923a225" providerId="ADAL" clId="{451FC889-2F39-4C4B-9FB5-8B2EE7361032}" dt="2020-07-10T00:36:49.202" v="200"/>
          <ac:spMkLst>
            <pc:docMk/>
            <pc:sldMasterMk cId="3642598994" sldId="2147483685"/>
            <ac:spMk id="35" creationId="{CE48E4C8-0D65-4F13-9622-49E19D28FAD0}"/>
          </ac:spMkLst>
        </pc:spChg>
        <pc:spChg chg="add mod">
          <ac:chgData name="Maria Jose Consuegra Laino" userId="8542074c-da4c-4f6d-88fb-ed787923a225" providerId="ADAL" clId="{451FC889-2F39-4C4B-9FB5-8B2EE7361032}" dt="2020-07-10T00:37:49.431" v="212" actId="1038"/>
          <ac:spMkLst>
            <pc:docMk/>
            <pc:sldMasterMk cId="3642598994" sldId="2147483685"/>
            <ac:spMk id="36" creationId="{1633CEFE-0935-4134-80FE-74C348C17810}"/>
          </ac:spMkLst>
        </pc:spChg>
        <pc:spChg chg="add mod">
          <ac:chgData name="Maria Jose Consuegra Laino" userId="8542074c-da4c-4f6d-88fb-ed787923a225" providerId="ADAL" clId="{451FC889-2F39-4C4B-9FB5-8B2EE7361032}" dt="2020-07-10T00:37:49.431" v="212" actId="1038"/>
          <ac:spMkLst>
            <pc:docMk/>
            <pc:sldMasterMk cId="3642598994" sldId="2147483685"/>
            <ac:spMk id="37" creationId="{5E259F85-AC0E-4CE7-A95D-9CC36FDEB091}"/>
          </ac:spMkLst>
        </pc:spChg>
        <pc:spChg chg="add mod">
          <ac:chgData name="Maria Jose Consuegra Laino" userId="8542074c-da4c-4f6d-88fb-ed787923a225" providerId="ADAL" clId="{451FC889-2F39-4C4B-9FB5-8B2EE7361032}" dt="2020-07-10T00:37:49.431" v="212" actId="1038"/>
          <ac:spMkLst>
            <pc:docMk/>
            <pc:sldMasterMk cId="3642598994" sldId="2147483685"/>
            <ac:spMk id="39" creationId="{D61FA905-7A03-4BDD-8F0A-BE57093846E8}"/>
          </ac:spMkLst>
        </pc:spChg>
        <pc:spChg chg="add mod">
          <ac:chgData name="Maria Jose Consuegra Laino" userId="8542074c-da4c-4f6d-88fb-ed787923a225" providerId="ADAL" clId="{451FC889-2F39-4C4B-9FB5-8B2EE7361032}" dt="2020-07-10T00:37:49.431" v="212" actId="1038"/>
          <ac:spMkLst>
            <pc:docMk/>
            <pc:sldMasterMk cId="3642598994" sldId="2147483685"/>
            <ac:spMk id="40" creationId="{54E8FF2D-A528-44F5-ABC8-1F7ACDF03F98}"/>
          </ac:spMkLst>
        </pc:spChg>
        <pc:spChg chg="add mod">
          <ac:chgData name="Maria Jose Consuegra Laino" userId="8542074c-da4c-4f6d-88fb-ed787923a225" providerId="ADAL" clId="{451FC889-2F39-4C4B-9FB5-8B2EE7361032}" dt="2020-07-10T00:37:49.431" v="212" actId="1038"/>
          <ac:spMkLst>
            <pc:docMk/>
            <pc:sldMasterMk cId="3642598994" sldId="2147483685"/>
            <ac:spMk id="41" creationId="{2BC7BDD3-1F44-4CB1-8AFE-2B3B3A1539B3}"/>
          </ac:spMkLst>
        </pc:spChg>
        <pc:spChg chg="add mod">
          <ac:chgData name="Maria Jose Consuegra Laino" userId="8542074c-da4c-4f6d-88fb-ed787923a225" providerId="ADAL" clId="{451FC889-2F39-4C4B-9FB5-8B2EE7361032}" dt="2020-07-10T00:37:49.431" v="212" actId="1038"/>
          <ac:spMkLst>
            <pc:docMk/>
            <pc:sldMasterMk cId="3642598994" sldId="2147483685"/>
            <ac:spMk id="43" creationId="{94A96801-261F-43B5-9538-01F775439CC2}"/>
          </ac:spMkLst>
        </pc:spChg>
        <pc:spChg chg="add mod">
          <ac:chgData name="Maria Jose Consuegra Laino" userId="8542074c-da4c-4f6d-88fb-ed787923a225" providerId="ADAL" clId="{451FC889-2F39-4C4B-9FB5-8B2EE7361032}" dt="2020-07-10T00:37:49.431" v="212" actId="1038"/>
          <ac:spMkLst>
            <pc:docMk/>
            <pc:sldMasterMk cId="3642598994" sldId="2147483685"/>
            <ac:spMk id="44" creationId="{06FABD93-66AC-49C1-956C-166023531631}"/>
          </ac:spMkLst>
        </pc:spChg>
        <pc:spChg chg="add mod">
          <ac:chgData name="Maria Jose Consuegra Laino" userId="8542074c-da4c-4f6d-88fb-ed787923a225" providerId="ADAL" clId="{451FC889-2F39-4C4B-9FB5-8B2EE7361032}" dt="2020-07-10T00:37:49.431" v="212" actId="1038"/>
          <ac:spMkLst>
            <pc:docMk/>
            <pc:sldMasterMk cId="3642598994" sldId="2147483685"/>
            <ac:spMk id="45" creationId="{D5B2E824-1D97-40B7-A562-44937979F619}"/>
          </ac:spMkLst>
        </pc:spChg>
        <pc:picChg chg="del">
          <ac:chgData name="Maria Jose Consuegra Laino" userId="8542074c-da4c-4f6d-88fb-ed787923a225" providerId="ADAL" clId="{451FC889-2F39-4C4B-9FB5-8B2EE7361032}" dt="2020-07-10T00:37:37.575" v="208" actId="478"/>
          <ac:picMkLst>
            <pc:docMk/>
            <pc:sldMasterMk cId="3642598994" sldId="2147483685"/>
            <ac:picMk id="16" creationId="{D59EC35A-E10B-4D47-91AB-53215024DE97}"/>
          </ac:picMkLst>
        </pc:picChg>
        <pc:picChg chg="del">
          <ac:chgData name="Maria Jose Consuegra Laino" userId="8542074c-da4c-4f6d-88fb-ed787923a225" providerId="ADAL" clId="{451FC889-2F39-4C4B-9FB5-8B2EE7361032}" dt="2020-07-10T00:37:37.575" v="208" actId="478"/>
          <ac:picMkLst>
            <pc:docMk/>
            <pc:sldMasterMk cId="3642598994" sldId="2147483685"/>
            <ac:picMk id="18" creationId="{8BA5D8C7-19D1-4710-8ED6-863865C2A6C2}"/>
          </ac:picMkLst>
        </pc:picChg>
        <pc:picChg chg="add del mod">
          <ac:chgData name="Maria Jose Consuegra Laino" userId="8542074c-da4c-4f6d-88fb-ed787923a225" providerId="ADAL" clId="{451FC889-2F39-4C4B-9FB5-8B2EE7361032}" dt="2020-07-10T00:36:49.202" v="200"/>
          <ac:picMkLst>
            <pc:docMk/>
            <pc:sldMasterMk cId="3642598994" sldId="2147483685"/>
            <ac:picMk id="26" creationId="{214DEDBB-5408-4CEC-9124-B1CADA96A02B}"/>
          </ac:picMkLst>
        </pc:picChg>
        <pc:picChg chg="add del mod">
          <ac:chgData name="Maria Jose Consuegra Laino" userId="8542074c-da4c-4f6d-88fb-ed787923a225" providerId="ADAL" clId="{451FC889-2F39-4C4B-9FB5-8B2EE7361032}" dt="2020-07-10T00:36:49.202" v="200"/>
          <ac:picMkLst>
            <pc:docMk/>
            <pc:sldMasterMk cId="3642598994" sldId="2147483685"/>
            <ac:picMk id="34" creationId="{0B947272-DD33-45F9-B245-DC68C7BE77CE}"/>
          </ac:picMkLst>
        </pc:picChg>
        <pc:picChg chg="add mod">
          <ac:chgData name="Maria Jose Consuegra Laino" userId="8542074c-da4c-4f6d-88fb-ed787923a225" providerId="ADAL" clId="{451FC889-2F39-4C4B-9FB5-8B2EE7361032}" dt="2020-07-10T00:37:49.431" v="212" actId="1038"/>
          <ac:picMkLst>
            <pc:docMk/>
            <pc:sldMasterMk cId="3642598994" sldId="2147483685"/>
            <ac:picMk id="38" creationId="{24A34397-73CE-49BF-8CBF-F267E8375837}"/>
          </ac:picMkLst>
        </pc:picChg>
        <pc:picChg chg="add mod">
          <ac:chgData name="Maria Jose Consuegra Laino" userId="8542074c-da4c-4f6d-88fb-ed787923a225" providerId="ADAL" clId="{451FC889-2F39-4C4B-9FB5-8B2EE7361032}" dt="2020-07-10T00:37:54.055" v="215" actId="1037"/>
          <ac:picMkLst>
            <pc:docMk/>
            <pc:sldMasterMk cId="3642598994" sldId="2147483685"/>
            <ac:picMk id="42" creationId="{A7EB0C63-D0B8-44B4-85E0-A19BB8CC26FD}"/>
          </ac:picMkLst>
        </pc:picChg>
        <pc:sldLayoutChg chg="addSp delSp modSp del">
          <pc:chgData name="Maria Jose Consuegra Laino" userId="8542074c-da4c-4f6d-88fb-ed787923a225" providerId="ADAL" clId="{451FC889-2F39-4C4B-9FB5-8B2EE7361032}" dt="2020-07-10T00:42:41.261" v="220" actId="2696"/>
          <pc:sldLayoutMkLst>
            <pc:docMk/>
            <pc:sldMasterMk cId="3642598994" sldId="2147483685"/>
            <pc:sldLayoutMk cId="1351356647" sldId="2147483686"/>
          </pc:sldLayoutMkLst>
          <pc:spChg chg="add del mod">
            <ac:chgData name="Maria Jose Consuegra Laino" userId="8542074c-da4c-4f6d-88fb-ed787923a225" providerId="ADAL" clId="{451FC889-2F39-4C4B-9FB5-8B2EE7361032}" dt="2020-07-10T00:38:18.563" v="216" actId="478"/>
            <ac:spMkLst>
              <pc:docMk/>
              <pc:sldMasterMk cId="3642598994" sldId="2147483685"/>
              <pc:sldLayoutMk cId="1351356647" sldId="2147483686"/>
              <ac:spMk id="2" creationId="{29DF2627-65A5-4152-AE53-7D9E729E7FDF}"/>
            </ac:spMkLst>
          </pc:spChg>
          <pc:spChg chg="add del mod">
            <ac:chgData name="Maria Jose Consuegra Laino" userId="8542074c-da4c-4f6d-88fb-ed787923a225" providerId="ADAL" clId="{451FC889-2F39-4C4B-9FB5-8B2EE7361032}" dt="2020-07-10T00:38:18.563" v="216" actId="478"/>
            <ac:spMkLst>
              <pc:docMk/>
              <pc:sldMasterMk cId="3642598994" sldId="2147483685"/>
              <pc:sldLayoutMk cId="1351356647" sldId="2147483686"/>
              <ac:spMk id="3" creationId="{2023AC9B-CBAA-4249-9DE1-8D4B9B67FE57}"/>
            </ac:spMkLst>
          </pc:spChg>
          <pc:spChg chg="add del mod">
            <ac:chgData name="Maria Jose Consuegra Laino" userId="8542074c-da4c-4f6d-88fb-ed787923a225" providerId="ADAL" clId="{451FC889-2F39-4C4B-9FB5-8B2EE7361032}" dt="2020-07-10T00:38:18.563" v="216" actId="478"/>
            <ac:spMkLst>
              <pc:docMk/>
              <pc:sldMasterMk cId="3642598994" sldId="2147483685"/>
              <pc:sldLayoutMk cId="1351356647" sldId="2147483686"/>
              <ac:spMk id="5" creationId="{90C1A197-3286-4B0B-9A96-ADFC6CD502AD}"/>
            </ac:spMkLst>
          </pc:spChg>
          <pc:spChg chg="add del mod">
            <ac:chgData name="Maria Jose Consuegra Laino" userId="8542074c-da4c-4f6d-88fb-ed787923a225" providerId="ADAL" clId="{451FC889-2F39-4C4B-9FB5-8B2EE7361032}" dt="2020-07-10T00:38:18.563" v="216" actId="478"/>
            <ac:spMkLst>
              <pc:docMk/>
              <pc:sldMasterMk cId="3642598994" sldId="2147483685"/>
              <pc:sldLayoutMk cId="1351356647" sldId="2147483686"/>
              <ac:spMk id="6" creationId="{66C16CA7-B782-4859-8498-6CCE0670B0C3}"/>
            </ac:spMkLst>
          </pc:spChg>
          <pc:spChg chg="add del mod">
            <ac:chgData name="Maria Jose Consuegra Laino" userId="8542074c-da4c-4f6d-88fb-ed787923a225" providerId="ADAL" clId="{451FC889-2F39-4C4B-9FB5-8B2EE7361032}" dt="2020-07-10T00:38:18.563" v="216" actId="478"/>
            <ac:spMkLst>
              <pc:docMk/>
              <pc:sldMasterMk cId="3642598994" sldId="2147483685"/>
              <pc:sldLayoutMk cId="1351356647" sldId="2147483686"/>
              <ac:spMk id="7" creationId="{FF716B69-BAF7-45FB-AF77-BBDB56ABAECA}"/>
            </ac:spMkLst>
          </pc:spChg>
          <pc:spChg chg="add del mod">
            <ac:chgData name="Maria Jose Consuegra Laino" userId="8542074c-da4c-4f6d-88fb-ed787923a225" providerId="ADAL" clId="{451FC889-2F39-4C4B-9FB5-8B2EE7361032}" dt="2020-07-10T00:38:18.563" v="216" actId="478"/>
            <ac:spMkLst>
              <pc:docMk/>
              <pc:sldMasterMk cId="3642598994" sldId="2147483685"/>
              <pc:sldLayoutMk cId="1351356647" sldId="2147483686"/>
              <ac:spMk id="9" creationId="{4A90373E-852D-49F0-A3C6-8B805436677D}"/>
            </ac:spMkLst>
          </pc:spChg>
          <pc:spChg chg="add del mod ord">
            <ac:chgData name="Maria Jose Consuegra Laino" userId="8542074c-da4c-4f6d-88fb-ed787923a225" providerId="ADAL" clId="{451FC889-2F39-4C4B-9FB5-8B2EE7361032}" dt="2020-07-10T00:38:18.563" v="216" actId="478"/>
            <ac:spMkLst>
              <pc:docMk/>
              <pc:sldMasterMk cId="3642598994" sldId="2147483685"/>
              <pc:sldLayoutMk cId="1351356647" sldId="2147483686"/>
              <ac:spMk id="10" creationId="{598D4587-084A-419D-A340-E63DD0B7A285}"/>
            </ac:spMkLst>
          </pc:spChg>
          <pc:spChg chg="add del mod ord">
            <ac:chgData name="Maria Jose Consuegra Laino" userId="8542074c-da4c-4f6d-88fb-ed787923a225" providerId="ADAL" clId="{451FC889-2F39-4C4B-9FB5-8B2EE7361032}" dt="2020-07-10T00:38:18.563" v="216" actId="478"/>
            <ac:spMkLst>
              <pc:docMk/>
              <pc:sldMasterMk cId="3642598994" sldId="2147483685"/>
              <pc:sldLayoutMk cId="1351356647" sldId="2147483686"/>
              <ac:spMk id="11" creationId="{A05A418B-5BD5-4B8C-BDF2-8B2E4A78C936}"/>
            </ac:spMkLst>
          </pc:spChg>
          <pc:spChg chg="add">
            <ac:chgData name="Maria Jose Consuegra Laino" userId="8542074c-da4c-4f6d-88fb-ed787923a225" providerId="ADAL" clId="{451FC889-2F39-4C4B-9FB5-8B2EE7361032}" dt="2020-07-10T00:38:18.996" v="217"/>
            <ac:spMkLst>
              <pc:docMk/>
              <pc:sldMasterMk cId="3642598994" sldId="2147483685"/>
              <pc:sldLayoutMk cId="1351356647" sldId="2147483686"/>
              <ac:spMk id="12" creationId="{DCE5CDC3-ED79-4F63-AED8-FFC19C622EAA}"/>
            </ac:spMkLst>
          </pc:spChg>
          <pc:spChg chg="add">
            <ac:chgData name="Maria Jose Consuegra Laino" userId="8542074c-da4c-4f6d-88fb-ed787923a225" providerId="ADAL" clId="{451FC889-2F39-4C4B-9FB5-8B2EE7361032}" dt="2020-07-10T00:38:18.996" v="217"/>
            <ac:spMkLst>
              <pc:docMk/>
              <pc:sldMasterMk cId="3642598994" sldId="2147483685"/>
              <pc:sldLayoutMk cId="1351356647" sldId="2147483686"/>
              <ac:spMk id="13" creationId="{6FA19397-F918-4FA8-97E6-5BB7E8815C06}"/>
            </ac:spMkLst>
          </pc:spChg>
          <pc:spChg chg="add">
            <ac:chgData name="Maria Jose Consuegra Laino" userId="8542074c-da4c-4f6d-88fb-ed787923a225" providerId="ADAL" clId="{451FC889-2F39-4C4B-9FB5-8B2EE7361032}" dt="2020-07-10T00:38:18.996" v="217"/>
            <ac:spMkLst>
              <pc:docMk/>
              <pc:sldMasterMk cId="3642598994" sldId="2147483685"/>
              <pc:sldLayoutMk cId="1351356647" sldId="2147483686"/>
              <ac:spMk id="14" creationId="{14D4FBEF-BBAE-4DE7-BBBA-8452B21C5D5D}"/>
            </ac:spMkLst>
          </pc:spChg>
          <pc:spChg chg="add">
            <ac:chgData name="Maria Jose Consuegra Laino" userId="8542074c-da4c-4f6d-88fb-ed787923a225" providerId="ADAL" clId="{451FC889-2F39-4C4B-9FB5-8B2EE7361032}" dt="2020-07-10T00:38:18.996" v="217"/>
            <ac:spMkLst>
              <pc:docMk/>
              <pc:sldMasterMk cId="3642598994" sldId="2147483685"/>
              <pc:sldLayoutMk cId="1351356647" sldId="2147483686"/>
              <ac:spMk id="16" creationId="{200FEBCC-136B-4978-B2D7-61C672B50B4C}"/>
            </ac:spMkLst>
          </pc:spChg>
          <pc:spChg chg="add">
            <ac:chgData name="Maria Jose Consuegra Laino" userId="8542074c-da4c-4f6d-88fb-ed787923a225" providerId="ADAL" clId="{451FC889-2F39-4C4B-9FB5-8B2EE7361032}" dt="2020-07-10T00:38:18.996" v="217"/>
            <ac:spMkLst>
              <pc:docMk/>
              <pc:sldMasterMk cId="3642598994" sldId="2147483685"/>
              <pc:sldLayoutMk cId="1351356647" sldId="2147483686"/>
              <ac:spMk id="17" creationId="{A6B26FC9-4A08-484B-8122-A345BD9CB943}"/>
            </ac:spMkLst>
          </pc:spChg>
          <pc:spChg chg="add">
            <ac:chgData name="Maria Jose Consuegra Laino" userId="8542074c-da4c-4f6d-88fb-ed787923a225" providerId="ADAL" clId="{451FC889-2F39-4C4B-9FB5-8B2EE7361032}" dt="2020-07-10T00:38:18.996" v="217"/>
            <ac:spMkLst>
              <pc:docMk/>
              <pc:sldMasterMk cId="3642598994" sldId="2147483685"/>
              <pc:sldLayoutMk cId="1351356647" sldId="2147483686"/>
              <ac:spMk id="18" creationId="{5715DA84-A8D5-4DAC-8D38-EDA7B15C7A37}"/>
            </ac:spMkLst>
          </pc:spChg>
          <pc:spChg chg="add">
            <ac:chgData name="Maria Jose Consuegra Laino" userId="8542074c-da4c-4f6d-88fb-ed787923a225" providerId="ADAL" clId="{451FC889-2F39-4C4B-9FB5-8B2EE7361032}" dt="2020-07-10T00:38:18.996" v="217"/>
            <ac:spMkLst>
              <pc:docMk/>
              <pc:sldMasterMk cId="3642598994" sldId="2147483685"/>
              <pc:sldLayoutMk cId="1351356647" sldId="2147483686"/>
              <ac:spMk id="19" creationId="{8B6C69BE-AF3C-4459-B5E3-7F8F186C6D1A}"/>
            </ac:spMkLst>
          </pc:spChg>
          <pc:spChg chg="add">
            <ac:chgData name="Maria Jose Consuegra Laino" userId="8542074c-da4c-4f6d-88fb-ed787923a225" providerId="ADAL" clId="{451FC889-2F39-4C4B-9FB5-8B2EE7361032}" dt="2020-07-10T00:38:18.996" v="217"/>
            <ac:spMkLst>
              <pc:docMk/>
              <pc:sldMasterMk cId="3642598994" sldId="2147483685"/>
              <pc:sldLayoutMk cId="1351356647" sldId="2147483686"/>
              <ac:spMk id="20" creationId="{6ACF5B97-EE46-4AC4-9F43-441EEDCCBA3A}"/>
            </ac:spMkLst>
          </pc:spChg>
          <pc:spChg chg="add">
            <ac:chgData name="Maria Jose Consuegra Laino" userId="8542074c-da4c-4f6d-88fb-ed787923a225" providerId="ADAL" clId="{451FC889-2F39-4C4B-9FB5-8B2EE7361032}" dt="2020-07-10T00:38:18.996" v="217"/>
            <ac:spMkLst>
              <pc:docMk/>
              <pc:sldMasterMk cId="3642598994" sldId="2147483685"/>
              <pc:sldLayoutMk cId="1351356647" sldId="2147483686"/>
              <ac:spMk id="21" creationId="{C86544BB-13EA-4739-B07F-23DC2E0C5E84}"/>
            </ac:spMkLst>
          </pc:spChg>
          <pc:spChg chg="add">
            <ac:chgData name="Maria Jose Consuegra Laino" userId="8542074c-da4c-4f6d-88fb-ed787923a225" providerId="ADAL" clId="{451FC889-2F39-4C4B-9FB5-8B2EE7361032}" dt="2020-07-10T00:38:18.996" v="217"/>
            <ac:spMkLst>
              <pc:docMk/>
              <pc:sldMasterMk cId="3642598994" sldId="2147483685"/>
              <pc:sldLayoutMk cId="1351356647" sldId="2147483686"/>
              <ac:spMk id="22" creationId="{240A1C83-02D0-44F1-B36F-C4F3D8340E00}"/>
            </ac:spMkLst>
          </pc:spChg>
          <pc:spChg chg="add">
            <ac:chgData name="Maria Jose Consuegra Laino" userId="8542074c-da4c-4f6d-88fb-ed787923a225" providerId="ADAL" clId="{451FC889-2F39-4C4B-9FB5-8B2EE7361032}" dt="2020-07-10T00:38:18.996" v="217"/>
            <ac:spMkLst>
              <pc:docMk/>
              <pc:sldMasterMk cId="3642598994" sldId="2147483685"/>
              <pc:sldLayoutMk cId="1351356647" sldId="2147483686"/>
              <ac:spMk id="23" creationId="{2C6F726E-52CE-4A8F-B01F-3CE15558BB44}"/>
            </ac:spMkLst>
          </pc:spChg>
          <pc:picChg chg="add del mod">
            <ac:chgData name="Maria Jose Consuegra Laino" userId="8542074c-da4c-4f6d-88fb-ed787923a225" providerId="ADAL" clId="{451FC889-2F39-4C4B-9FB5-8B2EE7361032}" dt="2020-07-10T00:38:18.563" v="216" actId="478"/>
            <ac:picMkLst>
              <pc:docMk/>
              <pc:sldMasterMk cId="3642598994" sldId="2147483685"/>
              <pc:sldLayoutMk cId="1351356647" sldId="2147483686"/>
              <ac:picMk id="4" creationId="{85323820-F6C0-4751-8111-5C86A42A3051}"/>
            </ac:picMkLst>
          </pc:picChg>
          <pc:picChg chg="add del mod">
            <ac:chgData name="Maria Jose Consuegra Laino" userId="8542074c-da4c-4f6d-88fb-ed787923a225" providerId="ADAL" clId="{451FC889-2F39-4C4B-9FB5-8B2EE7361032}" dt="2020-07-10T00:38:18.563" v="216" actId="478"/>
            <ac:picMkLst>
              <pc:docMk/>
              <pc:sldMasterMk cId="3642598994" sldId="2147483685"/>
              <pc:sldLayoutMk cId="1351356647" sldId="2147483686"/>
              <ac:picMk id="8" creationId="{D32D5791-E098-4183-B11A-A3A314584895}"/>
            </ac:picMkLst>
          </pc:picChg>
          <pc:picChg chg="add">
            <ac:chgData name="Maria Jose Consuegra Laino" userId="8542074c-da4c-4f6d-88fb-ed787923a225" providerId="ADAL" clId="{451FC889-2F39-4C4B-9FB5-8B2EE7361032}" dt="2020-07-10T00:38:18.996" v="217"/>
            <ac:picMkLst>
              <pc:docMk/>
              <pc:sldMasterMk cId="3642598994" sldId="2147483685"/>
              <pc:sldLayoutMk cId="1351356647" sldId="2147483686"/>
              <ac:picMk id="15" creationId="{F02F1F88-6BDE-4635-B613-B8B9D967C902}"/>
            </ac:picMkLst>
          </pc:picChg>
          <pc:picChg chg="add">
            <ac:chgData name="Maria Jose Consuegra Laino" userId="8542074c-da4c-4f6d-88fb-ed787923a225" providerId="ADAL" clId="{451FC889-2F39-4C4B-9FB5-8B2EE7361032}" dt="2020-07-10T00:38:18.996" v="217"/>
            <ac:picMkLst>
              <pc:docMk/>
              <pc:sldMasterMk cId="3642598994" sldId="2147483685"/>
              <pc:sldLayoutMk cId="1351356647" sldId="2147483686"/>
              <ac:picMk id="24" creationId="{6E64A972-8364-4C35-8AAB-58466E3DCD11}"/>
            </ac:picMkLst>
          </pc:picChg>
        </pc:sldLayoutChg>
        <pc:sldLayoutChg chg="del">
          <pc:chgData name="Maria Jose Consuegra Laino" userId="8542074c-da4c-4f6d-88fb-ed787923a225" providerId="ADAL" clId="{451FC889-2F39-4C4B-9FB5-8B2EE7361032}" dt="2020-07-10T00:42:41.263" v="221" actId="2696"/>
          <pc:sldLayoutMkLst>
            <pc:docMk/>
            <pc:sldMasterMk cId="3642598994" sldId="2147483685"/>
            <pc:sldLayoutMk cId="818253671" sldId="2147483687"/>
          </pc:sldLayoutMkLst>
        </pc:sldLayoutChg>
        <pc:sldLayoutChg chg="del">
          <pc:chgData name="Maria Jose Consuegra Laino" userId="8542074c-da4c-4f6d-88fb-ed787923a225" providerId="ADAL" clId="{451FC889-2F39-4C4B-9FB5-8B2EE7361032}" dt="2020-07-10T00:42:41.269" v="222" actId="2696"/>
          <pc:sldLayoutMkLst>
            <pc:docMk/>
            <pc:sldMasterMk cId="3642598994" sldId="2147483685"/>
            <pc:sldLayoutMk cId="4135122961" sldId="2147483688"/>
          </pc:sldLayoutMkLst>
        </pc:sldLayoutChg>
        <pc:sldLayoutChg chg="del">
          <pc:chgData name="Maria Jose Consuegra Laino" userId="8542074c-da4c-4f6d-88fb-ed787923a225" providerId="ADAL" clId="{451FC889-2F39-4C4B-9FB5-8B2EE7361032}" dt="2020-07-10T00:42:41.271" v="223" actId="2696"/>
          <pc:sldLayoutMkLst>
            <pc:docMk/>
            <pc:sldMasterMk cId="3642598994" sldId="2147483685"/>
            <pc:sldLayoutMk cId="157445325" sldId="2147483689"/>
          </pc:sldLayoutMkLst>
        </pc:sldLayoutChg>
        <pc:sldLayoutChg chg="del">
          <pc:chgData name="Maria Jose Consuegra Laino" userId="8542074c-da4c-4f6d-88fb-ed787923a225" providerId="ADAL" clId="{451FC889-2F39-4C4B-9FB5-8B2EE7361032}" dt="2020-07-10T00:42:41.274" v="224" actId="2696"/>
          <pc:sldLayoutMkLst>
            <pc:docMk/>
            <pc:sldMasterMk cId="3642598994" sldId="2147483685"/>
            <pc:sldLayoutMk cId="4068880649" sldId="2147483690"/>
          </pc:sldLayoutMkLst>
        </pc:sldLayoutChg>
        <pc:sldLayoutChg chg="del">
          <pc:chgData name="Maria Jose Consuegra Laino" userId="8542074c-da4c-4f6d-88fb-ed787923a225" providerId="ADAL" clId="{451FC889-2F39-4C4B-9FB5-8B2EE7361032}" dt="2020-07-10T00:42:41.277" v="225" actId="2696"/>
          <pc:sldLayoutMkLst>
            <pc:docMk/>
            <pc:sldMasterMk cId="3642598994" sldId="2147483685"/>
            <pc:sldLayoutMk cId="306266973" sldId="2147483691"/>
          </pc:sldLayoutMkLst>
        </pc:sldLayoutChg>
      </pc:sldMasterChg>
    </pc:docChg>
  </pc:docChgLst>
  <pc:docChgLst>
    <pc:chgData name="Maria Jose Consuegra Laino" userId="8542074c-da4c-4f6d-88fb-ed787923a225" providerId="ADAL" clId="{4CAFCFF4-0D40-464D-B236-8EBA4F69CEE6}"/>
    <pc:docChg chg="undo redo custSel addSld delSld modSld sldOrd delMainMaster modMainMaster delSection modSection">
      <pc:chgData name="Maria Jose Consuegra Laino" userId="8542074c-da4c-4f6d-88fb-ed787923a225" providerId="ADAL" clId="{4CAFCFF4-0D40-464D-B236-8EBA4F69CEE6}" dt="2020-07-04T19:24:05.359" v="2217" actId="1076"/>
      <pc:docMkLst>
        <pc:docMk/>
      </pc:docMkLst>
      <pc:sldChg chg="del">
        <pc:chgData name="Maria Jose Consuegra Laino" userId="8542074c-da4c-4f6d-88fb-ed787923a225" providerId="ADAL" clId="{4CAFCFF4-0D40-464D-B236-8EBA4F69CEE6}" dt="2020-07-04T17:32:01.124" v="2015" actId="2696"/>
        <pc:sldMkLst>
          <pc:docMk/>
          <pc:sldMk cId="3861412862" sldId="257"/>
        </pc:sldMkLst>
      </pc:sldChg>
      <pc:sldChg chg="addSp delSp modSp del">
        <pc:chgData name="Maria Jose Consuegra Laino" userId="8542074c-da4c-4f6d-88fb-ed787923a225" providerId="ADAL" clId="{4CAFCFF4-0D40-464D-B236-8EBA4F69CEE6}" dt="2020-07-03T23:11:53.700" v="1598" actId="2696"/>
        <pc:sldMkLst>
          <pc:docMk/>
          <pc:sldMk cId="2435522319" sldId="261"/>
        </pc:sldMkLst>
        <pc:spChg chg="mod">
          <ac:chgData name="Maria Jose Consuegra Laino" userId="8542074c-da4c-4f6d-88fb-ed787923a225" providerId="ADAL" clId="{4CAFCFF4-0D40-464D-B236-8EBA4F69CEE6}" dt="2020-07-03T22:55:32.817" v="771" actId="207"/>
          <ac:spMkLst>
            <pc:docMk/>
            <pc:sldMk cId="2435522319" sldId="261"/>
            <ac:spMk id="5" creationId="{15385A08-BF51-4F8C-8540-BB29546CD32D}"/>
          </ac:spMkLst>
        </pc:spChg>
        <pc:spChg chg="mod">
          <ac:chgData name="Maria Jose Consuegra Laino" userId="8542074c-da4c-4f6d-88fb-ed787923a225" providerId="ADAL" clId="{4CAFCFF4-0D40-464D-B236-8EBA4F69CEE6}" dt="2020-07-03T22:55:39.740" v="772" actId="207"/>
          <ac:spMkLst>
            <pc:docMk/>
            <pc:sldMk cId="2435522319" sldId="261"/>
            <ac:spMk id="6" creationId="{8CF4DDE0-3CBC-4612-8DA9-37ECBDF40B68}"/>
          </ac:spMkLst>
        </pc:spChg>
        <pc:spChg chg="mod">
          <ac:chgData name="Maria Jose Consuegra Laino" userId="8542074c-da4c-4f6d-88fb-ed787923a225" providerId="ADAL" clId="{4CAFCFF4-0D40-464D-B236-8EBA4F69CEE6}" dt="2020-07-03T22:58:55.087" v="871" actId="207"/>
          <ac:spMkLst>
            <pc:docMk/>
            <pc:sldMk cId="2435522319" sldId="261"/>
            <ac:spMk id="7" creationId="{59DEA6B4-41A5-4F8D-8733-3F7C13391816}"/>
          </ac:spMkLst>
        </pc:spChg>
        <pc:spChg chg="mod">
          <ac:chgData name="Maria Jose Consuegra Laino" userId="8542074c-da4c-4f6d-88fb-ed787923a225" providerId="ADAL" clId="{4CAFCFF4-0D40-464D-B236-8EBA4F69CEE6}" dt="2020-07-03T22:57:29.179" v="778" actId="113"/>
          <ac:spMkLst>
            <pc:docMk/>
            <pc:sldMk cId="2435522319" sldId="261"/>
            <ac:spMk id="11" creationId="{F44C4B61-84AB-4487-B405-C938C6D44554}"/>
          </ac:spMkLst>
        </pc:spChg>
        <pc:spChg chg="mod">
          <ac:chgData name="Maria Jose Consuegra Laino" userId="8542074c-da4c-4f6d-88fb-ed787923a225" providerId="ADAL" clId="{4CAFCFF4-0D40-464D-B236-8EBA4F69CEE6}" dt="2020-07-03T22:58:36.181" v="781" actId="1076"/>
          <ac:spMkLst>
            <pc:docMk/>
            <pc:sldMk cId="2435522319" sldId="261"/>
            <ac:spMk id="12" creationId="{D175CEA8-6072-4BDA-9ECB-E491126986B2}"/>
          </ac:spMkLst>
        </pc:spChg>
        <pc:picChg chg="add del mod modCrop">
          <ac:chgData name="Maria Jose Consuegra Laino" userId="8542074c-da4c-4f6d-88fb-ed787923a225" providerId="ADAL" clId="{4CAFCFF4-0D40-464D-B236-8EBA4F69CEE6}" dt="2020-07-03T22:42:54.044" v="716" actId="478"/>
          <ac:picMkLst>
            <pc:docMk/>
            <pc:sldMk cId="2435522319" sldId="261"/>
            <ac:picMk id="2" creationId="{E07F8D82-B1C9-4C5B-BC89-826191EAD750}"/>
          </ac:picMkLst>
        </pc:picChg>
        <pc:picChg chg="add del mod">
          <ac:chgData name="Maria Jose Consuegra Laino" userId="8542074c-da4c-4f6d-88fb-ed787923a225" providerId="ADAL" clId="{4CAFCFF4-0D40-464D-B236-8EBA4F69CEE6}" dt="2020-07-03T03:22:18.526" v="26" actId="1076"/>
          <ac:picMkLst>
            <pc:docMk/>
            <pc:sldMk cId="2435522319" sldId="261"/>
            <ac:picMk id="10" creationId="{38061DFD-1049-4F47-94EE-3D5925C3E557}"/>
          </ac:picMkLst>
        </pc:picChg>
        <pc:picChg chg="add del mod">
          <ac:chgData name="Maria Jose Consuegra Laino" userId="8542074c-da4c-4f6d-88fb-ed787923a225" providerId="ADAL" clId="{4CAFCFF4-0D40-464D-B236-8EBA4F69CEE6}" dt="2020-07-03T03:22:03.005" v="24" actId="478"/>
          <ac:picMkLst>
            <pc:docMk/>
            <pc:sldMk cId="2435522319" sldId="261"/>
            <ac:picMk id="13" creationId="{A530DC6A-F35C-4154-9B45-904A2455527C}"/>
          </ac:picMkLst>
        </pc:picChg>
        <pc:picChg chg="mod">
          <ac:chgData name="Maria Jose Consuegra Laino" userId="8542074c-da4c-4f6d-88fb-ed787923a225" providerId="ADAL" clId="{4CAFCFF4-0D40-464D-B236-8EBA4F69CEE6}" dt="2020-07-03T03:22:18.526" v="26" actId="1076"/>
          <ac:picMkLst>
            <pc:docMk/>
            <pc:sldMk cId="2435522319" sldId="261"/>
            <ac:picMk id="6146" creationId="{513F6270-3A8F-4924-A745-16758A1D5EA4}"/>
          </ac:picMkLst>
        </pc:picChg>
      </pc:sldChg>
      <pc:sldChg chg="modSp del">
        <pc:chgData name="Maria Jose Consuegra Laino" userId="8542074c-da4c-4f6d-88fb-ed787923a225" providerId="ADAL" clId="{4CAFCFF4-0D40-464D-B236-8EBA4F69CEE6}" dt="2020-07-04T17:32:01.147" v="2017" actId="2696"/>
        <pc:sldMkLst>
          <pc:docMk/>
          <pc:sldMk cId="1209715694" sldId="263"/>
        </pc:sldMkLst>
        <pc:picChg chg="mod">
          <ac:chgData name="Maria Jose Consuegra Laino" userId="8542074c-da4c-4f6d-88fb-ed787923a225" providerId="ADAL" clId="{4CAFCFF4-0D40-464D-B236-8EBA4F69CEE6}" dt="2020-07-04T00:08:07.455" v="1945" actId="1076"/>
          <ac:picMkLst>
            <pc:docMk/>
            <pc:sldMk cId="1209715694" sldId="263"/>
            <ac:picMk id="9" creationId="{98284594-6A95-4629-AB80-F0D6AA792047}"/>
          </ac:picMkLst>
        </pc:picChg>
        <pc:picChg chg="mod">
          <ac:chgData name="Maria Jose Consuegra Laino" userId="8542074c-da4c-4f6d-88fb-ed787923a225" providerId="ADAL" clId="{4CAFCFF4-0D40-464D-B236-8EBA4F69CEE6}" dt="2020-07-04T00:08:06.233" v="1944" actId="1076"/>
          <ac:picMkLst>
            <pc:docMk/>
            <pc:sldMk cId="1209715694" sldId="263"/>
            <ac:picMk id="6146" creationId="{513F6270-3A8F-4924-A745-16758A1D5EA4}"/>
          </ac:picMkLst>
        </pc:picChg>
      </pc:sldChg>
      <pc:sldChg chg="addSp delSp modSp del">
        <pc:chgData name="Maria Jose Consuegra Laino" userId="8542074c-da4c-4f6d-88fb-ed787923a225" providerId="ADAL" clId="{4CAFCFF4-0D40-464D-B236-8EBA4F69CEE6}" dt="2020-07-03T22:39:07.268" v="687" actId="2696"/>
        <pc:sldMkLst>
          <pc:docMk/>
          <pc:sldMk cId="2118275850" sldId="267"/>
        </pc:sldMkLst>
        <pc:spChg chg="del">
          <ac:chgData name="Maria Jose Consuegra Laino" userId="8542074c-da4c-4f6d-88fb-ed787923a225" providerId="ADAL" clId="{4CAFCFF4-0D40-464D-B236-8EBA4F69CEE6}" dt="2020-07-03T05:15:18.093" v="283" actId="478"/>
          <ac:spMkLst>
            <pc:docMk/>
            <pc:sldMk cId="2118275850" sldId="267"/>
            <ac:spMk id="2" creationId="{BB067387-F3F4-47DD-AD0C-761BA61164DC}"/>
          </ac:spMkLst>
        </pc:spChg>
        <pc:spChg chg="add del mod">
          <ac:chgData name="Maria Jose Consuegra Laino" userId="8542074c-da4c-4f6d-88fb-ed787923a225" providerId="ADAL" clId="{4CAFCFF4-0D40-464D-B236-8EBA4F69CEE6}" dt="2020-07-03T05:15:19.647" v="284" actId="478"/>
          <ac:spMkLst>
            <pc:docMk/>
            <pc:sldMk cId="2118275850" sldId="267"/>
            <ac:spMk id="4" creationId="{B6A6CF9C-3652-4869-88D0-DF81C625139A}"/>
          </ac:spMkLst>
        </pc:spChg>
        <pc:spChg chg="add">
          <ac:chgData name="Maria Jose Consuegra Laino" userId="8542074c-da4c-4f6d-88fb-ed787923a225" providerId="ADAL" clId="{4CAFCFF4-0D40-464D-B236-8EBA4F69CEE6}" dt="2020-07-03T05:15:19.997" v="285"/>
          <ac:spMkLst>
            <pc:docMk/>
            <pc:sldMk cId="2118275850" sldId="267"/>
            <ac:spMk id="5" creationId="{1E646E5B-3692-4A14-A4C5-DBD0DAAA23FB}"/>
          </ac:spMkLst>
        </pc:spChg>
      </pc:sldChg>
      <pc:sldChg chg="modSp">
        <pc:chgData name="Maria Jose Consuegra Laino" userId="8542074c-da4c-4f6d-88fb-ed787923a225" providerId="ADAL" clId="{4CAFCFF4-0D40-464D-B236-8EBA4F69CEE6}" dt="2020-07-03T22:55:04.931" v="767" actId="207"/>
        <pc:sldMkLst>
          <pc:docMk/>
          <pc:sldMk cId="3828197936" sldId="271"/>
        </pc:sldMkLst>
        <pc:spChg chg="mod">
          <ac:chgData name="Maria Jose Consuegra Laino" userId="8542074c-da4c-4f6d-88fb-ed787923a225" providerId="ADAL" clId="{4CAFCFF4-0D40-464D-B236-8EBA4F69CEE6}" dt="2020-07-03T22:55:04.931" v="767" actId="207"/>
          <ac:spMkLst>
            <pc:docMk/>
            <pc:sldMk cId="3828197936" sldId="271"/>
            <ac:spMk id="3" creationId="{20CE521D-BBD7-4BC9-8B39-7DF1794CE2AA}"/>
          </ac:spMkLst>
        </pc:spChg>
      </pc:sldChg>
      <pc:sldChg chg="modSp">
        <pc:chgData name="Maria Jose Consuegra Laino" userId="8542074c-da4c-4f6d-88fb-ed787923a225" providerId="ADAL" clId="{4CAFCFF4-0D40-464D-B236-8EBA4F69CEE6}" dt="2020-07-03T22:55:09.989" v="768" actId="207"/>
        <pc:sldMkLst>
          <pc:docMk/>
          <pc:sldMk cId="1804519590" sldId="272"/>
        </pc:sldMkLst>
        <pc:spChg chg="mod">
          <ac:chgData name="Maria Jose Consuegra Laino" userId="8542074c-da4c-4f6d-88fb-ed787923a225" providerId="ADAL" clId="{4CAFCFF4-0D40-464D-B236-8EBA4F69CEE6}" dt="2020-07-03T22:55:09.989" v="768" actId="207"/>
          <ac:spMkLst>
            <pc:docMk/>
            <pc:sldMk cId="1804519590" sldId="272"/>
            <ac:spMk id="3" creationId="{20CE521D-BBD7-4BC9-8B39-7DF1794CE2AA}"/>
          </ac:spMkLst>
        </pc:spChg>
      </pc:sldChg>
      <pc:sldChg chg="modSp">
        <pc:chgData name="Maria Jose Consuegra Laino" userId="8542074c-da4c-4f6d-88fb-ed787923a225" providerId="ADAL" clId="{4CAFCFF4-0D40-464D-B236-8EBA4F69CEE6}" dt="2020-07-03T22:55:14.431" v="769" actId="207"/>
        <pc:sldMkLst>
          <pc:docMk/>
          <pc:sldMk cId="3737638050" sldId="273"/>
        </pc:sldMkLst>
        <pc:spChg chg="mod">
          <ac:chgData name="Maria Jose Consuegra Laino" userId="8542074c-da4c-4f6d-88fb-ed787923a225" providerId="ADAL" clId="{4CAFCFF4-0D40-464D-B236-8EBA4F69CEE6}" dt="2020-07-03T22:55:14.431" v="769" actId="207"/>
          <ac:spMkLst>
            <pc:docMk/>
            <pc:sldMk cId="3737638050" sldId="273"/>
            <ac:spMk id="3" creationId="{20CE521D-BBD7-4BC9-8B39-7DF1794CE2AA}"/>
          </ac:spMkLst>
        </pc:spChg>
      </pc:sldChg>
      <pc:sldChg chg="addSp delSp modSp">
        <pc:chgData name="Maria Jose Consuegra Laino" userId="8542074c-da4c-4f6d-88fb-ed787923a225" providerId="ADAL" clId="{4CAFCFF4-0D40-464D-B236-8EBA4F69CEE6}" dt="2020-07-04T19:18:23.512" v="2199" actId="478"/>
        <pc:sldMkLst>
          <pc:docMk/>
          <pc:sldMk cId="3707077334" sldId="274"/>
        </pc:sldMkLst>
        <pc:spChg chg="mod">
          <ac:chgData name="Maria Jose Consuegra Laino" userId="8542074c-da4c-4f6d-88fb-ed787923a225" providerId="ADAL" clId="{4CAFCFF4-0D40-464D-B236-8EBA4F69CEE6}" dt="2020-07-03T22:54:57.045" v="766" actId="207"/>
          <ac:spMkLst>
            <pc:docMk/>
            <pc:sldMk cId="3707077334" sldId="274"/>
            <ac:spMk id="3" creationId="{20CE521D-BBD7-4BC9-8B39-7DF1794CE2AA}"/>
          </ac:spMkLst>
        </pc:spChg>
        <pc:spChg chg="add del mod">
          <ac:chgData name="Maria Jose Consuegra Laino" userId="8542074c-da4c-4f6d-88fb-ed787923a225" providerId="ADAL" clId="{4CAFCFF4-0D40-464D-B236-8EBA4F69CEE6}" dt="2020-07-04T19:15:06.016" v="2095"/>
          <ac:spMkLst>
            <pc:docMk/>
            <pc:sldMk cId="3707077334" sldId="274"/>
            <ac:spMk id="4" creationId="{8671A3CD-9494-4557-9F27-DDDA3F895FCB}"/>
          </ac:spMkLst>
        </pc:spChg>
        <pc:picChg chg="add del mod">
          <ac:chgData name="Maria Jose Consuegra Laino" userId="8542074c-da4c-4f6d-88fb-ed787923a225" providerId="ADAL" clId="{4CAFCFF4-0D40-464D-B236-8EBA4F69CEE6}" dt="2020-07-04T19:18:23.512" v="2199" actId="478"/>
          <ac:picMkLst>
            <pc:docMk/>
            <pc:sldMk cId="3707077334" sldId="274"/>
            <ac:picMk id="5" creationId="{FFC0CCC4-2C8A-4267-B5F9-A0D5E6DD0875}"/>
          </ac:picMkLst>
        </pc:picChg>
      </pc:sldChg>
      <pc:sldChg chg="del">
        <pc:chgData name="Maria Jose Consuegra Laino" userId="8542074c-da4c-4f6d-88fb-ed787923a225" providerId="ADAL" clId="{4CAFCFF4-0D40-464D-B236-8EBA4F69CEE6}" dt="2020-07-04T17:32:24.675" v="2019" actId="2696"/>
        <pc:sldMkLst>
          <pc:docMk/>
          <pc:sldMk cId="4047765357" sldId="280"/>
        </pc:sldMkLst>
      </pc:sldChg>
      <pc:sldChg chg="addSp delSp modSp add del">
        <pc:chgData name="Maria Jose Consuegra Laino" userId="8542074c-da4c-4f6d-88fb-ed787923a225" providerId="ADAL" clId="{4CAFCFF4-0D40-464D-B236-8EBA4F69CEE6}" dt="2020-07-03T22:39:07.162" v="684" actId="2696"/>
        <pc:sldMkLst>
          <pc:docMk/>
          <pc:sldMk cId="1203775125" sldId="282"/>
        </pc:sldMkLst>
        <pc:spChg chg="del">
          <ac:chgData name="Maria Jose Consuegra Laino" userId="8542074c-da4c-4f6d-88fb-ed787923a225" providerId="ADAL" clId="{4CAFCFF4-0D40-464D-B236-8EBA4F69CEE6}" dt="2020-07-03T05:14:19.662" v="261"/>
          <ac:spMkLst>
            <pc:docMk/>
            <pc:sldMk cId="1203775125" sldId="282"/>
            <ac:spMk id="2" creationId="{376D9D3A-0960-48D4-941C-7C040AB8E985}"/>
          </ac:spMkLst>
        </pc:spChg>
        <pc:spChg chg="add del mod">
          <ac:chgData name="Maria Jose Consuegra Laino" userId="8542074c-da4c-4f6d-88fb-ed787923a225" providerId="ADAL" clId="{4CAFCFF4-0D40-464D-B236-8EBA4F69CEE6}" dt="2020-07-03T05:14:33.717" v="262"/>
          <ac:spMkLst>
            <pc:docMk/>
            <pc:sldMk cId="1203775125" sldId="282"/>
            <ac:spMk id="3" creationId="{11BAF06D-C42A-4B14-816F-B3841E5C7AB0}"/>
          </ac:spMkLst>
        </pc:spChg>
        <pc:spChg chg="add del mod">
          <ac:chgData name="Maria Jose Consuegra Laino" userId="8542074c-da4c-4f6d-88fb-ed787923a225" providerId="ADAL" clId="{4CAFCFF4-0D40-464D-B236-8EBA4F69CEE6}" dt="2020-07-03T05:14:39.962" v="263"/>
          <ac:spMkLst>
            <pc:docMk/>
            <pc:sldMk cId="1203775125" sldId="282"/>
            <ac:spMk id="4" creationId="{6C2B64E7-91E9-40E9-B80C-3E94B2C48B34}"/>
          </ac:spMkLst>
        </pc:spChg>
        <pc:spChg chg="add mod">
          <ac:chgData name="Maria Jose Consuegra Laino" userId="8542074c-da4c-4f6d-88fb-ed787923a225" providerId="ADAL" clId="{4CAFCFF4-0D40-464D-B236-8EBA4F69CEE6}" dt="2020-07-03T05:14:54.301" v="282" actId="20577"/>
          <ac:spMkLst>
            <pc:docMk/>
            <pc:sldMk cId="1203775125" sldId="282"/>
            <ac:spMk id="5" creationId="{6C3F12A1-DE22-4462-AD09-4F417A7E496A}"/>
          </ac:spMkLst>
        </pc:spChg>
        <pc:spChg chg="add del mod">
          <ac:chgData name="Maria Jose Consuegra Laino" userId="8542074c-da4c-4f6d-88fb-ed787923a225" providerId="ADAL" clId="{4CAFCFF4-0D40-464D-B236-8EBA4F69CEE6}" dt="2020-07-03T05:25:35.368" v="359" actId="478"/>
          <ac:spMkLst>
            <pc:docMk/>
            <pc:sldMk cId="1203775125" sldId="282"/>
            <ac:spMk id="6" creationId="{C2B43187-F695-42E4-9E9B-99924DD9369A}"/>
          </ac:spMkLst>
        </pc:spChg>
      </pc:sldChg>
      <pc:sldChg chg="addSp delSp modSp add del">
        <pc:chgData name="Maria Jose Consuegra Laino" userId="8542074c-da4c-4f6d-88fb-ed787923a225" providerId="ADAL" clId="{4CAFCFF4-0D40-464D-B236-8EBA4F69CEE6}" dt="2020-07-03T03:28:02.519" v="85" actId="2696"/>
        <pc:sldMkLst>
          <pc:docMk/>
          <pc:sldMk cId="4133287867" sldId="282"/>
        </pc:sldMkLst>
        <pc:spChg chg="del">
          <ac:chgData name="Maria Jose Consuegra Laino" userId="8542074c-da4c-4f6d-88fb-ed787923a225" providerId="ADAL" clId="{4CAFCFF4-0D40-464D-B236-8EBA4F69CEE6}" dt="2020-07-03T03:27:35.587" v="84"/>
          <ac:spMkLst>
            <pc:docMk/>
            <pc:sldMk cId="4133287867" sldId="282"/>
            <ac:spMk id="2" creationId="{46058A5E-83E5-4955-B5FF-5191821B419E}"/>
          </ac:spMkLst>
        </pc:spChg>
        <pc:spChg chg="add mod">
          <ac:chgData name="Maria Jose Consuegra Laino" userId="8542074c-da4c-4f6d-88fb-ed787923a225" providerId="ADAL" clId="{4CAFCFF4-0D40-464D-B236-8EBA4F69CEE6}" dt="2020-07-03T03:27:35.587" v="84"/>
          <ac:spMkLst>
            <pc:docMk/>
            <pc:sldMk cId="4133287867" sldId="282"/>
            <ac:spMk id="3" creationId="{742F763D-AE3A-4FB5-8124-6CB798C0F892}"/>
          </ac:spMkLst>
        </pc:spChg>
      </pc:sldChg>
      <pc:sldChg chg="addSp delSp modSp add del">
        <pc:chgData name="Maria Jose Consuegra Laino" userId="8542074c-da4c-4f6d-88fb-ed787923a225" providerId="ADAL" clId="{4CAFCFF4-0D40-464D-B236-8EBA4F69CEE6}" dt="2020-07-03T22:39:07.184" v="685" actId="2696"/>
        <pc:sldMkLst>
          <pc:docMk/>
          <pc:sldMk cId="3237043017" sldId="283"/>
        </pc:sldMkLst>
        <pc:spChg chg="del">
          <ac:chgData name="Maria Jose Consuegra Laino" userId="8542074c-da4c-4f6d-88fb-ed787923a225" providerId="ADAL" clId="{4CAFCFF4-0D40-464D-B236-8EBA4F69CEE6}" dt="2020-07-03T21:38:04.235" v="445"/>
          <ac:spMkLst>
            <pc:docMk/>
            <pc:sldMk cId="3237043017" sldId="283"/>
            <ac:spMk id="2" creationId="{B41F5D06-C085-48B4-BAA8-A6DF5BE9BBB3}"/>
          </ac:spMkLst>
        </pc:spChg>
        <pc:spChg chg="add mod">
          <ac:chgData name="Maria Jose Consuegra Laino" userId="8542074c-da4c-4f6d-88fb-ed787923a225" providerId="ADAL" clId="{4CAFCFF4-0D40-464D-B236-8EBA4F69CEE6}" dt="2020-07-03T21:38:51.004" v="464" actId="20577"/>
          <ac:spMkLst>
            <pc:docMk/>
            <pc:sldMk cId="3237043017" sldId="283"/>
            <ac:spMk id="3" creationId="{2216E1F7-78D4-442A-95A8-9ECAC7C115DC}"/>
          </ac:spMkLst>
        </pc:spChg>
        <pc:picChg chg="add del mod">
          <ac:chgData name="Maria Jose Consuegra Laino" userId="8542074c-da4c-4f6d-88fb-ed787923a225" providerId="ADAL" clId="{4CAFCFF4-0D40-464D-B236-8EBA4F69CEE6}" dt="2020-07-03T22:25:55.013" v="673" actId="478"/>
          <ac:picMkLst>
            <pc:docMk/>
            <pc:sldMk cId="3237043017" sldId="283"/>
            <ac:picMk id="5" creationId="{C95AF0C3-234B-490D-9573-88EFCB1A1C67}"/>
          </ac:picMkLst>
        </pc:picChg>
      </pc:sldChg>
      <pc:sldChg chg="addSp delSp modSp add del">
        <pc:chgData name="Maria Jose Consuegra Laino" userId="8542074c-da4c-4f6d-88fb-ed787923a225" providerId="ADAL" clId="{4CAFCFF4-0D40-464D-B236-8EBA4F69CEE6}" dt="2020-07-03T05:23:48.759" v="348" actId="2696"/>
        <pc:sldMkLst>
          <pc:docMk/>
          <pc:sldMk cId="4131631015" sldId="283"/>
        </pc:sldMkLst>
        <pc:spChg chg="del">
          <ac:chgData name="Maria Jose Consuegra Laino" userId="8542074c-da4c-4f6d-88fb-ed787923a225" providerId="ADAL" clId="{4CAFCFF4-0D40-464D-B236-8EBA4F69CEE6}" dt="2020-07-03T05:22:47.153" v="328"/>
          <ac:spMkLst>
            <pc:docMk/>
            <pc:sldMk cId="4131631015" sldId="283"/>
            <ac:spMk id="2" creationId="{BC4BA6A3-49C7-41D2-BD6C-4CB76DF4E5F4}"/>
          </ac:spMkLst>
        </pc:spChg>
        <pc:spChg chg="add mod">
          <ac:chgData name="Maria Jose Consuegra Laino" userId="8542074c-da4c-4f6d-88fb-ed787923a225" providerId="ADAL" clId="{4CAFCFF4-0D40-464D-B236-8EBA4F69CEE6}" dt="2020-07-03T05:23:10.225" v="347" actId="20577"/>
          <ac:spMkLst>
            <pc:docMk/>
            <pc:sldMk cId="4131631015" sldId="283"/>
            <ac:spMk id="3" creationId="{823E20DB-6488-41D4-AFFE-D83E43E9F94C}"/>
          </ac:spMkLst>
        </pc:spChg>
      </pc:sldChg>
      <pc:sldChg chg="add del">
        <pc:chgData name="Maria Jose Consuegra Laino" userId="8542074c-da4c-4f6d-88fb-ed787923a225" providerId="ADAL" clId="{4CAFCFF4-0D40-464D-B236-8EBA4F69CEE6}" dt="2020-07-04T17:32:01.135" v="2016" actId="2696"/>
        <pc:sldMkLst>
          <pc:docMk/>
          <pc:sldMk cId="2153365857" sldId="284"/>
        </pc:sldMkLst>
      </pc:sldChg>
      <pc:sldChg chg="addSp delSp modSp add">
        <pc:chgData name="Maria Jose Consuegra Laino" userId="8542074c-da4c-4f6d-88fb-ed787923a225" providerId="ADAL" clId="{4CAFCFF4-0D40-464D-B236-8EBA4F69CEE6}" dt="2020-07-03T22:41:51.664" v="712" actId="20577"/>
        <pc:sldMkLst>
          <pc:docMk/>
          <pc:sldMk cId="634537453" sldId="285"/>
        </pc:sldMkLst>
        <pc:spChg chg="del">
          <ac:chgData name="Maria Jose Consuegra Laino" userId="8542074c-da4c-4f6d-88fb-ed787923a225" providerId="ADAL" clId="{4CAFCFF4-0D40-464D-B236-8EBA4F69CEE6}" dt="2020-07-03T22:39:29.346" v="689"/>
          <ac:spMkLst>
            <pc:docMk/>
            <pc:sldMk cId="634537453" sldId="285"/>
            <ac:spMk id="2" creationId="{A5DE8821-1AAA-4764-B76A-1F1896025B94}"/>
          </ac:spMkLst>
        </pc:spChg>
        <pc:spChg chg="add mod">
          <ac:chgData name="Maria Jose Consuegra Laino" userId="8542074c-da4c-4f6d-88fb-ed787923a225" providerId="ADAL" clId="{4CAFCFF4-0D40-464D-B236-8EBA4F69CEE6}" dt="2020-07-03T22:41:51.664" v="712" actId="20577"/>
          <ac:spMkLst>
            <pc:docMk/>
            <pc:sldMk cId="634537453" sldId="285"/>
            <ac:spMk id="3" creationId="{AB3610EC-17C0-4E2A-8086-E1550872252C}"/>
          </ac:spMkLst>
        </pc:spChg>
      </pc:sldChg>
      <pc:sldChg chg="addSp delSp modSp add del">
        <pc:chgData name="Maria Jose Consuegra Laino" userId="8542074c-da4c-4f6d-88fb-ed787923a225" providerId="ADAL" clId="{4CAFCFF4-0D40-464D-B236-8EBA4F69CEE6}" dt="2020-07-03T22:39:07.214" v="686" actId="2696"/>
        <pc:sldMkLst>
          <pc:docMk/>
          <pc:sldMk cId="1940941828" sldId="285"/>
        </pc:sldMkLst>
        <pc:spChg chg="del">
          <ac:chgData name="Maria Jose Consuegra Laino" userId="8542074c-da4c-4f6d-88fb-ed787923a225" providerId="ADAL" clId="{4CAFCFF4-0D40-464D-B236-8EBA4F69CEE6}" dt="2020-07-03T22:06:01.698" v="564"/>
          <ac:spMkLst>
            <pc:docMk/>
            <pc:sldMk cId="1940941828" sldId="285"/>
            <ac:spMk id="2" creationId="{CD8C6207-4919-4474-A81A-21FE4DEF33BB}"/>
          </ac:spMkLst>
        </pc:spChg>
        <pc:spChg chg="add mod">
          <ac:chgData name="Maria Jose Consuegra Laino" userId="8542074c-da4c-4f6d-88fb-ed787923a225" providerId="ADAL" clId="{4CAFCFF4-0D40-464D-B236-8EBA4F69CEE6}" dt="2020-07-03T22:25:17.902" v="672" actId="20577"/>
          <ac:spMkLst>
            <pc:docMk/>
            <pc:sldMk cId="1940941828" sldId="285"/>
            <ac:spMk id="3" creationId="{92362932-9C27-42E7-A8C1-BF4EE942D203}"/>
          </ac:spMkLst>
        </pc:spChg>
      </pc:sldChg>
      <pc:sldChg chg="addSp delSp modSp add">
        <pc:chgData name="Maria Jose Consuegra Laino" userId="8542074c-da4c-4f6d-88fb-ed787923a225" providerId="ADAL" clId="{4CAFCFF4-0D40-464D-B236-8EBA4F69CEE6}" dt="2020-07-04T19:24:05.359" v="2217" actId="1076"/>
        <pc:sldMkLst>
          <pc:docMk/>
          <pc:sldMk cId="2568886713" sldId="286"/>
        </pc:sldMkLst>
        <pc:spChg chg="mod">
          <ac:chgData name="Maria Jose Consuegra Laino" userId="8542074c-da4c-4f6d-88fb-ed787923a225" providerId="ADAL" clId="{4CAFCFF4-0D40-464D-B236-8EBA4F69CEE6}" dt="2020-07-03T23:01:40.579" v="914" actId="207"/>
          <ac:spMkLst>
            <pc:docMk/>
            <pc:sldMk cId="2568886713" sldId="286"/>
            <ac:spMk id="5" creationId="{15385A08-BF51-4F8C-8540-BB29546CD32D}"/>
          </ac:spMkLst>
        </pc:spChg>
        <pc:spChg chg="mod">
          <ac:chgData name="Maria Jose Consuegra Laino" userId="8542074c-da4c-4f6d-88fb-ed787923a225" providerId="ADAL" clId="{4CAFCFF4-0D40-464D-B236-8EBA4F69CEE6}" dt="2020-07-03T23:01:36.232" v="903" actId="207"/>
          <ac:spMkLst>
            <pc:docMk/>
            <pc:sldMk cId="2568886713" sldId="286"/>
            <ac:spMk id="6" creationId="{8CF4DDE0-3CBC-4612-8DA9-37ECBDF40B68}"/>
          </ac:spMkLst>
        </pc:spChg>
        <pc:spChg chg="mod">
          <ac:chgData name="Maria Jose Consuegra Laino" userId="8542074c-da4c-4f6d-88fb-ed787923a225" providerId="ADAL" clId="{4CAFCFF4-0D40-464D-B236-8EBA4F69CEE6}" dt="2020-07-04T19:22:41.610" v="2212" actId="1076"/>
          <ac:spMkLst>
            <pc:docMk/>
            <pc:sldMk cId="2568886713" sldId="286"/>
            <ac:spMk id="7" creationId="{59DEA6B4-41A5-4F8D-8733-3F7C13391816}"/>
          </ac:spMkLst>
        </pc:spChg>
        <pc:spChg chg="mod">
          <ac:chgData name="Maria Jose Consuegra Laino" userId="8542074c-da4c-4f6d-88fb-ed787923a225" providerId="ADAL" clId="{4CAFCFF4-0D40-464D-B236-8EBA4F69CEE6}" dt="2020-07-04T00:08:53.929" v="1949" actId="20577"/>
          <ac:spMkLst>
            <pc:docMk/>
            <pc:sldMk cId="2568886713" sldId="286"/>
            <ac:spMk id="12" creationId="{D175CEA8-6072-4BDA-9ECB-E491126986B2}"/>
          </ac:spMkLst>
        </pc:spChg>
        <pc:picChg chg="add del mod">
          <ac:chgData name="Maria Jose Consuegra Laino" userId="8542074c-da4c-4f6d-88fb-ed787923a225" providerId="ADAL" clId="{4CAFCFF4-0D40-464D-B236-8EBA4F69CEE6}" dt="2020-07-04T19:24:05.359" v="2217" actId="1076"/>
          <ac:picMkLst>
            <pc:docMk/>
            <pc:sldMk cId="2568886713" sldId="286"/>
            <ac:picMk id="10" creationId="{38061DFD-1049-4F47-94EE-3D5925C3E557}"/>
          </ac:picMkLst>
        </pc:picChg>
        <pc:picChg chg="mod">
          <ac:chgData name="Maria Jose Consuegra Laino" userId="8542074c-da4c-4f6d-88fb-ed787923a225" providerId="ADAL" clId="{4CAFCFF4-0D40-464D-B236-8EBA4F69CEE6}" dt="2020-07-04T19:22:32.105" v="2211" actId="1076"/>
          <ac:picMkLst>
            <pc:docMk/>
            <pc:sldMk cId="2568886713" sldId="286"/>
            <ac:picMk id="6146" creationId="{513F6270-3A8F-4924-A745-16758A1D5EA4}"/>
          </ac:picMkLst>
        </pc:picChg>
      </pc:sldChg>
      <pc:sldChg chg="addSp delSp modSp add del ord">
        <pc:chgData name="Maria Jose Consuegra Laino" userId="8542074c-da4c-4f6d-88fb-ed787923a225" providerId="ADAL" clId="{4CAFCFF4-0D40-464D-B236-8EBA4F69CEE6}" dt="2020-07-04T19:22:01.239" v="2206" actId="2696"/>
        <pc:sldMkLst>
          <pc:docMk/>
          <pc:sldMk cId="1610806574" sldId="287"/>
        </pc:sldMkLst>
        <pc:spChg chg="add del">
          <ac:chgData name="Maria Jose Consuegra Laino" userId="8542074c-da4c-4f6d-88fb-ed787923a225" providerId="ADAL" clId="{4CAFCFF4-0D40-464D-B236-8EBA4F69CEE6}" dt="2020-07-04T19:13:46.888" v="2085" actId="478"/>
          <ac:spMkLst>
            <pc:docMk/>
            <pc:sldMk cId="1610806574" sldId="287"/>
            <ac:spMk id="6" creationId="{8CF4DDE0-3CBC-4612-8DA9-37ECBDF40B68}"/>
          </ac:spMkLst>
        </pc:spChg>
        <pc:spChg chg="mod">
          <ac:chgData name="Maria Jose Consuegra Laino" userId="8542074c-da4c-4f6d-88fb-ed787923a225" providerId="ADAL" clId="{4CAFCFF4-0D40-464D-B236-8EBA4F69CEE6}" dt="2020-07-04T19:14:30.538" v="2091" actId="207"/>
          <ac:spMkLst>
            <pc:docMk/>
            <pc:sldMk cId="1610806574" sldId="287"/>
            <ac:spMk id="8" creationId="{60AE1263-3626-4708-A8A8-4FEE3BF11A4D}"/>
          </ac:spMkLst>
        </pc:spChg>
        <pc:spChg chg="add">
          <ac:chgData name="Maria Jose Consuegra Laino" userId="8542074c-da4c-4f6d-88fb-ed787923a225" providerId="ADAL" clId="{4CAFCFF4-0D40-464D-B236-8EBA4F69CEE6}" dt="2020-07-04T17:26:11.860" v="2008"/>
          <ac:spMkLst>
            <pc:docMk/>
            <pc:sldMk cId="1610806574" sldId="287"/>
            <ac:spMk id="10" creationId="{4DB685F4-C753-41ED-9A3B-9C029BB40808}"/>
          </ac:spMkLst>
        </pc:spChg>
        <pc:spChg chg="add">
          <ac:chgData name="Maria Jose Consuegra Laino" userId="8542074c-da4c-4f6d-88fb-ed787923a225" providerId="ADAL" clId="{4CAFCFF4-0D40-464D-B236-8EBA4F69CEE6}" dt="2020-07-04T17:26:11.860" v="2008"/>
          <ac:spMkLst>
            <pc:docMk/>
            <pc:sldMk cId="1610806574" sldId="287"/>
            <ac:spMk id="11" creationId="{59DDB572-C9F0-4DD1-B35A-A093B02C9999}"/>
          </ac:spMkLst>
        </pc:spChg>
        <pc:spChg chg="add del">
          <ac:chgData name="Maria Jose Consuegra Laino" userId="8542074c-da4c-4f6d-88fb-ed787923a225" providerId="ADAL" clId="{4CAFCFF4-0D40-464D-B236-8EBA4F69CEE6}" dt="2020-07-04T17:26:32.086" v="2011" actId="478"/>
          <ac:spMkLst>
            <pc:docMk/>
            <pc:sldMk cId="1610806574" sldId="287"/>
            <ac:spMk id="12" creationId="{5D494543-4896-4AED-BDEB-7FC4508FF1B7}"/>
          </ac:spMkLst>
        </pc:spChg>
        <pc:spChg chg="add del mod">
          <ac:chgData name="Maria Jose Consuegra Laino" userId="8542074c-da4c-4f6d-88fb-ed787923a225" providerId="ADAL" clId="{4CAFCFF4-0D40-464D-B236-8EBA4F69CEE6}" dt="2020-07-04T19:13:35.657" v="2081"/>
          <ac:spMkLst>
            <pc:docMk/>
            <pc:sldMk cId="1610806574" sldId="287"/>
            <ac:spMk id="12" creationId="{E917823F-EC0A-46AE-A86E-B71FD4A6347C}"/>
          </ac:spMkLst>
        </pc:spChg>
        <pc:spChg chg="add del">
          <ac:chgData name="Maria Jose Consuegra Laino" userId="8542074c-da4c-4f6d-88fb-ed787923a225" providerId="ADAL" clId="{4CAFCFF4-0D40-464D-B236-8EBA4F69CEE6}" dt="2020-07-04T19:13:46.342" v="2084"/>
          <ac:spMkLst>
            <pc:docMk/>
            <pc:sldMk cId="1610806574" sldId="287"/>
            <ac:spMk id="13" creationId="{CAB58B83-322B-489D-9A2C-F4D0B6A80358}"/>
          </ac:spMkLst>
        </pc:spChg>
        <pc:spChg chg="add del mod">
          <ac:chgData name="Maria Jose Consuegra Laino" userId="8542074c-da4c-4f6d-88fb-ed787923a225" providerId="ADAL" clId="{4CAFCFF4-0D40-464D-B236-8EBA4F69CEE6}" dt="2020-07-04T19:14:32.974" v="2092" actId="478"/>
          <ac:spMkLst>
            <pc:docMk/>
            <pc:sldMk cId="1610806574" sldId="287"/>
            <ac:spMk id="14" creationId="{87BBB588-8A0F-4672-848F-92E667B83445}"/>
          </ac:spMkLst>
        </pc:spChg>
        <pc:spChg chg="add del">
          <ac:chgData name="Maria Jose Consuegra Laino" userId="8542074c-da4c-4f6d-88fb-ed787923a225" providerId="ADAL" clId="{4CAFCFF4-0D40-464D-B236-8EBA4F69CEE6}" dt="2020-07-04T17:26:31.294" v="2010"/>
          <ac:spMkLst>
            <pc:docMk/>
            <pc:sldMk cId="1610806574" sldId="287"/>
            <ac:spMk id="15" creationId="{741BC155-FAF2-4695-A7C8-E06923E8914F}"/>
          </ac:spMkLst>
        </pc:spChg>
        <pc:spChg chg="add mod">
          <ac:chgData name="Maria Jose Consuegra Laino" userId="8542074c-da4c-4f6d-88fb-ed787923a225" providerId="ADAL" clId="{4CAFCFF4-0D40-464D-B236-8EBA4F69CEE6}" dt="2020-07-04T19:01:44.372" v="2021" actId="1076"/>
          <ac:spMkLst>
            <pc:docMk/>
            <pc:sldMk cId="1610806574" sldId="287"/>
            <ac:spMk id="18" creationId="{40D686E3-637C-46E9-93D2-ABA4CED2BDD7}"/>
          </ac:spMkLst>
        </pc:spChg>
        <pc:picChg chg="add del">
          <ac:chgData name="Maria Jose Consuegra Laino" userId="8542074c-da4c-4f6d-88fb-ed787923a225" providerId="ADAL" clId="{4CAFCFF4-0D40-464D-B236-8EBA4F69CEE6}" dt="2020-07-04T17:26:32.086" v="2011" actId="478"/>
          <ac:picMkLst>
            <pc:docMk/>
            <pc:sldMk cId="1610806574" sldId="287"/>
            <ac:picMk id="7" creationId="{1367D75E-107F-4FF2-BA34-49C7F6C28B9F}"/>
          </ac:picMkLst>
        </pc:picChg>
        <pc:picChg chg="del">
          <ac:chgData name="Maria Jose Consuegra Laino" userId="8542074c-da4c-4f6d-88fb-ed787923a225" providerId="ADAL" clId="{4CAFCFF4-0D40-464D-B236-8EBA4F69CEE6}" dt="2020-07-04T17:26:00.105" v="2007" actId="478"/>
          <ac:picMkLst>
            <pc:docMk/>
            <pc:sldMk cId="1610806574" sldId="287"/>
            <ac:picMk id="9" creationId="{98284594-6A95-4629-AB80-F0D6AA792047}"/>
          </ac:picMkLst>
        </pc:picChg>
        <pc:picChg chg="add del">
          <ac:chgData name="Maria Jose Consuegra Laino" userId="8542074c-da4c-4f6d-88fb-ed787923a225" providerId="ADAL" clId="{4CAFCFF4-0D40-464D-B236-8EBA4F69CEE6}" dt="2020-07-04T17:26:31.294" v="2010"/>
          <ac:picMkLst>
            <pc:docMk/>
            <pc:sldMk cId="1610806574" sldId="287"/>
            <ac:picMk id="13" creationId="{0DFE8421-F37F-44D3-88B1-B2FD9B940238}"/>
          </ac:picMkLst>
        </pc:picChg>
        <pc:picChg chg="add del">
          <ac:chgData name="Maria Jose Consuegra Laino" userId="8542074c-da4c-4f6d-88fb-ed787923a225" providerId="ADAL" clId="{4CAFCFF4-0D40-464D-B236-8EBA4F69CEE6}" dt="2020-07-04T17:26:31.294" v="2010"/>
          <ac:picMkLst>
            <pc:docMk/>
            <pc:sldMk cId="1610806574" sldId="287"/>
            <ac:picMk id="14" creationId="{DDCE7E45-CEED-459F-AE77-2C9133F700EB}"/>
          </ac:picMkLst>
        </pc:picChg>
        <pc:picChg chg="add del">
          <ac:chgData name="Maria Jose Consuegra Laino" userId="8542074c-da4c-4f6d-88fb-ed787923a225" providerId="ADAL" clId="{4CAFCFF4-0D40-464D-B236-8EBA4F69CEE6}" dt="2020-07-04T19:04:15.330" v="2036" actId="478"/>
          <ac:picMkLst>
            <pc:docMk/>
            <pc:sldMk cId="1610806574" sldId="287"/>
            <ac:picMk id="16" creationId="{C1696F98-4F06-4750-9514-B44418EFF8D0}"/>
          </ac:picMkLst>
        </pc:picChg>
        <pc:picChg chg="add mod">
          <ac:chgData name="Maria Jose Consuegra Laino" userId="8542074c-da4c-4f6d-88fb-ed787923a225" providerId="ADAL" clId="{4CAFCFF4-0D40-464D-B236-8EBA4F69CEE6}" dt="2020-07-04T19:06:27.945" v="2052" actId="1076"/>
          <ac:picMkLst>
            <pc:docMk/>
            <pc:sldMk cId="1610806574" sldId="287"/>
            <ac:picMk id="17" creationId="{D64F54B5-8CF0-4853-98CD-302D4723196D}"/>
          </ac:picMkLst>
        </pc:picChg>
        <pc:picChg chg="add del mod">
          <ac:chgData name="Maria Jose Consuegra Laino" userId="8542074c-da4c-4f6d-88fb-ed787923a225" providerId="ADAL" clId="{4CAFCFF4-0D40-464D-B236-8EBA4F69CEE6}" dt="2020-07-04T19:05:01.689" v="2040" actId="478"/>
          <ac:picMkLst>
            <pc:docMk/>
            <pc:sldMk cId="1610806574" sldId="287"/>
            <ac:picMk id="1026" creationId="{3DDE77C2-10ED-414C-8D52-8251EB237EC9}"/>
          </ac:picMkLst>
        </pc:picChg>
        <pc:picChg chg="add mod">
          <ac:chgData name="Maria Jose Consuegra Laino" userId="8542074c-da4c-4f6d-88fb-ed787923a225" providerId="ADAL" clId="{4CAFCFF4-0D40-464D-B236-8EBA4F69CEE6}" dt="2020-07-04T19:05:58.139" v="2050" actId="1076"/>
          <ac:picMkLst>
            <pc:docMk/>
            <pc:sldMk cId="1610806574" sldId="287"/>
            <ac:picMk id="1028" creationId="{53FFA010-E306-4BC0-99FA-F6F42B742A3D}"/>
          </ac:picMkLst>
        </pc:picChg>
        <pc:picChg chg="del">
          <ac:chgData name="Maria Jose Consuegra Laino" userId="8542074c-da4c-4f6d-88fb-ed787923a225" providerId="ADAL" clId="{4CAFCFF4-0D40-464D-B236-8EBA4F69CEE6}" dt="2020-07-04T17:26:00.105" v="2007" actId="478"/>
          <ac:picMkLst>
            <pc:docMk/>
            <pc:sldMk cId="1610806574" sldId="287"/>
            <ac:picMk id="6146" creationId="{513F6270-3A8F-4924-A745-16758A1D5EA4}"/>
          </ac:picMkLst>
        </pc:picChg>
      </pc:sldChg>
      <pc:sldChg chg="add del ord">
        <pc:chgData name="Maria Jose Consuegra Laino" userId="8542074c-da4c-4f6d-88fb-ed787923a225" providerId="ADAL" clId="{4CAFCFF4-0D40-464D-B236-8EBA4F69CEE6}" dt="2020-07-04T00:08:24.117" v="1946" actId="2696"/>
        <pc:sldMkLst>
          <pc:docMk/>
          <pc:sldMk cId="2053002360" sldId="287"/>
        </pc:sldMkLst>
      </pc:sldChg>
      <pc:sldChg chg="addSp delSp modSp add del">
        <pc:chgData name="Maria Jose Consuegra Laino" userId="8542074c-da4c-4f6d-88fb-ed787923a225" providerId="ADAL" clId="{4CAFCFF4-0D40-464D-B236-8EBA4F69CEE6}" dt="2020-07-03T23:04:17.313" v="1502" actId="2696"/>
        <pc:sldMkLst>
          <pc:docMk/>
          <pc:sldMk cId="3852765484" sldId="287"/>
        </pc:sldMkLst>
        <pc:spChg chg="mod topLvl">
          <ac:chgData name="Maria Jose Consuegra Laino" userId="8542074c-da4c-4f6d-88fb-ed787923a225" providerId="ADAL" clId="{4CAFCFF4-0D40-464D-B236-8EBA4F69CEE6}" dt="2020-07-03T23:03:13.476" v="991" actId="164"/>
          <ac:spMkLst>
            <pc:docMk/>
            <pc:sldMk cId="3852765484" sldId="287"/>
            <ac:spMk id="5" creationId="{15385A08-BF51-4F8C-8540-BB29546CD32D}"/>
          </ac:spMkLst>
        </pc:spChg>
        <pc:spChg chg="mod topLvl">
          <ac:chgData name="Maria Jose Consuegra Laino" userId="8542074c-da4c-4f6d-88fb-ed787923a225" providerId="ADAL" clId="{4CAFCFF4-0D40-464D-B236-8EBA4F69CEE6}" dt="2020-07-03T23:03:13.476" v="991" actId="164"/>
          <ac:spMkLst>
            <pc:docMk/>
            <pc:sldMk cId="3852765484" sldId="287"/>
            <ac:spMk id="6" creationId="{8CF4DDE0-3CBC-4612-8DA9-37ECBDF40B68}"/>
          </ac:spMkLst>
        </pc:spChg>
        <pc:spChg chg="mod">
          <ac:chgData name="Maria Jose Consuegra Laino" userId="8542074c-da4c-4f6d-88fb-ed787923a225" providerId="ADAL" clId="{4CAFCFF4-0D40-464D-B236-8EBA4F69CEE6}" dt="2020-07-03T23:04:05.569" v="1501" actId="1037"/>
          <ac:spMkLst>
            <pc:docMk/>
            <pc:sldMk cId="3852765484" sldId="287"/>
            <ac:spMk id="7" creationId="{59DEA6B4-41A5-4F8D-8733-3F7C13391816}"/>
          </ac:spMkLst>
        </pc:spChg>
        <pc:spChg chg="mod">
          <ac:chgData name="Maria Jose Consuegra Laino" userId="8542074c-da4c-4f6d-88fb-ed787923a225" providerId="ADAL" clId="{4CAFCFF4-0D40-464D-B236-8EBA4F69CEE6}" dt="2020-07-03T23:03:55.874" v="1375" actId="1037"/>
          <ac:spMkLst>
            <pc:docMk/>
            <pc:sldMk cId="3852765484" sldId="287"/>
            <ac:spMk id="8" creationId="{60AE1263-3626-4708-A8A8-4FEE3BF11A4D}"/>
          </ac:spMkLst>
        </pc:spChg>
        <pc:spChg chg="mod">
          <ac:chgData name="Maria Jose Consuegra Laino" userId="8542074c-da4c-4f6d-88fb-ed787923a225" providerId="ADAL" clId="{4CAFCFF4-0D40-464D-B236-8EBA4F69CEE6}" dt="2020-07-03T23:03:01.489" v="990" actId="121"/>
          <ac:spMkLst>
            <pc:docMk/>
            <pc:sldMk cId="3852765484" sldId="287"/>
            <ac:spMk id="11" creationId="{F44C4B61-84AB-4487-B405-C938C6D44554}"/>
          </ac:spMkLst>
        </pc:spChg>
        <pc:spChg chg="mod">
          <ac:chgData name="Maria Jose Consuegra Laino" userId="8542074c-da4c-4f6d-88fb-ed787923a225" providerId="ADAL" clId="{4CAFCFF4-0D40-464D-B236-8EBA4F69CEE6}" dt="2020-07-03T23:03:01.489" v="990" actId="121"/>
          <ac:spMkLst>
            <pc:docMk/>
            <pc:sldMk cId="3852765484" sldId="287"/>
            <ac:spMk id="12" creationId="{D175CEA8-6072-4BDA-9ECB-E491126986B2}"/>
          </ac:spMkLst>
        </pc:spChg>
        <pc:grpChg chg="add del mod">
          <ac:chgData name="Maria Jose Consuegra Laino" userId="8542074c-da4c-4f6d-88fb-ed787923a225" providerId="ADAL" clId="{4CAFCFF4-0D40-464D-B236-8EBA4F69CEE6}" dt="2020-07-03T23:02:16.673" v="917" actId="165"/>
          <ac:grpSpMkLst>
            <pc:docMk/>
            <pc:sldMk cId="3852765484" sldId="287"/>
            <ac:grpSpMk id="2" creationId="{326D0352-544D-41A6-B7FF-72A62AC91B2D}"/>
          </ac:grpSpMkLst>
        </pc:grpChg>
        <pc:grpChg chg="add del mod">
          <ac:chgData name="Maria Jose Consuegra Laino" userId="8542074c-da4c-4f6d-88fb-ed787923a225" providerId="ADAL" clId="{4CAFCFF4-0D40-464D-B236-8EBA4F69CEE6}" dt="2020-07-03T23:02:30.150" v="919" actId="165"/>
          <ac:grpSpMkLst>
            <pc:docMk/>
            <pc:sldMk cId="3852765484" sldId="287"/>
            <ac:grpSpMk id="3" creationId="{2AB587B7-312F-4DA1-9D23-249F74E58F80}"/>
          </ac:grpSpMkLst>
        </pc:grpChg>
        <pc:grpChg chg="add mod">
          <ac:chgData name="Maria Jose Consuegra Laino" userId="8542074c-da4c-4f6d-88fb-ed787923a225" providerId="ADAL" clId="{4CAFCFF4-0D40-464D-B236-8EBA4F69CEE6}" dt="2020-07-03T23:03:21.990" v="1052" actId="1037"/>
          <ac:grpSpMkLst>
            <pc:docMk/>
            <pc:sldMk cId="3852765484" sldId="287"/>
            <ac:grpSpMk id="4" creationId="{45618EF1-CB9D-4BFF-B705-80C71CAFD150}"/>
          </ac:grpSpMkLst>
        </pc:grpChg>
        <pc:picChg chg="mod">
          <ac:chgData name="Maria Jose Consuegra Laino" userId="8542074c-da4c-4f6d-88fb-ed787923a225" providerId="ADAL" clId="{4CAFCFF4-0D40-464D-B236-8EBA4F69CEE6}" dt="2020-07-03T23:03:40.422" v="1203" actId="1038"/>
          <ac:picMkLst>
            <pc:docMk/>
            <pc:sldMk cId="3852765484" sldId="287"/>
            <ac:picMk id="10" creationId="{38061DFD-1049-4F47-94EE-3D5925C3E557}"/>
          </ac:picMkLst>
        </pc:picChg>
        <pc:picChg chg="mod">
          <ac:chgData name="Maria Jose Consuegra Laino" userId="8542074c-da4c-4f6d-88fb-ed787923a225" providerId="ADAL" clId="{4CAFCFF4-0D40-464D-B236-8EBA4F69CEE6}" dt="2020-07-03T23:03:40.422" v="1203" actId="1038"/>
          <ac:picMkLst>
            <pc:docMk/>
            <pc:sldMk cId="3852765484" sldId="287"/>
            <ac:picMk id="6146" creationId="{513F6270-3A8F-4924-A745-16758A1D5EA4}"/>
          </ac:picMkLst>
        </pc:picChg>
      </pc:sldChg>
      <pc:sldChg chg="add del">
        <pc:chgData name="Maria Jose Consuegra Laino" userId="8542074c-da4c-4f6d-88fb-ed787923a225" providerId="ADAL" clId="{4CAFCFF4-0D40-464D-B236-8EBA4F69CEE6}" dt="2020-07-04T00:07:48.752" v="1940" actId="2696"/>
        <pc:sldMkLst>
          <pc:docMk/>
          <pc:sldMk cId="1075875839" sldId="288"/>
        </pc:sldMkLst>
      </pc:sldChg>
      <pc:sldChg chg="modSp add del">
        <pc:chgData name="Maria Jose Consuegra Laino" userId="8542074c-da4c-4f6d-88fb-ed787923a225" providerId="ADAL" clId="{4CAFCFF4-0D40-464D-B236-8EBA4F69CEE6}" dt="2020-07-04T19:08:58.362" v="2077" actId="2696"/>
        <pc:sldMkLst>
          <pc:docMk/>
          <pc:sldMk cId="3910256322" sldId="288"/>
        </pc:sldMkLst>
        <pc:spChg chg="mod">
          <ac:chgData name="Maria Jose Consuegra Laino" userId="8542074c-da4c-4f6d-88fb-ed787923a225" providerId="ADAL" clId="{4CAFCFF4-0D40-464D-B236-8EBA4F69CEE6}" dt="2020-07-04T19:08:53.062" v="2076" actId="20577"/>
          <ac:spMkLst>
            <pc:docMk/>
            <pc:sldMk cId="3910256322" sldId="288"/>
            <ac:spMk id="10" creationId="{4DB685F4-C753-41ED-9A3B-9C029BB40808}"/>
          </ac:spMkLst>
        </pc:spChg>
        <pc:picChg chg="mod">
          <ac:chgData name="Maria Jose Consuegra Laino" userId="8542074c-da4c-4f6d-88fb-ed787923a225" providerId="ADAL" clId="{4CAFCFF4-0D40-464D-B236-8EBA4F69CEE6}" dt="2020-07-04T19:08:46.901" v="2073" actId="1076"/>
          <ac:picMkLst>
            <pc:docMk/>
            <pc:sldMk cId="3910256322" sldId="288"/>
            <ac:picMk id="17" creationId="{D64F54B5-8CF0-4853-98CD-302D4723196D}"/>
          </ac:picMkLst>
        </pc:picChg>
      </pc:sldChg>
      <pc:sldChg chg="add del">
        <pc:chgData name="Maria Jose Consuegra Laino" userId="8542074c-da4c-4f6d-88fb-ed787923a225" providerId="ADAL" clId="{4CAFCFF4-0D40-464D-B236-8EBA4F69CEE6}" dt="2020-07-04T00:07:48.723" v="1939" actId="2696"/>
        <pc:sldMkLst>
          <pc:docMk/>
          <pc:sldMk cId="3338327973" sldId="289"/>
        </pc:sldMkLst>
      </pc:sldChg>
      <pc:sldChg chg="add del">
        <pc:chgData name="Maria Jose Consuegra Laino" userId="8542074c-da4c-4f6d-88fb-ed787923a225" providerId="ADAL" clId="{4CAFCFF4-0D40-464D-B236-8EBA4F69CEE6}" dt="2020-07-04T00:07:48.691" v="1938" actId="2696"/>
        <pc:sldMkLst>
          <pc:docMk/>
          <pc:sldMk cId="304567509" sldId="290"/>
        </pc:sldMkLst>
      </pc:sldChg>
      <pc:sldChg chg="add del">
        <pc:chgData name="Maria Jose Consuegra Laino" userId="8542074c-da4c-4f6d-88fb-ed787923a225" providerId="ADAL" clId="{4CAFCFF4-0D40-464D-B236-8EBA4F69CEE6}" dt="2020-07-04T00:07:48.656" v="1937" actId="2696"/>
        <pc:sldMkLst>
          <pc:docMk/>
          <pc:sldMk cId="631020640" sldId="291"/>
        </pc:sldMkLst>
      </pc:sldChg>
      <pc:sldChg chg="add del">
        <pc:chgData name="Maria Jose Consuegra Laino" userId="8542074c-da4c-4f6d-88fb-ed787923a225" providerId="ADAL" clId="{4CAFCFF4-0D40-464D-B236-8EBA4F69CEE6}" dt="2020-07-04T00:07:48.624" v="1936" actId="2696"/>
        <pc:sldMkLst>
          <pc:docMk/>
          <pc:sldMk cId="300395537" sldId="292"/>
        </pc:sldMkLst>
      </pc:sldChg>
      <pc:sldChg chg="add del">
        <pc:chgData name="Maria Jose Consuegra Laino" userId="8542074c-da4c-4f6d-88fb-ed787923a225" providerId="ADAL" clId="{4CAFCFF4-0D40-464D-B236-8EBA4F69CEE6}" dt="2020-07-04T00:07:48.591" v="1935" actId="2696"/>
        <pc:sldMkLst>
          <pc:docMk/>
          <pc:sldMk cId="238569667" sldId="293"/>
        </pc:sldMkLst>
      </pc:sldChg>
      <pc:sldChg chg="add del">
        <pc:chgData name="Maria Jose Consuegra Laino" userId="8542074c-da4c-4f6d-88fb-ed787923a225" providerId="ADAL" clId="{4CAFCFF4-0D40-464D-B236-8EBA4F69CEE6}" dt="2020-07-04T00:07:48.557" v="1934" actId="2696"/>
        <pc:sldMkLst>
          <pc:docMk/>
          <pc:sldMk cId="2742177026" sldId="294"/>
        </pc:sldMkLst>
      </pc:sldChg>
      <pc:sldChg chg="add del">
        <pc:chgData name="Maria Jose Consuegra Laino" userId="8542074c-da4c-4f6d-88fb-ed787923a225" providerId="ADAL" clId="{4CAFCFF4-0D40-464D-B236-8EBA4F69CEE6}" dt="2020-07-04T00:07:48.524" v="1933" actId="2696"/>
        <pc:sldMkLst>
          <pc:docMk/>
          <pc:sldMk cId="3926847920" sldId="295"/>
        </pc:sldMkLst>
      </pc:sldChg>
      <pc:sldChg chg="add del">
        <pc:chgData name="Maria Jose Consuegra Laino" userId="8542074c-da4c-4f6d-88fb-ed787923a225" providerId="ADAL" clId="{4CAFCFF4-0D40-464D-B236-8EBA4F69CEE6}" dt="2020-07-04T00:07:48.491" v="1932" actId="2696"/>
        <pc:sldMkLst>
          <pc:docMk/>
          <pc:sldMk cId="529093006" sldId="296"/>
        </pc:sldMkLst>
      </pc:sldChg>
      <pc:sldChg chg="add del">
        <pc:chgData name="Maria Jose Consuegra Laino" userId="8542074c-da4c-4f6d-88fb-ed787923a225" providerId="ADAL" clId="{4CAFCFF4-0D40-464D-B236-8EBA4F69CEE6}" dt="2020-07-04T00:07:48.457" v="1931" actId="2696"/>
        <pc:sldMkLst>
          <pc:docMk/>
          <pc:sldMk cId="2069047454" sldId="297"/>
        </pc:sldMkLst>
      </pc:sldChg>
      <pc:sldChg chg="add del">
        <pc:chgData name="Maria Jose Consuegra Laino" userId="8542074c-da4c-4f6d-88fb-ed787923a225" providerId="ADAL" clId="{4CAFCFF4-0D40-464D-B236-8EBA4F69CEE6}" dt="2020-07-04T00:07:48.424" v="1930" actId="2696"/>
        <pc:sldMkLst>
          <pc:docMk/>
          <pc:sldMk cId="960267061" sldId="298"/>
        </pc:sldMkLst>
      </pc:sldChg>
      <pc:sldChg chg="add del">
        <pc:chgData name="Maria Jose Consuegra Laino" userId="8542074c-da4c-4f6d-88fb-ed787923a225" providerId="ADAL" clId="{4CAFCFF4-0D40-464D-B236-8EBA4F69CEE6}" dt="2020-07-04T00:07:48.390" v="1929" actId="2696"/>
        <pc:sldMkLst>
          <pc:docMk/>
          <pc:sldMk cId="1733953474" sldId="299"/>
        </pc:sldMkLst>
      </pc:sldChg>
      <pc:sldChg chg="add del">
        <pc:chgData name="Maria Jose Consuegra Laino" userId="8542074c-da4c-4f6d-88fb-ed787923a225" providerId="ADAL" clId="{4CAFCFF4-0D40-464D-B236-8EBA4F69CEE6}" dt="2020-07-04T00:07:48.357" v="1928" actId="2696"/>
        <pc:sldMkLst>
          <pc:docMk/>
          <pc:sldMk cId="3896204847" sldId="300"/>
        </pc:sldMkLst>
      </pc:sldChg>
      <pc:sldChg chg="add del">
        <pc:chgData name="Maria Jose Consuegra Laino" userId="8542074c-da4c-4f6d-88fb-ed787923a225" providerId="ADAL" clId="{4CAFCFF4-0D40-464D-B236-8EBA4F69CEE6}" dt="2020-07-04T00:07:48.323" v="1927" actId="2696"/>
        <pc:sldMkLst>
          <pc:docMk/>
          <pc:sldMk cId="219619090" sldId="301"/>
        </pc:sldMkLst>
      </pc:sldChg>
      <pc:sldChg chg="add del">
        <pc:chgData name="Maria Jose Consuegra Laino" userId="8542074c-da4c-4f6d-88fb-ed787923a225" providerId="ADAL" clId="{4CAFCFF4-0D40-464D-B236-8EBA4F69CEE6}" dt="2020-07-04T00:07:48.290" v="1926" actId="2696"/>
        <pc:sldMkLst>
          <pc:docMk/>
          <pc:sldMk cId="1182530890" sldId="302"/>
        </pc:sldMkLst>
      </pc:sldChg>
      <pc:sldChg chg="add del">
        <pc:chgData name="Maria Jose Consuegra Laino" userId="8542074c-da4c-4f6d-88fb-ed787923a225" providerId="ADAL" clId="{4CAFCFF4-0D40-464D-B236-8EBA4F69CEE6}" dt="2020-07-04T00:07:48.257" v="1925" actId="2696"/>
        <pc:sldMkLst>
          <pc:docMk/>
          <pc:sldMk cId="2799079266" sldId="303"/>
        </pc:sldMkLst>
      </pc:sldChg>
      <pc:sldChg chg="add del">
        <pc:chgData name="Maria Jose Consuegra Laino" userId="8542074c-da4c-4f6d-88fb-ed787923a225" providerId="ADAL" clId="{4CAFCFF4-0D40-464D-B236-8EBA4F69CEE6}" dt="2020-07-04T00:07:48.225" v="1924" actId="2696"/>
        <pc:sldMkLst>
          <pc:docMk/>
          <pc:sldMk cId="1235226255" sldId="304"/>
        </pc:sldMkLst>
      </pc:sldChg>
      <pc:sldChg chg="add del">
        <pc:chgData name="Maria Jose Consuegra Laino" userId="8542074c-da4c-4f6d-88fb-ed787923a225" providerId="ADAL" clId="{4CAFCFF4-0D40-464D-B236-8EBA4F69CEE6}" dt="2020-07-04T00:07:48.191" v="1923" actId="2696"/>
        <pc:sldMkLst>
          <pc:docMk/>
          <pc:sldMk cId="3111319542" sldId="305"/>
        </pc:sldMkLst>
      </pc:sldChg>
      <pc:sldChg chg="add del">
        <pc:chgData name="Maria Jose Consuegra Laino" userId="8542074c-da4c-4f6d-88fb-ed787923a225" providerId="ADAL" clId="{4CAFCFF4-0D40-464D-B236-8EBA4F69CEE6}" dt="2020-07-04T00:07:48.157" v="1922" actId="2696"/>
        <pc:sldMkLst>
          <pc:docMk/>
          <pc:sldMk cId="4098707286" sldId="306"/>
        </pc:sldMkLst>
      </pc:sldChg>
      <pc:sldChg chg="add del">
        <pc:chgData name="Maria Jose Consuegra Laino" userId="8542074c-da4c-4f6d-88fb-ed787923a225" providerId="ADAL" clId="{4CAFCFF4-0D40-464D-B236-8EBA4F69CEE6}" dt="2020-07-04T00:07:48.125" v="1921" actId="2696"/>
        <pc:sldMkLst>
          <pc:docMk/>
          <pc:sldMk cId="4265526765" sldId="307"/>
        </pc:sldMkLst>
      </pc:sldChg>
      <pc:sldChg chg="add del">
        <pc:chgData name="Maria Jose Consuegra Laino" userId="8542074c-da4c-4f6d-88fb-ed787923a225" providerId="ADAL" clId="{4CAFCFF4-0D40-464D-B236-8EBA4F69CEE6}" dt="2020-07-04T00:07:48.088" v="1920" actId="2696"/>
        <pc:sldMkLst>
          <pc:docMk/>
          <pc:sldMk cId="2666800460" sldId="308"/>
        </pc:sldMkLst>
      </pc:sldChg>
      <pc:sldChg chg="add del">
        <pc:chgData name="Maria Jose Consuegra Laino" userId="8542074c-da4c-4f6d-88fb-ed787923a225" providerId="ADAL" clId="{4CAFCFF4-0D40-464D-B236-8EBA4F69CEE6}" dt="2020-07-04T00:07:48.058" v="1919" actId="2696"/>
        <pc:sldMkLst>
          <pc:docMk/>
          <pc:sldMk cId="704569625" sldId="309"/>
        </pc:sldMkLst>
      </pc:sldChg>
      <pc:sldChg chg="add del">
        <pc:chgData name="Maria Jose Consuegra Laino" userId="8542074c-da4c-4f6d-88fb-ed787923a225" providerId="ADAL" clId="{4CAFCFF4-0D40-464D-B236-8EBA4F69CEE6}" dt="2020-07-04T00:07:48.038" v="1918" actId="2696"/>
        <pc:sldMkLst>
          <pc:docMk/>
          <pc:sldMk cId="4074229567" sldId="310"/>
        </pc:sldMkLst>
      </pc:sldChg>
      <pc:sldChg chg="add del">
        <pc:chgData name="Maria Jose Consuegra Laino" userId="8542074c-da4c-4f6d-88fb-ed787923a225" providerId="ADAL" clId="{4CAFCFF4-0D40-464D-B236-8EBA4F69CEE6}" dt="2020-07-04T00:07:48.007" v="1917" actId="2696"/>
        <pc:sldMkLst>
          <pc:docMk/>
          <pc:sldMk cId="259316098" sldId="311"/>
        </pc:sldMkLst>
      </pc:sldChg>
      <pc:sldChg chg="add del">
        <pc:chgData name="Maria Jose Consuegra Laino" userId="8542074c-da4c-4f6d-88fb-ed787923a225" providerId="ADAL" clId="{4CAFCFF4-0D40-464D-B236-8EBA4F69CEE6}" dt="2020-07-04T00:07:47.972" v="1916" actId="2696"/>
        <pc:sldMkLst>
          <pc:docMk/>
          <pc:sldMk cId="3432275944" sldId="312"/>
        </pc:sldMkLst>
      </pc:sldChg>
      <pc:sldChg chg="add del">
        <pc:chgData name="Maria Jose Consuegra Laino" userId="8542074c-da4c-4f6d-88fb-ed787923a225" providerId="ADAL" clId="{4CAFCFF4-0D40-464D-B236-8EBA4F69CEE6}" dt="2020-07-04T00:07:47.939" v="1915" actId="2696"/>
        <pc:sldMkLst>
          <pc:docMk/>
          <pc:sldMk cId="1055178214" sldId="313"/>
        </pc:sldMkLst>
      </pc:sldChg>
      <pc:sldChg chg="add del">
        <pc:chgData name="Maria Jose Consuegra Laino" userId="8542074c-da4c-4f6d-88fb-ed787923a225" providerId="ADAL" clId="{4CAFCFF4-0D40-464D-B236-8EBA4F69CEE6}" dt="2020-07-04T00:07:47.907" v="1914" actId="2696"/>
        <pc:sldMkLst>
          <pc:docMk/>
          <pc:sldMk cId="2797910076" sldId="314"/>
        </pc:sldMkLst>
      </pc:sldChg>
      <pc:sldChg chg="add del">
        <pc:chgData name="Maria Jose Consuegra Laino" userId="8542074c-da4c-4f6d-88fb-ed787923a225" providerId="ADAL" clId="{4CAFCFF4-0D40-464D-B236-8EBA4F69CEE6}" dt="2020-07-04T00:07:47.873" v="1913" actId="2696"/>
        <pc:sldMkLst>
          <pc:docMk/>
          <pc:sldMk cId="696167691" sldId="315"/>
        </pc:sldMkLst>
      </pc:sldChg>
      <pc:sldChg chg="add del">
        <pc:chgData name="Maria Jose Consuegra Laino" userId="8542074c-da4c-4f6d-88fb-ed787923a225" providerId="ADAL" clId="{4CAFCFF4-0D40-464D-B236-8EBA4F69CEE6}" dt="2020-07-04T00:07:47.842" v="1912" actId="2696"/>
        <pc:sldMkLst>
          <pc:docMk/>
          <pc:sldMk cId="1376326394" sldId="316"/>
        </pc:sldMkLst>
      </pc:sldChg>
      <pc:sldChg chg="add del">
        <pc:chgData name="Maria Jose Consuegra Laino" userId="8542074c-da4c-4f6d-88fb-ed787923a225" providerId="ADAL" clId="{4CAFCFF4-0D40-464D-B236-8EBA4F69CEE6}" dt="2020-07-04T00:07:47.807" v="1911" actId="2696"/>
        <pc:sldMkLst>
          <pc:docMk/>
          <pc:sldMk cId="1876954577" sldId="317"/>
        </pc:sldMkLst>
      </pc:sldChg>
      <pc:sldChg chg="add del">
        <pc:chgData name="Maria Jose Consuegra Laino" userId="8542074c-da4c-4f6d-88fb-ed787923a225" providerId="ADAL" clId="{4CAFCFF4-0D40-464D-B236-8EBA4F69CEE6}" dt="2020-07-04T00:07:47.773" v="1910" actId="2696"/>
        <pc:sldMkLst>
          <pc:docMk/>
          <pc:sldMk cId="1484082559" sldId="318"/>
        </pc:sldMkLst>
      </pc:sldChg>
      <pc:sldChg chg="add del">
        <pc:chgData name="Maria Jose Consuegra Laino" userId="8542074c-da4c-4f6d-88fb-ed787923a225" providerId="ADAL" clId="{4CAFCFF4-0D40-464D-B236-8EBA4F69CEE6}" dt="2020-07-04T00:07:47.740" v="1909" actId="2696"/>
        <pc:sldMkLst>
          <pc:docMk/>
          <pc:sldMk cId="1649927455" sldId="319"/>
        </pc:sldMkLst>
      </pc:sldChg>
      <pc:sldChg chg="add del">
        <pc:chgData name="Maria Jose Consuegra Laino" userId="8542074c-da4c-4f6d-88fb-ed787923a225" providerId="ADAL" clId="{4CAFCFF4-0D40-464D-B236-8EBA4F69CEE6}" dt="2020-07-04T00:07:47.707" v="1908" actId="2696"/>
        <pc:sldMkLst>
          <pc:docMk/>
          <pc:sldMk cId="3333164967" sldId="320"/>
        </pc:sldMkLst>
      </pc:sldChg>
      <pc:sldChg chg="add del">
        <pc:chgData name="Maria Jose Consuegra Laino" userId="8542074c-da4c-4f6d-88fb-ed787923a225" providerId="ADAL" clId="{4CAFCFF4-0D40-464D-B236-8EBA4F69CEE6}" dt="2020-07-04T00:07:47.675" v="1907" actId="2696"/>
        <pc:sldMkLst>
          <pc:docMk/>
          <pc:sldMk cId="4072830750" sldId="321"/>
        </pc:sldMkLst>
      </pc:sldChg>
      <pc:sldChg chg="add del">
        <pc:chgData name="Maria Jose Consuegra Laino" userId="8542074c-da4c-4f6d-88fb-ed787923a225" providerId="ADAL" clId="{4CAFCFF4-0D40-464D-B236-8EBA4F69CEE6}" dt="2020-07-04T00:07:47.640" v="1906" actId="2696"/>
        <pc:sldMkLst>
          <pc:docMk/>
          <pc:sldMk cId="3100321987" sldId="322"/>
        </pc:sldMkLst>
      </pc:sldChg>
      <pc:sldChg chg="add del">
        <pc:chgData name="Maria Jose Consuegra Laino" userId="8542074c-da4c-4f6d-88fb-ed787923a225" providerId="ADAL" clId="{4CAFCFF4-0D40-464D-B236-8EBA4F69CEE6}" dt="2020-07-04T00:07:47.607" v="1905" actId="2696"/>
        <pc:sldMkLst>
          <pc:docMk/>
          <pc:sldMk cId="636443262" sldId="323"/>
        </pc:sldMkLst>
      </pc:sldChg>
      <pc:sldChg chg="add del">
        <pc:chgData name="Maria Jose Consuegra Laino" userId="8542074c-da4c-4f6d-88fb-ed787923a225" providerId="ADAL" clId="{4CAFCFF4-0D40-464D-B236-8EBA4F69CEE6}" dt="2020-07-04T00:07:47.574" v="1904" actId="2696"/>
        <pc:sldMkLst>
          <pc:docMk/>
          <pc:sldMk cId="1730194551" sldId="324"/>
        </pc:sldMkLst>
      </pc:sldChg>
      <pc:sldChg chg="add del">
        <pc:chgData name="Maria Jose Consuegra Laino" userId="8542074c-da4c-4f6d-88fb-ed787923a225" providerId="ADAL" clId="{4CAFCFF4-0D40-464D-B236-8EBA4F69CEE6}" dt="2020-07-04T00:07:47.540" v="1903" actId="2696"/>
        <pc:sldMkLst>
          <pc:docMk/>
          <pc:sldMk cId="1238388052" sldId="325"/>
        </pc:sldMkLst>
      </pc:sldChg>
      <pc:sldChg chg="add del">
        <pc:chgData name="Maria Jose Consuegra Laino" userId="8542074c-da4c-4f6d-88fb-ed787923a225" providerId="ADAL" clId="{4CAFCFF4-0D40-464D-B236-8EBA4F69CEE6}" dt="2020-07-04T00:07:47.507" v="1902" actId="2696"/>
        <pc:sldMkLst>
          <pc:docMk/>
          <pc:sldMk cId="2745258836" sldId="326"/>
        </pc:sldMkLst>
      </pc:sldChg>
      <pc:sldChg chg="add del">
        <pc:chgData name="Maria Jose Consuegra Laino" userId="8542074c-da4c-4f6d-88fb-ed787923a225" providerId="ADAL" clId="{4CAFCFF4-0D40-464D-B236-8EBA4F69CEE6}" dt="2020-07-04T00:07:47.474" v="1901" actId="2696"/>
        <pc:sldMkLst>
          <pc:docMk/>
          <pc:sldMk cId="2692411338" sldId="327"/>
        </pc:sldMkLst>
      </pc:sldChg>
      <pc:sldChg chg="add del">
        <pc:chgData name="Maria Jose Consuegra Laino" userId="8542074c-da4c-4f6d-88fb-ed787923a225" providerId="ADAL" clId="{4CAFCFF4-0D40-464D-B236-8EBA4F69CEE6}" dt="2020-07-04T00:07:47.441" v="1900" actId="2696"/>
        <pc:sldMkLst>
          <pc:docMk/>
          <pc:sldMk cId="2599764598" sldId="328"/>
        </pc:sldMkLst>
      </pc:sldChg>
      <pc:sldChg chg="add del">
        <pc:chgData name="Maria Jose Consuegra Laino" userId="8542074c-da4c-4f6d-88fb-ed787923a225" providerId="ADAL" clId="{4CAFCFF4-0D40-464D-B236-8EBA4F69CEE6}" dt="2020-07-04T00:07:47.408" v="1899" actId="2696"/>
        <pc:sldMkLst>
          <pc:docMk/>
          <pc:sldMk cId="4177286754" sldId="329"/>
        </pc:sldMkLst>
      </pc:sldChg>
      <pc:sldChg chg="add del">
        <pc:chgData name="Maria Jose Consuegra Laino" userId="8542074c-da4c-4f6d-88fb-ed787923a225" providerId="ADAL" clId="{4CAFCFF4-0D40-464D-B236-8EBA4F69CEE6}" dt="2020-07-04T00:07:47.374" v="1898" actId="2696"/>
        <pc:sldMkLst>
          <pc:docMk/>
          <pc:sldMk cId="4258312458" sldId="330"/>
        </pc:sldMkLst>
      </pc:sldChg>
      <pc:sldChg chg="add del">
        <pc:chgData name="Maria Jose Consuegra Laino" userId="8542074c-da4c-4f6d-88fb-ed787923a225" providerId="ADAL" clId="{4CAFCFF4-0D40-464D-B236-8EBA4F69CEE6}" dt="2020-07-04T00:07:47.340" v="1897" actId="2696"/>
        <pc:sldMkLst>
          <pc:docMk/>
          <pc:sldMk cId="3174367017" sldId="331"/>
        </pc:sldMkLst>
      </pc:sldChg>
      <pc:sldChg chg="add del">
        <pc:chgData name="Maria Jose Consuegra Laino" userId="8542074c-da4c-4f6d-88fb-ed787923a225" providerId="ADAL" clId="{4CAFCFF4-0D40-464D-B236-8EBA4F69CEE6}" dt="2020-07-04T00:07:47.308" v="1896" actId="2696"/>
        <pc:sldMkLst>
          <pc:docMk/>
          <pc:sldMk cId="258178923" sldId="332"/>
        </pc:sldMkLst>
      </pc:sldChg>
      <pc:sldChg chg="add del">
        <pc:chgData name="Maria Jose Consuegra Laino" userId="8542074c-da4c-4f6d-88fb-ed787923a225" providerId="ADAL" clId="{4CAFCFF4-0D40-464D-B236-8EBA4F69CEE6}" dt="2020-07-04T00:07:47.274" v="1895" actId="2696"/>
        <pc:sldMkLst>
          <pc:docMk/>
          <pc:sldMk cId="1260850117" sldId="333"/>
        </pc:sldMkLst>
      </pc:sldChg>
      <pc:sldChg chg="add del">
        <pc:chgData name="Maria Jose Consuegra Laino" userId="8542074c-da4c-4f6d-88fb-ed787923a225" providerId="ADAL" clId="{4CAFCFF4-0D40-464D-B236-8EBA4F69CEE6}" dt="2020-07-04T00:07:47.241" v="1894" actId="2696"/>
        <pc:sldMkLst>
          <pc:docMk/>
          <pc:sldMk cId="2068956353" sldId="334"/>
        </pc:sldMkLst>
      </pc:sldChg>
      <pc:sldChg chg="add del">
        <pc:chgData name="Maria Jose Consuegra Laino" userId="8542074c-da4c-4f6d-88fb-ed787923a225" providerId="ADAL" clId="{4CAFCFF4-0D40-464D-B236-8EBA4F69CEE6}" dt="2020-07-04T00:07:47.207" v="1893" actId="2696"/>
        <pc:sldMkLst>
          <pc:docMk/>
          <pc:sldMk cId="2717092650" sldId="335"/>
        </pc:sldMkLst>
      </pc:sldChg>
      <pc:sldChg chg="add del">
        <pc:chgData name="Maria Jose Consuegra Laino" userId="8542074c-da4c-4f6d-88fb-ed787923a225" providerId="ADAL" clId="{4CAFCFF4-0D40-464D-B236-8EBA4F69CEE6}" dt="2020-07-04T00:07:47.174" v="1892" actId="2696"/>
        <pc:sldMkLst>
          <pc:docMk/>
          <pc:sldMk cId="3078639262" sldId="336"/>
        </pc:sldMkLst>
      </pc:sldChg>
      <pc:sldChg chg="add del">
        <pc:chgData name="Maria Jose Consuegra Laino" userId="8542074c-da4c-4f6d-88fb-ed787923a225" providerId="ADAL" clId="{4CAFCFF4-0D40-464D-B236-8EBA4F69CEE6}" dt="2020-07-04T00:07:47.140" v="1891" actId="2696"/>
        <pc:sldMkLst>
          <pc:docMk/>
          <pc:sldMk cId="246825813" sldId="337"/>
        </pc:sldMkLst>
      </pc:sldChg>
      <pc:sldChg chg="add del">
        <pc:chgData name="Maria Jose Consuegra Laino" userId="8542074c-da4c-4f6d-88fb-ed787923a225" providerId="ADAL" clId="{4CAFCFF4-0D40-464D-B236-8EBA4F69CEE6}" dt="2020-07-04T00:07:47.107" v="1890" actId="2696"/>
        <pc:sldMkLst>
          <pc:docMk/>
          <pc:sldMk cId="2573107628" sldId="338"/>
        </pc:sldMkLst>
      </pc:sldChg>
      <pc:sldChg chg="add del">
        <pc:chgData name="Maria Jose Consuegra Laino" userId="8542074c-da4c-4f6d-88fb-ed787923a225" providerId="ADAL" clId="{4CAFCFF4-0D40-464D-B236-8EBA4F69CEE6}" dt="2020-07-04T00:07:47.075" v="1889" actId="2696"/>
        <pc:sldMkLst>
          <pc:docMk/>
          <pc:sldMk cId="3628122429" sldId="339"/>
        </pc:sldMkLst>
      </pc:sldChg>
      <pc:sldChg chg="add del">
        <pc:chgData name="Maria Jose Consuegra Laino" userId="8542074c-da4c-4f6d-88fb-ed787923a225" providerId="ADAL" clId="{4CAFCFF4-0D40-464D-B236-8EBA4F69CEE6}" dt="2020-07-04T00:07:47.041" v="1888" actId="2696"/>
        <pc:sldMkLst>
          <pc:docMk/>
          <pc:sldMk cId="3853862902" sldId="340"/>
        </pc:sldMkLst>
      </pc:sldChg>
      <pc:sldChg chg="add del">
        <pc:chgData name="Maria Jose Consuegra Laino" userId="8542074c-da4c-4f6d-88fb-ed787923a225" providerId="ADAL" clId="{4CAFCFF4-0D40-464D-B236-8EBA4F69CEE6}" dt="2020-07-04T00:07:47.009" v="1887" actId="2696"/>
        <pc:sldMkLst>
          <pc:docMk/>
          <pc:sldMk cId="1163220094" sldId="341"/>
        </pc:sldMkLst>
      </pc:sldChg>
      <pc:sldChg chg="add del">
        <pc:chgData name="Maria Jose Consuegra Laino" userId="8542074c-da4c-4f6d-88fb-ed787923a225" providerId="ADAL" clId="{4CAFCFF4-0D40-464D-B236-8EBA4F69CEE6}" dt="2020-07-04T00:07:46.974" v="1886" actId="2696"/>
        <pc:sldMkLst>
          <pc:docMk/>
          <pc:sldMk cId="2152193671" sldId="342"/>
        </pc:sldMkLst>
      </pc:sldChg>
      <pc:sldChg chg="add del">
        <pc:chgData name="Maria Jose Consuegra Laino" userId="8542074c-da4c-4f6d-88fb-ed787923a225" providerId="ADAL" clId="{4CAFCFF4-0D40-464D-B236-8EBA4F69CEE6}" dt="2020-07-04T00:07:46.941" v="1885" actId="2696"/>
        <pc:sldMkLst>
          <pc:docMk/>
          <pc:sldMk cId="3295528276" sldId="343"/>
        </pc:sldMkLst>
      </pc:sldChg>
      <pc:sldChg chg="add del">
        <pc:chgData name="Maria Jose Consuegra Laino" userId="8542074c-da4c-4f6d-88fb-ed787923a225" providerId="ADAL" clId="{4CAFCFF4-0D40-464D-B236-8EBA4F69CEE6}" dt="2020-07-04T00:07:46.891" v="1884" actId="2696"/>
        <pc:sldMkLst>
          <pc:docMk/>
          <pc:sldMk cId="239395984" sldId="344"/>
        </pc:sldMkLst>
      </pc:sldChg>
      <pc:sldChg chg="add del">
        <pc:chgData name="Maria Jose Consuegra Laino" userId="8542074c-da4c-4f6d-88fb-ed787923a225" providerId="ADAL" clId="{4CAFCFF4-0D40-464D-B236-8EBA4F69CEE6}" dt="2020-07-04T00:07:46.860" v="1883" actId="2696"/>
        <pc:sldMkLst>
          <pc:docMk/>
          <pc:sldMk cId="1616914098" sldId="345"/>
        </pc:sldMkLst>
      </pc:sldChg>
      <pc:sldChg chg="add del">
        <pc:chgData name="Maria Jose Consuegra Laino" userId="8542074c-da4c-4f6d-88fb-ed787923a225" providerId="ADAL" clId="{4CAFCFF4-0D40-464D-B236-8EBA4F69CEE6}" dt="2020-07-04T00:07:46.824" v="1882" actId="2696"/>
        <pc:sldMkLst>
          <pc:docMk/>
          <pc:sldMk cId="4268531752" sldId="346"/>
        </pc:sldMkLst>
      </pc:sldChg>
      <pc:sldChg chg="add del">
        <pc:chgData name="Maria Jose Consuegra Laino" userId="8542074c-da4c-4f6d-88fb-ed787923a225" providerId="ADAL" clId="{4CAFCFF4-0D40-464D-B236-8EBA4F69CEE6}" dt="2020-07-04T00:07:46.791" v="1881" actId="2696"/>
        <pc:sldMkLst>
          <pc:docMk/>
          <pc:sldMk cId="144351378" sldId="347"/>
        </pc:sldMkLst>
      </pc:sldChg>
      <pc:sldChg chg="add del">
        <pc:chgData name="Maria Jose Consuegra Laino" userId="8542074c-da4c-4f6d-88fb-ed787923a225" providerId="ADAL" clId="{4CAFCFF4-0D40-464D-B236-8EBA4F69CEE6}" dt="2020-07-04T00:07:46.760" v="1880" actId="2696"/>
        <pc:sldMkLst>
          <pc:docMk/>
          <pc:sldMk cId="2673789769" sldId="348"/>
        </pc:sldMkLst>
      </pc:sldChg>
      <pc:sldChg chg="add del">
        <pc:chgData name="Maria Jose Consuegra Laino" userId="8542074c-da4c-4f6d-88fb-ed787923a225" providerId="ADAL" clId="{4CAFCFF4-0D40-464D-B236-8EBA4F69CEE6}" dt="2020-07-04T00:07:46.709" v="1879" actId="2696"/>
        <pc:sldMkLst>
          <pc:docMk/>
          <pc:sldMk cId="266030556" sldId="349"/>
        </pc:sldMkLst>
      </pc:sldChg>
      <pc:sldChg chg="add del">
        <pc:chgData name="Maria Jose Consuegra Laino" userId="8542074c-da4c-4f6d-88fb-ed787923a225" providerId="ADAL" clId="{4CAFCFF4-0D40-464D-B236-8EBA4F69CEE6}" dt="2020-07-04T00:07:46.658" v="1878" actId="2696"/>
        <pc:sldMkLst>
          <pc:docMk/>
          <pc:sldMk cId="2547826832" sldId="350"/>
        </pc:sldMkLst>
      </pc:sldChg>
      <pc:sldChg chg="add del">
        <pc:chgData name="Maria Jose Consuegra Laino" userId="8542074c-da4c-4f6d-88fb-ed787923a225" providerId="ADAL" clId="{4CAFCFF4-0D40-464D-B236-8EBA4F69CEE6}" dt="2020-07-04T00:07:46.625" v="1877" actId="2696"/>
        <pc:sldMkLst>
          <pc:docMk/>
          <pc:sldMk cId="2822263432" sldId="351"/>
        </pc:sldMkLst>
      </pc:sldChg>
      <pc:sldChg chg="add del">
        <pc:chgData name="Maria Jose Consuegra Laino" userId="8542074c-da4c-4f6d-88fb-ed787923a225" providerId="ADAL" clId="{4CAFCFF4-0D40-464D-B236-8EBA4F69CEE6}" dt="2020-07-04T00:07:46.575" v="1876" actId="2696"/>
        <pc:sldMkLst>
          <pc:docMk/>
          <pc:sldMk cId="1087199528" sldId="352"/>
        </pc:sldMkLst>
      </pc:sldChg>
      <pc:sldChg chg="add del">
        <pc:chgData name="Maria Jose Consuegra Laino" userId="8542074c-da4c-4f6d-88fb-ed787923a225" providerId="ADAL" clId="{4CAFCFF4-0D40-464D-B236-8EBA4F69CEE6}" dt="2020-07-04T00:07:46.527" v="1875" actId="2696"/>
        <pc:sldMkLst>
          <pc:docMk/>
          <pc:sldMk cId="1824975978" sldId="353"/>
        </pc:sldMkLst>
      </pc:sldChg>
      <pc:sldChg chg="add del">
        <pc:chgData name="Maria Jose Consuegra Laino" userId="8542074c-da4c-4f6d-88fb-ed787923a225" providerId="ADAL" clId="{4CAFCFF4-0D40-464D-B236-8EBA4F69CEE6}" dt="2020-07-04T00:07:46.492" v="1874" actId="2696"/>
        <pc:sldMkLst>
          <pc:docMk/>
          <pc:sldMk cId="3393666896" sldId="354"/>
        </pc:sldMkLst>
      </pc:sldChg>
      <pc:sldChg chg="add del">
        <pc:chgData name="Maria Jose Consuegra Laino" userId="8542074c-da4c-4f6d-88fb-ed787923a225" providerId="ADAL" clId="{4CAFCFF4-0D40-464D-B236-8EBA4F69CEE6}" dt="2020-07-04T00:07:46.458" v="1873" actId="2696"/>
        <pc:sldMkLst>
          <pc:docMk/>
          <pc:sldMk cId="772845970" sldId="355"/>
        </pc:sldMkLst>
      </pc:sldChg>
      <pc:sldChg chg="add del">
        <pc:chgData name="Maria Jose Consuegra Laino" userId="8542074c-da4c-4f6d-88fb-ed787923a225" providerId="ADAL" clId="{4CAFCFF4-0D40-464D-B236-8EBA4F69CEE6}" dt="2020-07-04T00:07:46.427" v="1872" actId="2696"/>
        <pc:sldMkLst>
          <pc:docMk/>
          <pc:sldMk cId="1958943323" sldId="356"/>
        </pc:sldMkLst>
      </pc:sldChg>
      <pc:sldChg chg="add del">
        <pc:chgData name="Maria Jose Consuegra Laino" userId="8542074c-da4c-4f6d-88fb-ed787923a225" providerId="ADAL" clId="{4CAFCFF4-0D40-464D-B236-8EBA4F69CEE6}" dt="2020-07-04T00:07:46.392" v="1871" actId="2696"/>
        <pc:sldMkLst>
          <pc:docMk/>
          <pc:sldMk cId="3494728706" sldId="357"/>
        </pc:sldMkLst>
      </pc:sldChg>
      <pc:sldChg chg="add del">
        <pc:chgData name="Maria Jose Consuegra Laino" userId="8542074c-da4c-4f6d-88fb-ed787923a225" providerId="ADAL" clId="{4CAFCFF4-0D40-464D-B236-8EBA4F69CEE6}" dt="2020-07-04T00:07:46.358" v="1870" actId="2696"/>
        <pc:sldMkLst>
          <pc:docMk/>
          <pc:sldMk cId="1221008526" sldId="358"/>
        </pc:sldMkLst>
      </pc:sldChg>
      <pc:sldChg chg="add del">
        <pc:chgData name="Maria Jose Consuegra Laino" userId="8542074c-da4c-4f6d-88fb-ed787923a225" providerId="ADAL" clId="{4CAFCFF4-0D40-464D-B236-8EBA4F69CEE6}" dt="2020-07-04T00:07:46.323" v="1869" actId="2696"/>
        <pc:sldMkLst>
          <pc:docMk/>
          <pc:sldMk cId="2078672261" sldId="359"/>
        </pc:sldMkLst>
      </pc:sldChg>
      <pc:sldChg chg="add del">
        <pc:chgData name="Maria Jose Consuegra Laino" userId="8542074c-da4c-4f6d-88fb-ed787923a225" providerId="ADAL" clId="{4CAFCFF4-0D40-464D-B236-8EBA4F69CEE6}" dt="2020-07-04T00:07:46.274" v="1868" actId="2696"/>
        <pc:sldMkLst>
          <pc:docMk/>
          <pc:sldMk cId="3118110909" sldId="360"/>
        </pc:sldMkLst>
      </pc:sldChg>
      <pc:sldChg chg="add del">
        <pc:chgData name="Maria Jose Consuegra Laino" userId="8542074c-da4c-4f6d-88fb-ed787923a225" providerId="ADAL" clId="{4CAFCFF4-0D40-464D-B236-8EBA4F69CEE6}" dt="2020-07-04T00:07:46.248" v="1867" actId="2696"/>
        <pc:sldMkLst>
          <pc:docMk/>
          <pc:sldMk cId="3729928538" sldId="361"/>
        </pc:sldMkLst>
      </pc:sldChg>
      <pc:sldChg chg="add del">
        <pc:chgData name="Maria Jose Consuegra Laino" userId="8542074c-da4c-4f6d-88fb-ed787923a225" providerId="ADAL" clId="{4CAFCFF4-0D40-464D-B236-8EBA4F69CEE6}" dt="2020-07-04T00:07:46.177" v="1866" actId="2696"/>
        <pc:sldMkLst>
          <pc:docMk/>
          <pc:sldMk cId="3900348200" sldId="362"/>
        </pc:sldMkLst>
      </pc:sldChg>
      <pc:sldChg chg="add del">
        <pc:chgData name="Maria Jose Consuegra Laino" userId="8542074c-da4c-4f6d-88fb-ed787923a225" providerId="ADAL" clId="{4CAFCFF4-0D40-464D-B236-8EBA4F69CEE6}" dt="2020-07-04T00:07:46.142" v="1865" actId="2696"/>
        <pc:sldMkLst>
          <pc:docMk/>
          <pc:sldMk cId="2669093837" sldId="363"/>
        </pc:sldMkLst>
      </pc:sldChg>
      <pc:sldChg chg="add del">
        <pc:chgData name="Maria Jose Consuegra Laino" userId="8542074c-da4c-4f6d-88fb-ed787923a225" providerId="ADAL" clId="{4CAFCFF4-0D40-464D-B236-8EBA4F69CEE6}" dt="2020-07-04T00:07:46.107" v="1864" actId="2696"/>
        <pc:sldMkLst>
          <pc:docMk/>
          <pc:sldMk cId="493839552" sldId="364"/>
        </pc:sldMkLst>
      </pc:sldChg>
      <pc:sldChg chg="add del">
        <pc:chgData name="Maria Jose Consuegra Laino" userId="8542074c-da4c-4f6d-88fb-ed787923a225" providerId="ADAL" clId="{4CAFCFF4-0D40-464D-B236-8EBA4F69CEE6}" dt="2020-07-04T00:07:46.057" v="1863" actId="2696"/>
        <pc:sldMkLst>
          <pc:docMk/>
          <pc:sldMk cId="290141913" sldId="365"/>
        </pc:sldMkLst>
      </pc:sldChg>
      <pc:sldChg chg="add del">
        <pc:chgData name="Maria Jose Consuegra Laino" userId="8542074c-da4c-4f6d-88fb-ed787923a225" providerId="ADAL" clId="{4CAFCFF4-0D40-464D-B236-8EBA4F69CEE6}" dt="2020-07-04T00:07:46.008" v="1862" actId="2696"/>
        <pc:sldMkLst>
          <pc:docMk/>
          <pc:sldMk cId="2483087920" sldId="366"/>
        </pc:sldMkLst>
      </pc:sldChg>
      <pc:sldChg chg="add del">
        <pc:chgData name="Maria Jose Consuegra Laino" userId="8542074c-da4c-4f6d-88fb-ed787923a225" providerId="ADAL" clId="{4CAFCFF4-0D40-464D-B236-8EBA4F69CEE6}" dt="2020-07-04T00:07:45.946" v="1861" actId="2696"/>
        <pc:sldMkLst>
          <pc:docMk/>
          <pc:sldMk cId="1755833666" sldId="367"/>
        </pc:sldMkLst>
      </pc:sldChg>
      <pc:sldChg chg="add del">
        <pc:chgData name="Maria Jose Consuegra Laino" userId="8542074c-da4c-4f6d-88fb-ed787923a225" providerId="ADAL" clId="{4CAFCFF4-0D40-464D-B236-8EBA4F69CEE6}" dt="2020-07-04T00:07:45.894" v="1860" actId="2696"/>
        <pc:sldMkLst>
          <pc:docMk/>
          <pc:sldMk cId="3979298344" sldId="368"/>
        </pc:sldMkLst>
      </pc:sldChg>
      <pc:sldChg chg="add del">
        <pc:chgData name="Maria Jose Consuegra Laino" userId="8542074c-da4c-4f6d-88fb-ed787923a225" providerId="ADAL" clId="{4CAFCFF4-0D40-464D-B236-8EBA4F69CEE6}" dt="2020-07-04T00:07:45.842" v="1859" actId="2696"/>
        <pc:sldMkLst>
          <pc:docMk/>
          <pc:sldMk cId="2562223944" sldId="369"/>
        </pc:sldMkLst>
      </pc:sldChg>
      <pc:sldChg chg="add del">
        <pc:chgData name="Maria Jose Consuegra Laino" userId="8542074c-da4c-4f6d-88fb-ed787923a225" providerId="ADAL" clId="{4CAFCFF4-0D40-464D-B236-8EBA4F69CEE6}" dt="2020-07-04T00:07:45.756" v="1858" actId="2696"/>
        <pc:sldMkLst>
          <pc:docMk/>
          <pc:sldMk cId="2851371666" sldId="370"/>
        </pc:sldMkLst>
      </pc:sldChg>
      <pc:sldChg chg="add del">
        <pc:chgData name="Maria Jose Consuegra Laino" userId="8542074c-da4c-4f6d-88fb-ed787923a225" providerId="ADAL" clId="{4CAFCFF4-0D40-464D-B236-8EBA4F69CEE6}" dt="2020-07-04T00:07:45.694" v="1857" actId="2696"/>
        <pc:sldMkLst>
          <pc:docMk/>
          <pc:sldMk cId="1526836461" sldId="371"/>
        </pc:sldMkLst>
      </pc:sldChg>
      <pc:sldChg chg="add del">
        <pc:chgData name="Maria Jose Consuegra Laino" userId="8542074c-da4c-4f6d-88fb-ed787923a225" providerId="ADAL" clId="{4CAFCFF4-0D40-464D-B236-8EBA4F69CEE6}" dt="2020-07-04T00:07:45.658" v="1856" actId="2696"/>
        <pc:sldMkLst>
          <pc:docMk/>
          <pc:sldMk cId="4206423518" sldId="372"/>
        </pc:sldMkLst>
      </pc:sldChg>
      <pc:sldChg chg="add del">
        <pc:chgData name="Maria Jose Consuegra Laino" userId="8542074c-da4c-4f6d-88fb-ed787923a225" providerId="ADAL" clId="{4CAFCFF4-0D40-464D-B236-8EBA4F69CEE6}" dt="2020-07-04T00:07:45.592" v="1855" actId="2696"/>
        <pc:sldMkLst>
          <pc:docMk/>
          <pc:sldMk cId="1931364195" sldId="373"/>
        </pc:sldMkLst>
      </pc:sldChg>
      <pc:sldChg chg="add del">
        <pc:chgData name="Maria Jose Consuegra Laino" userId="8542074c-da4c-4f6d-88fb-ed787923a225" providerId="ADAL" clId="{4CAFCFF4-0D40-464D-B236-8EBA4F69CEE6}" dt="2020-07-04T00:07:45.543" v="1854" actId="2696"/>
        <pc:sldMkLst>
          <pc:docMk/>
          <pc:sldMk cId="236562318" sldId="374"/>
        </pc:sldMkLst>
      </pc:sldChg>
      <pc:sldChg chg="add del">
        <pc:chgData name="Maria Jose Consuegra Laino" userId="8542074c-da4c-4f6d-88fb-ed787923a225" providerId="ADAL" clId="{4CAFCFF4-0D40-464D-B236-8EBA4F69CEE6}" dt="2020-07-04T00:07:45.523" v="1853" actId="2696"/>
        <pc:sldMkLst>
          <pc:docMk/>
          <pc:sldMk cId="702087832" sldId="375"/>
        </pc:sldMkLst>
      </pc:sldChg>
      <pc:sldChg chg="add del">
        <pc:chgData name="Maria Jose Consuegra Laino" userId="8542074c-da4c-4f6d-88fb-ed787923a225" providerId="ADAL" clId="{4CAFCFF4-0D40-464D-B236-8EBA4F69CEE6}" dt="2020-07-04T00:07:45.479" v="1852" actId="2696"/>
        <pc:sldMkLst>
          <pc:docMk/>
          <pc:sldMk cId="2580570267" sldId="376"/>
        </pc:sldMkLst>
      </pc:sldChg>
      <pc:sldChg chg="add del">
        <pc:chgData name="Maria Jose Consuegra Laino" userId="8542074c-da4c-4f6d-88fb-ed787923a225" providerId="ADAL" clId="{4CAFCFF4-0D40-464D-B236-8EBA4F69CEE6}" dt="2020-07-04T00:07:45.460" v="1851" actId="2696"/>
        <pc:sldMkLst>
          <pc:docMk/>
          <pc:sldMk cId="1488083577" sldId="377"/>
        </pc:sldMkLst>
      </pc:sldChg>
      <pc:sldChg chg="add del">
        <pc:chgData name="Maria Jose Consuegra Laino" userId="8542074c-da4c-4f6d-88fb-ed787923a225" providerId="ADAL" clId="{4CAFCFF4-0D40-464D-B236-8EBA4F69CEE6}" dt="2020-07-04T00:07:45.434" v="1850" actId="2696"/>
        <pc:sldMkLst>
          <pc:docMk/>
          <pc:sldMk cId="810545161" sldId="378"/>
        </pc:sldMkLst>
      </pc:sldChg>
      <pc:sldChg chg="add del">
        <pc:chgData name="Maria Jose Consuegra Laino" userId="8542074c-da4c-4f6d-88fb-ed787923a225" providerId="ADAL" clId="{4CAFCFF4-0D40-464D-B236-8EBA4F69CEE6}" dt="2020-07-04T00:07:45.411" v="1849" actId="2696"/>
        <pc:sldMkLst>
          <pc:docMk/>
          <pc:sldMk cId="278985689" sldId="379"/>
        </pc:sldMkLst>
      </pc:sldChg>
      <pc:sldChg chg="add del">
        <pc:chgData name="Maria Jose Consuegra Laino" userId="8542074c-da4c-4f6d-88fb-ed787923a225" providerId="ADAL" clId="{4CAFCFF4-0D40-464D-B236-8EBA4F69CEE6}" dt="2020-07-04T00:07:45.386" v="1848" actId="2696"/>
        <pc:sldMkLst>
          <pc:docMk/>
          <pc:sldMk cId="3680907935" sldId="380"/>
        </pc:sldMkLst>
      </pc:sldChg>
      <pc:sldChg chg="add del">
        <pc:chgData name="Maria Jose Consuegra Laino" userId="8542074c-da4c-4f6d-88fb-ed787923a225" providerId="ADAL" clId="{4CAFCFF4-0D40-464D-B236-8EBA4F69CEE6}" dt="2020-07-04T00:07:45.328" v="1847" actId="2696"/>
        <pc:sldMkLst>
          <pc:docMk/>
          <pc:sldMk cId="197157083" sldId="381"/>
        </pc:sldMkLst>
      </pc:sldChg>
      <pc:sldChg chg="add del">
        <pc:chgData name="Maria Jose Consuegra Laino" userId="8542074c-da4c-4f6d-88fb-ed787923a225" providerId="ADAL" clId="{4CAFCFF4-0D40-464D-B236-8EBA4F69CEE6}" dt="2020-07-04T00:07:45.311" v="1846" actId="2696"/>
        <pc:sldMkLst>
          <pc:docMk/>
          <pc:sldMk cId="67687837" sldId="382"/>
        </pc:sldMkLst>
      </pc:sldChg>
      <pc:sldChg chg="add del">
        <pc:chgData name="Maria Jose Consuegra Laino" userId="8542074c-da4c-4f6d-88fb-ed787923a225" providerId="ADAL" clId="{4CAFCFF4-0D40-464D-B236-8EBA4F69CEE6}" dt="2020-07-04T00:07:45.242" v="1845" actId="2696"/>
        <pc:sldMkLst>
          <pc:docMk/>
          <pc:sldMk cId="2642132987" sldId="383"/>
        </pc:sldMkLst>
      </pc:sldChg>
      <pc:sldChg chg="add del">
        <pc:chgData name="Maria Jose Consuegra Laino" userId="8542074c-da4c-4f6d-88fb-ed787923a225" providerId="ADAL" clId="{4CAFCFF4-0D40-464D-B236-8EBA4F69CEE6}" dt="2020-07-04T00:07:45.218" v="1844" actId="2696"/>
        <pc:sldMkLst>
          <pc:docMk/>
          <pc:sldMk cId="1361513567" sldId="384"/>
        </pc:sldMkLst>
      </pc:sldChg>
      <pc:sldChg chg="add del">
        <pc:chgData name="Maria Jose Consuegra Laino" userId="8542074c-da4c-4f6d-88fb-ed787923a225" providerId="ADAL" clId="{4CAFCFF4-0D40-464D-B236-8EBA4F69CEE6}" dt="2020-07-04T00:07:45.185" v="1843" actId="2696"/>
        <pc:sldMkLst>
          <pc:docMk/>
          <pc:sldMk cId="442644748" sldId="385"/>
        </pc:sldMkLst>
      </pc:sldChg>
      <pc:sldChg chg="add del">
        <pc:chgData name="Maria Jose Consuegra Laino" userId="8542074c-da4c-4f6d-88fb-ed787923a225" providerId="ADAL" clId="{4CAFCFF4-0D40-464D-B236-8EBA4F69CEE6}" dt="2020-07-04T00:07:45.159" v="1842" actId="2696"/>
        <pc:sldMkLst>
          <pc:docMk/>
          <pc:sldMk cId="4181355504" sldId="386"/>
        </pc:sldMkLst>
      </pc:sldChg>
      <pc:sldChg chg="add del">
        <pc:chgData name="Maria Jose Consuegra Laino" userId="8542074c-da4c-4f6d-88fb-ed787923a225" providerId="ADAL" clId="{4CAFCFF4-0D40-464D-B236-8EBA4F69CEE6}" dt="2020-07-04T00:07:45.112" v="1841" actId="2696"/>
        <pc:sldMkLst>
          <pc:docMk/>
          <pc:sldMk cId="1824469256" sldId="387"/>
        </pc:sldMkLst>
      </pc:sldChg>
      <pc:sldChg chg="add del">
        <pc:chgData name="Maria Jose Consuegra Laino" userId="8542074c-da4c-4f6d-88fb-ed787923a225" providerId="ADAL" clId="{4CAFCFF4-0D40-464D-B236-8EBA4F69CEE6}" dt="2020-07-04T00:07:45.093" v="1840" actId="2696"/>
        <pc:sldMkLst>
          <pc:docMk/>
          <pc:sldMk cId="4073096705" sldId="388"/>
        </pc:sldMkLst>
      </pc:sldChg>
      <pc:sldChg chg="add del">
        <pc:chgData name="Maria Jose Consuegra Laino" userId="8542074c-da4c-4f6d-88fb-ed787923a225" providerId="ADAL" clId="{4CAFCFF4-0D40-464D-B236-8EBA4F69CEE6}" dt="2020-07-04T00:07:45.061" v="1839" actId="2696"/>
        <pc:sldMkLst>
          <pc:docMk/>
          <pc:sldMk cId="2429749100" sldId="389"/>
        </pc:sldMkLst>
      </pc:sldChg>
      <pc:sldChg chg="add del">
        <pc:chgData name="Maria Jose Consuegra Laino" userId="8542074c-da4c-4f6d-88fb-ed787923a225" providerId="ADAL" clId="{4CAFCFF4-0D40-464D-B236-8EBA4F69CEE6}" dt="2020-07-04T00:07:45.034" v="1838" actId="2696"/>
        <pc:sldMkLst>
          <pc:docMk/>
          <pc:sldMk cId="140235955" sldId="390"/>
        </pc:sldMkLst>
      </pc:sldChg>
      <pc:sldChg chg="add del">
        <pc:chgData name="Maria Jose Consuegra Laino" userId="8542074c-da4c-4f6d-88fb-ed787923a225" providerId="ADAL" clId="{4CAFCFF4-0D40-464D-B236-8EBA4F69CEE6}" dt="2020-07-04T00:07:45.009" v="1837" actId="2696"/>
        <pc:sldMkLst>
          <pc:docMk/>
          <pc:sldMk cId="1691273486" sldId="391"/>
        </pc:sldMkLst>
      </pc:sldChg>
      <pc:sldChg chg="add del">
        <pc:chgData name="Maria Jose Consuegra Laino" userId="8542074c-da4c-4f6d-88fb-ed787923a225" providerId="ADAL" clId="{4CAFCFF4-0D40-464D-B236-8EBA4F69CEE6}" dt="2020-07-04T00:07:44.977" v="1836" actId="2696"/>
        <pc:sldMkLst>
          <pc:docMk/>
          <pc:sldMk cId="3803299402" sldId="392"/>
        </pc:sldMkLst>
      </pc:sldChg>
      <pc:sldChg chg="add del">
        <pc:chgData name="Maria Jose Consuegra Laino" userId="8542074c-da4c-4f6d-88fb-ed787923a225" providerId="ADAL" clId="{4CAFCFF4-0D40-464D-B236-8EBA4F69CEE6}" dt="2020-07-04T00:07:44.945" v="1835" actId="2696"/>
        <pc:sldMkLst>
          <pc:docMk/>
          <pc:sldMk cId="3576395750" sldId="393"/>
        </pc:sldMkLst>
      </pc:sldChg>
      <pc:sldChg chg="add del">
        <pc:chgData name="Maria Jose Consuegra Laino" userId="8542074c-da4c-4f6d-88fb-ed787923a225" providerId="ADAL" clId="{4CAFCFF4-0D40-464D-B236-8EBA4F69CEE6}" dt="2020-07-04T00:07:44.926" v="1834" actId="2696"/>
        <pc:sldMkLst>
          <pc:docMk/>
          <pc:sldMk cId="851943456" sldId="394"/>
        </pc:sldMkLst>
      </pc:sldChg>
      <pc:sldChg chg="add del">
        <pc:chgData name="Maria Jose Consuegra Laino" userId="8542074c-da4c-4f6d-88fb-ed787923a225" providerId="ADAL" clId="{4CAFCFF4-0D40-464D-B236-8EBA4F69CEE6}" dt="2020-07-04T00:07:44.901" v="1833" actId="2696"/>
        <pc:sldMkLst>
          <pc:docMk/>
          <pc:sldMk cId="2732964446" sldId="395"/>
        </pc:sldMkLst>
      </pc:sldChg>
      <pc:sldChg chg="add del">
        <pc:chgData name="Maria Jose Consuegra Laino" userId="8542074c-da4c-4f6d-88fb-ed787923a225" providerId="ADAL" clId="{4CAFCFF4-0D40-464D-B236-8EBA4F69CEE6}" dt="2020-07-04T00:07:44.863" v="1832" actId="2696"/>
        <pc:sldMkLst>
          <pc:docMk/>
          <pc:sldMk cId="1778397290" sldId="396"/>
        </pc:sldMkLst>
      </pc:sldChg>
      <pc:sldChg chg="add del">
        <pc:chgData name="Maria Jose Consuegra Laino" userId="8542074c-da4c-4f6d-88fb-ed787923a225" providerId="ADAL" clId="{4CAFCFF4-0D40-464D-B236-8EBA4F69CEE6}" dt="2020-07-04T00:07:44.843" v="1831" actId="2696"/>
        <pc:sldMkLst>
          <pc:docMk/>
          <pc:sldMk cId="3489416314" sldId="397"/>
        </pc:sldMkLst>
      </pc:sldChg>
      <pc:sldChg chg="add del">
        <pc:chgData name="Maria Jose Consuegra Laino" userId="8542074c-da4c-4f6d-88fb-ed787923a225" providerId="ADAL" clId="{4CAFCFF4-0D40-464D-B236-8EBA4F69CEE6}" dt="2020-07-04T00:07:44.818" v="1830" actId="2696"/>
        <pc:sldMkLst>
          <pc:docMk/>
          <pc:sldMk cId="437749670" sldId="398"/>
        </pc:sldMkLst>
      </pc:sldChg>
      <pc:sldChg chg="add del">
        <pc:chgData name="Maria Jose Consuegra Laino" userId="8542074c-da4c-4f6d-88fb-ed787923a225" providerId="ADAL" clId="{4CAFCFF4-0D40-464D-B236-8EBA4F69CEE6}" dt="2020-07-04T00:07:44.776" v="1829" actId="2696"/>
        <pc:sldMkLst>
          <pc:docMk/>
          <pc:sldMk cId="3852703718" sldId="399"/>
        </pc:sldMkLst>
      </pc:sldChg>
      <pc:sldChg chg="add del">
        <pc:chgData name="Maria Jose Consuegra Laino" userId="8542074c-da4c-4f6d-88fb-ed787923a225" providerId="ADAL" clId="{4CAFCFF4-0D40-464D-B236-8EBA4F69CEE6}" dt="2020-07-04T00:07:44.758" v="1828" actId="2696"/>
        <pc:sldMkLst>
          <pc:docMk/>
          <pc:sldMk cId="208604850" sldId="400"/>
        </pc:sldMkLst>
      </pc:sldChg>
      <pc:sldChg chg="add del">
        <pc:chgData name="Maria Jose Consuegra Laino" userId="8542074c-da4c-4f6d-88fb-ed787923a225" providerId="ADAL" clId="{4CAFCFF4-0D40-464D-B236-8EBA4F69CEE6}" dt="2020-07-04T00:07:44.733" v="1827" actId="2696"/>
        <pc:sldMkLst>
          <pc:docMk/>
          <pc:sldMk cId="1323495779" sldId="401"/>
        </pc:sldMkLst>
      </pc:sldChg>
      <pc:sldChg chg="add del">
        <pc:chgData name="Maria Jose Consuegra Laino" userId="8542074c-da4c-4f6d-88fb-ed787923a225" providerId="ADAL" clId="{4CAFCFF4-0D40-464D-B236-8EBA4F69CEE6}" dt="2020-07-04T00:07:44.695" v="1826" actId="2696"/>
        <pc:sldMkLst>
          <pc:docMk/>
          <pc:sldMk cId="2269729682" sldId="402"/>
        </pc:sldMkLst>
      </pc:sldChg>
      <pc:sldChg chg="add del">
        <pc:chgData name="Maria Jose Consuegra Laino" userId="8542074c-da4c-4f6d-88fb-ed787923a225" providerId="ADAL" clId="{4CAFCFF4-0D40-464D-B236-8EBA4F69CEE6}" dt="2020-07-04T00:07:44.676" v="1825" actId="2696"/>
        <pc:sldMkLst>
          <pc:docMk/>
          <pc:sldMk cId="946033260" sldId="403"/>
        </pc:sldMkLst>
      </pc:sldChg>
      <pc:sldChg chg="add del">
        <pc:chgData name="Maria Jose Consuegra Laino" userId="8542074c-da4c-4f6d-88fb-ed787923a225" providerId="ADAL" clId="{4CAFCFF4-0D40-464D-B236-8EBA4F69CEE6}" dt="2020-07-04T00:07:44.652" v="1824" actId="2696"/>
        <pc:sldMkLst>
          <pc:docMk/>
          <pc:sldMk cId="1855817495" sldId="404"/>
        </pc:sldMkLst>
      </pc:sldChg>
      <pc:sldChg chg="add del">
        <pc:chgData name="Maria Jose Consuegra Laino" userId="8542074c-da4c-4f6d-88fb-ed787923a225" providerId="ADAL" clId="{4CAFCFF4-0D40-464D-B236-8EBA4F69CEE6}" dt="2020-07-04T00:07:44.618" v="1823" actId="2696"/>
        <pc:sldMkLst>
          <pc:docMk/>
          <pc:sldMk cId="474576748" sldId="405"/>
        </pc:sldMkLst>
      </pc:sldChg>
      <pc:sldChg chg="add del">
        <pc:chgData name="Maria Jose Consuegra Laino" userId="8542074c-da4c-4f6d-88fb-ed787923a225" providerId="ADAL" clId="{4CAFCFF4-0D40-464D-B236-8EBA4F69CEE6}" dt="2020-07-04T00:07:44.593" v="1822" actId="2696"/>
        <pc:sldMkLst>
          <pc:docMk/>
          <pc:sldMk cId="4122392060" sldId="406"/>
        </pc:sldMkLst>
      </pc:sldChg>
      <pc:sldChg chg="add del">
        <pc:chgData name="Maria Jose Consuegra Laino" userId="8542074c-da4c-4f6d-88fb-ed787923a225" providerId="ADAL" clId="{4CAFCFF4-0D40-464D-B236-8EBA4F69CEE6}" dt="2020-07-04T00:07:44.545" v="1821" actId="2696"/>
        <pc:sldMkLst>
          <pc:docMk/>
          <pc:sldMk cId="3320974378" sldId="407"/>
        </pc:sldMkLst>
      </pc:sldChg>
      <pc:sldChg chg="add del">
        <pc:chgData name="Maria Jose Consuegra Laino" userId="8542074c-da4c-4f6d-88fb-ed787923a225" providerId="ADAL" clId="{4CAFCFF4-0D40-464D-B236-8EBA4F69CEE6}" dt="2020-07-04T00:07:44.526" v="1820" actId="2696"/>
        <pc:sldMkLst>
          <pc:docMk/>
          <pc:sldMk cId="426248815" sldId="408"/>
        </pc:sldMkLst>
      </pc:sldChg>
      <pc:sldChg chg="add del">
        <pc:chgData name="Maria Jose Consuegra Laino" userId="8542074c-da4c-4f6d-88fb-ed787923a225" providerId="ADAL" clId="{4CAFCFF4-0D40-464D-B236-8EBA4F69CEE6}" dt="2020-07-04T00:07:44.486" v="1819" actId="2696"/>
        <pc:sldMkLst>
          <pc:docMk/>
          <pc:sldMk cId="3942157717" sldId="409"/>
        </pc:sldMkLst>
      </pc:sldChg>
      <pc:sldChg chg="add del">
        <pc:chgData name="Maria Jose Consuegra Laino" userId="8542074c-da4c-4f6d-88fb-ed787923a225" providerId="ADAL" clId="{4CAFCFF4-0D40-464D-B236-8EBA4F69CEE6}" dt="2020-07-04T00:07:44.444" v="1818" actId="2696"/>
        <pc:sldMkLst>
          <pc:docMk/>
          <pc:sldMk cId="2235816397" sldId="410"/>
        </pc:sldMkLst>
      </pc:sldChg>
      <pc:sldChg chg="add del">
        <pc:chgData name="Maria Jose Consuegra Laino" userId="8542074c-da4c-4f6d-88fb-ed787923a225" providerId="ADAL" clId="{4CAFCFF4-0D40-464D-B236-8EBA4F69CEE6}" dt="2020-07-04T00:07:44.426" v="1817" actId="2696"/>
        <pc:sldMkLst>
          <pc:docMk/>
          <pc:sldMk cId="1675508463" sldId="411"/>
        </pc:sldMkLst>
      </pc:sldChg>
      <pc:sldChg chg="add del">
        <pc:chgData name="Maria Jose Consuegra Laino" userId="8542074c-da4c-4f6d-88fb-ed787923a225" providerId="ADAL" clId="{4CAFCFF4-0D40-464D-B236-8EBA4F69CEE6}" dt="2020-07-04T00:07:44.397" v="1816" actId="2696"/>
        <pc:sldMkLst>
          <pc:docMk/>
          <pc:sldMk cId="3923103443" sldId="412"/>
        </pc:sldMkLst>
      </pc:sldChg>
      <pc:sldChg chg="add del">
        <pc:chgData name="Maria Jose Consuegra Laino" userId="8542074c-da4c-4f6d-88fb-ed787923a225" providerId="ADAL" clId="{4CAFCFF4-0D40-464D-B236-8EBA4F69CEE6}" dt="2020-07-04T00:07:44.359" v="1815" actId="2696"/>
        <pc:sldMkLst>
          <pc:docMk/>
          <pc:sldMk cId="2243918958" sldId="413"/>
        </pc:sldMkLst>
      </pc:sldChg>
      <pc:sldChg chg="add del">
        <pc:chgData name="Maria Jose Consuegra Laino" userId="8542074c-da4c-4f6d-88fb-ed787923a225" providerId="ADAL" clId="{4CAFCFF4-0D40-464D-B236-8EBA4F69CEE6}" dt="2020-07-04T00:07:44.325" v="1814" actId="2696"/>
        <pc:sldMkLst>
          <pc:docMk/>
          <pc:sldMk cId="3464326868" sldId="414"/>
        </pc:sldMkLst>
      </pc:sldChg>
      <pc:sldChg chg="add del">
        <pc:chgData name="Maria Jose Consuegra Laino" userId="8542074c-da4c-4f6d-88fb-ed787923a225" providerId="ADAL" clId="{4CAFCFF4-0D40-464D-B236-8EBA4F69CEE6}" dt="2020-07-04T00:07:44.303" v="1813" actId="2696"/>
        <pc:sldMkLst>
          <pc:docMk/>
          <pc:sldMk cId="1915224986" sldId="415"/>
        </pc:sldMkLst>
      </pc:sldChg>
      <pc:sldChg chg="add del">
        <pc:chgData name="Maria Jose Consuegra Laino" userId="8542074c-da4c-4f6d-88fb-ed787923a225" providerId="ADAL" clId="{4CAFCFF4-0D40-464D-B236-8EBA4F69CEE6}" dt="2020-07-04T00:07:44.259" v="1812" actId="2696"/>
        <pc:sldMkLst>
          <pc:docMk/>
          <pc:sldMk cId="898265903" sldId="416"/>
        </pc:sldMkLst>
      </pc:sldChg>
      <pc:sldChg chg="add del">
        <pc:chgData name="Maria Jose Consuegra Laino" userId="8542074c-da4c-4f6d-88fb-ed787923a225" providerId="ADAL" clId="{4CAFCFF4-0D40-464D-B236-8EBA4F69CEE6}" dt="2020-07-04T00:07:44.241" v="1811" actId="2696"/>
        <pc:sldMkLst>
          <pc:docMk/>
          <pc:sldMk cId="1020597956" sldId="417"/>
        </pc:sldMkLst>
      </pc:sldChg>
      <pc:sldChg chg="add del">
        <pc:chgData name="Maria Jose Consuegra Laino" userId="8542074c-da4c-4f6d-88fb-ed787923a225" providerId="ADAL" clId="{4CAFCFF4-0D40-464D-B236-8EBA4F69CEE6}" dt="2020-07-04T00:07:44.216" v="1810" actId="2696"/>
        <pc:sldMkLst>
          <pc:docMk/>
          <pc:sldMk cId="4201456031" sldId="418"/>
        </pc:sldMkLst>
      </pc:sldChg>
      <pc:sldChg chg="add del">
        <pc:chgData name="Maria Jose Consuegra Laino" userId="8542074c-da4c-4f6d-88fb-ed787923a225" providerId="ADAL" clId="{4CAFCFF4-0D40-464D-B236-8EBA4F69CEE6}" dt="2020-07-04T00:07:44.193" v="1809" actId="2696"/>
        <pc:sldMkLst>
          <pc:docMk/>
          <pc:sldMk cId="2661220201" sldId="419"/>
        </pc:sldMkLst>
      </pc:sldChg>
      <pc:sldChg chg="add del">
        <pc:chgData name="Maria Jose Consuegra Laino" userId="8542074c-da4c-4f6d-88fb-ed787923a225" providerId="ADAL" clId="{4CAFCFF4-0D40-464D-B236-8EBA4F69CEE6}" dt="2020-07-04T00:07:44.149" v="1808" actId="2696"/>
        <pc:sldMkLst>
          <pc:docMk/>
          <pc:sldMk cId="4135055066" sldId="420"/>
        </pc:sldMkLst>
      </pc:sldChg>
      <pc:sldChg chg="add del">
        <pc:chgData name="Maria Jose Consuegra Laino" userId="8542074c-da4c-4f6d-88fb-ed787923a225" providerId="ADAL" clId="{4CAFCFF4-0D40-464D-B236-8EBA4F69CEE6}" dt="2020-07-04T00:07:44.125" v="1807" actId="2696"/>
        <pc:sldMkLst>
          <pc:docMk/>
          <pc:sldMk cId="971896838" sldId="421"/>
        </pc:sldMkLst>
      </pc:sldChg>
      <pc:sldChg chg="add del">
        <pc:chgData name="Maria Jose Consuegra Laino" userId="8542074c-da4c-4f6d-88fb-ed787923a225" providerId="ADAL" clId="{4CAFCFF4-0D40-464D-B236-8EBA4F69CEE6}" dt="2020-07-04T00:07:44.093" v="1806" actId="2696"/>
        <pc:sldMkLst>
          <pc:docMk/>
          <pc:sldMk cId="458295448" sldId="422"/>
        </pc:sldMkLst>
      </pc:sldChg>
      <pc:sldChg chg="add del">
        <pc:chgData name="Maria Jose Consuegra Laino" userId="8542074c-da4c-4f6d-88fb-ed787923a225" providerId="ADAL" clId="{4CAFCFF4-0D40-464D-B236-8EBA4F69CEE6}" dt="2020-07-04T00:07:44.074" v="1805" actId="2696"/>
        <pc:sldMkLst>
          <pc:docMk/>
          <pc:sldMk cId="2997510434" sldId="423"/>
        </pc:sldMkLst>
      </pc:sldChg>
      <pc:sldChg chg="add del">
        <pc:chgData name="Maria Jose Consuegra Laino" userId="8542074c-da4c-4f6d-88fb-ed787923a225" providerId="ADAL" clId="{4CAFCFF4-0D40-464D-B236-8EBA4F69CEE6}" dt="2020-07-04T00:07:44.026" v="1804" actId="2696"/>
        <pc:sldMkLst>
          <pc:docMk/>
          <pc:sldMk cId="4033771658" sldId="424"/>
        </pc:sldMkLst>
      </pc:sldChg>
      <pc:sldChg chg="add del">
        <pc:chgData name="Maria Jose Consuegra Laino" userId="8542074c-da4c-4f6d-88fb-ed787923a225" providerId="ADAL" clId="{4CAFCFF4-0D40-464D-B236-8EBA4F69CEE6}" dt="2020-07-04T00:07:44.005" v="1803" actId="2696"/>
        <pc:sldMkLst>
          <pc:docMk/>
          <pc:sldMk cId="334734350" sldId="425"/>
        </pc:sldMkLst>
      </pc:sldChg>
      <pc:sldChg chg="add del">
        <pc:chgData name="Maria Jose Consuegra Laino" userId="8542074c-da4c-4f6d-88fb-ed787923a225" providerId="ADAL" clId="{4CAFCFF4-0D40-464D-B236-8EBA4F69CEE6}" dt="2020-07-04T00:07:43.960" v="1802" actId="2696"/>
        <pc:sldMkLst>
          <pc:docMk/>
          <pc:sldMk cId="1626404806" sldId="426"/>
        </pc:sldMkLst>
      </pc:sldChg>
      <pc:sldChg chg="add del">
        <pc:chgData name="Maria Jose Consuegra Laino" userId="8542074c-da4c-4f6d-88fb-ed787923a225" providerId="ADAL" clId="{4CAFCFF4-0D40-464D-B236-8EBA4F69CEE6}" dt="2020-07-04T00:07:43.917" v="1801" actId="2696"/>
        <pc:sldMkLst>
          <pc:docMk/>
          <pc:sldMk cId="3523760658" sldId="427"/>
        </pc:sldMkLst>
      </pc:sldChg>
      <pc:sldChg chg="add del">
        <pc:chgData name="Maria Jose Consuegra Laino" userId="8542074c-da4c-4f6d-88fb-ed787923a225" providerId="ADAL" clId="{4CAFCFF4-0D40-464D-B236-8EBA4F69CEE6}" dt="2020-07-04T00:07:43.893" v="1800" actId="2696"/>
        <pc:sldMkLst>
          <pc:docMk/>
          <pc:sldMk cId="3846209353" sldId="428"/>
        </pc:sldMkLst>
      </pc:sldChg>
      <pc:sldChg chg="add del">
        <pc:chgData name="Maria Jose Consuegra Laino" userId="8542074c-da4c-4f6d-88fb-ed787923a225" providerId="ADAL" clId="{4CAFCFF4-0D40-464D-B236-8EBA4F69CEE6}" dt="2020-07-04T00:07:43.851" v="1799" actId="2696"/>
        <pc:sldMkLst>
          <pc:docMk/>
          <pc:sldMk cId="645058807" sldId="429"/>
        </pc:sldMkLst>
      </pc:sldChg>
      <pc:sldChg chg="add del">
        <pc:chgData name="Maria Jose Consuegra Laino" userId="8542074c-da4c-4f6d-88fb-ed787923a225" providerId="ADAL" clId="{4CAFCFF4-0D40-464D-B236-8EBA4F69CEE6}" dt="2020-07-04T00:07:43.827" v="1798" actId="2696"/>
        <pc:sldMkLst>
          <pc:docMk/>
          <pc:sldMk cId="3288930888" sldId="430"/>
        </pc:sldMkLst>
      </pc:sldChg>
      <pc:sldChg chg="add del">
        <pc:chgData name="Maria Jose Consuegra Laino" userId="8542074c-da4c-4f6d-88fb-ed787923a225" providerId="ADAL" clId="{4CAFCFF4-0D40-464D-B236-8EBA4F69CEE6}" dt="2020-07-04T00:07:43.784" v="1797" actId="2696"/>
        <pc:sldMkLst>
          <pc:docMk/>
          <pc:sldMk cId="327392954" sldId="431"/>
        </pc:sldMkLst>
      </pc:sldChg>
      <pc:sldChg chg="add del">
        <pc:chgData name="Maria Jose Consuegra Laino" userId="8542074c-da4c-4f6d-88fb-ed787923a225" providerId="ADAL" clId="{4CAFCFF4-0D40-464D-B236-8EBA4F69CEE6}" dt="2020-07-04T00:07:43.759" v="1796" actId="2696"/>
        <pc:sldMkLst>
          <pc:docMk/>
          <pc:sldMk cId="3060769138" sldId="432"/>
        </pc:sldMkLst>
      </pc:sldChg>
      <pc:sldChg chg="add del">
        <pc:chgData name="Maria Jose Consuegra Laino" userId="8542074c-da4c-4f6d-88fb-ed787923a225" providerId="ADAL" clId="{4CAFCFF4-0D40-464D-B236-8EBA4F69CEE6}" dt="2020-07-04T00:07:43.701" v="1795" actId="2696"/>
        <pc:sldMkLst>
          <pc:docMk/>
          <pc:sldMk cId="2217231832" sldId="433"/>
        </pc:sldMkLst>
      </pc:sldChg>
      <pc:sldChg chg="add del">
        <pc:chgData name="Maria Jose Consuegra Laino" userId="8542074c-da4c-4f6d-88fb-ed787923a225" providerId="ADAL" clId="{4CAFCFF4-0D40-464D-B236-8EBA4F69CEE6}" dt="2020-07-04T00:07:43.676" v="1794" actId="2696"/>
        <pc:sldMkLst>
          <pc:docMk/>
          <pc:sldMk cId="2406215002" sldId="434"/>
        </pc:sldMkLst>
      </pc:sldChg>
      <pc:sldChg chg="add del">
        <pc:chgData name="Maria Jose Consuegra Laino" userId="8542074c-da4c-4f6d-88fb-ed787923a225" providerId="ADAL" clId="{4CAFCFF4-0D40-464D-B236-8EBA4F69CEE6}" dt="2020-07-04T00:07:43.651" v="1793" actId="2696"/>
        <pc:sldMkLst>
          <pc:docMk/>
          <pc:sldMk cId="810968541" sldId="435"/>
        </pc:sldMkLst>
      </pc:sldChg>
      <pc:sldChg chg="add del">
        <pc:chgData name="Maria Jose Consuegra Laino" userId="8542074c-da4c-4f6d-88fb-ed787923a225" providerId="ADAL" clId="{4CAFCFF4-0D40-464D-B236-8EBA4F69CEE6}" dt="2020-07-04T00:07:43.617" v="1792" actId="2696"/>
        <pc:sldMkLst>
          <pc:docMk/>
          <pc:sldMk cId="725152892" sldId="436"/>
        </pc:sldMkLst>
      </pc:sldChg>
      <pc:sldChg chg="add del">
        <pc:chgData name="Maria Jose Consuegra Laino" userId="8542074c-da4c-4f6d-88fb-ed787923a225" providerId="ADAL" clId="{4CAFCFF4-0D40-464D-B236-8EBA4F69CEE6}" dt="2020-07-04T00:07:43.561" v="1791" actId="2696"/>
        <pc:sldMkLst>
          <pc:docMk/>
          <pc:sldMk cId="2037996420" sldId="437"/>
        </pc:sldMkLst>
      </pc:sldChg>
      <pc:sldChg chg="add del">
        <pc:chgData name="Maria Jose Consuegra Laino" userId="8542074c-da4c-4f6d-88fb-ed787923a225" providerId="ADAL" clId="{4CAFCFF4-0D40-464D-B236-8EBA4F69CEE6}" dt="2020-07-04T00:07:43.527" v="1790" actId="2696"/>
        <pc:sldMkLst>
          <pc:docMk/>
          <pc:sldMk cId="2336347322" sldId="438"/>
        </pc:sldMkLst>
      </pc:sldChg>
      <pc:sldChg chg="add del">
        <pc:chgData name="Maria Jose Consuegra Laino" userId="8542074c-da4c-4f6d-88fb-ed787923a225" providerId="ADAL" clId="{4CAFCFF4-0D40-464D-B236-8EBA4F69CEE6}" dt="2020-07-04T00:07:43.488" v="1789" actId="2696"/>
        <pc:sldMkLst>
          <pc:docMk/>
          <pc:sldMk cId="3247770138" sldId="439"/>
        </pc:sldMkLst>
      </pc:sldChg>
      <pc:sldChg chg="add del">
        <pc:chgData name="Maria Jose Consuegra Laino" userId="8542074c-da4c-4f6d-88fb-ed787923a225" providerId="ADAL" clId="{4CAFCFF4-0D40-464D-B236-8EBA4F69CEE6}" dt="2020-07-04T00:07:43.467" v="1788" actId="2696"/>
        <pc:sldMkLst>
          <pc:docMk/>
          <pc:sldMk cId="4206004443" sldId="440"/>
        </pc:sldMkLst>
      </pc:sldChg>
      <pc:sldChg chg="add del">
        <pc:chgData name="Maria Jose Consuegra Laino" userId="8542074c-da4c-4f6d-88fb-ed787923a225" providerId="ADAL" clId="{4CAFCFF4-0D40-464D-B236-8EBA4F69CEE6}" dt="2020-07-04T00:07:43.418" v="1787" actId="2696"/>
        <pc:sldMkLst>
          <pc:docMk/>
          <pc:sldMk cId="536550374" sldId="441"/>
        </pc:sldMkLst>
      </pc:sldChg>
      <pc:sldChg chg="add del">
        <pc:chgData name="Maria Jose Consuegra Laino" userId="8542074c-da4c-4f6d-88fb-ed787923a225" providerId="ADAL" clId="{4CAFCFF4-0D40-464D-B236-8EBA4F69CEE6}" dt="2020-07-04T00:07:43.396" v="1786" actId="2696"/>
        <pc:sldMkLst>
          <pc:docMk/>
          <pc:sldMk cId="245509022" sldId="442"/>
        </pc:sldMkLst>
      </pc:sldChg>
      <pc:sldChg chg="add del">
        <pc:chgData name="Maria Jose Consuegra Laino" userId="8542074c-da4c-4f6d-88fb-ed787923a225" providerId="ADAL" clId="{4CAFCFF4-0D40-464D-B236-8EBA4F69CEE6}" dt="2020-07-04T00:07:43.353" v="1785" actId="2696"/>
        <pc:sldMkLst>
          <pc:docMk/>
          <pc:sldMk cId="3023453813" sldId="443"/>
        </pc:sldMkLst>
      </pc:sldChg>
      <pc:sldChg chg="add del">
        <pc:chgData name="Maria Jose Consuegra Laino" userId="8542074c-da4c-4f6d-88fb-ed787923a225" providerId="ADAL" clId="{4CAFCFF4-0D40-464D-B236-8EBA4F69CEE6}" dt="2020-07-04T00:07:43.319" v="1784" actId="2696"/>
        <pc:sldMkLst>
          <pc:docMk/>
          <pc:sldMk cId="3131526223" sldId="444"/>
        </pc:sldMkLst>
      </pc:sldChg>
      <pc:sldChg chg="add del">
        <pc:chgData name="Maria Jose Consuegra Laino" userId="8542074c-da4c-4f6d-88fb-ed787923a225" providerId="ADAL" clId="{4CAFCFF4-0D40-464D-B236-8EBA4F69CEE6}" dt="2020-07-04T00:07:43.294" v="1783" actId="2696"/>
        <pc:sldMkLst>
          <pc:docMk/>
          <pc:sldMk cId="4283232062" sldId="445"/>
        </pc:sldMkLst>
      </pc:sldChg>
      <pc:sldChg chg="add del">
        <pc:chgData name="Maria Jose Consuegra Laino" userId="8542074c-da4c-4f6d-88fb-ed787923a225" providerId="ADAL" clId="{4CAFCFF4-0D40-464D-B236-8EBA4F69CEE6}" dt="2020-07-04T00:07:43.252" v="1782" actId="2696"/>
        <pc:sldMkLst>
          <pc:docMk/>
          <pc:sldMk cId="1670035312" sldId="446"/>
        </pc:sldMkLst>
      </pc:sldChg>
      <pc:sldChg chg="add del">
        <pc:chgData name="Maria Jose Consuegra Laino" userId="8542074c-da4c-4f6d-88fb-ed787923a225" providerId="ADAL" clId="{4CAFCFF4-0D40-464D-B236-8EBA4F69CEE6}" dt="2020-07-04T00:07:43.227" v="1781" actId="2696"/>
        <pc:sldMkLst>
          <pc:docMk/>
          <pc:sldMk cId="1450979006" sldId="447"/>
        </pc:sldMkLst>
      </pc:sldChg>
      <pc:sldChg chg="add del">
        <pc:chgData name="Maria Jose Consuegra Laino" userId="8542074c-da4c-4f6d-88fb-ed787923a225" providerId="ADAL" clId="{4CAFCFF4-0D40-464D-B236-8EBA4F69CEE6}" dt="2020-07-04T00:07:43.193" v="1780" actId="2696"/>
        <pc:sldMkLst>
          <pc:docMk/>
          <pc:sldMk cId="2589043204" sldId="448"/>
        </pc:sldMkLst>
      </pc:sldChg>
      <pc:sldChg chg="add del">
        <pc:chgData name="Maria Jose Consuegra Laino" userId="8542074c-da4c-4f6d-88fb-ed787923a225" providerId="ADAL" clId="{4CAFCFF4-0D40-464D-B236-8EBA4F69CEE6}" dt="2020-07-04T00:07:43.161" v="1779" actId="2696"/>
        <pc:sldMkLst>
          <pc:docMk/>
          <pc:sldMk cId="1316740176" sldId="449"/>
        </pc:sldMkLst>
      </pc:sldChg>
      <pc:sldChg chg="add del">
        <pc:chgData name="Maria Jose Consuegra Laino" userId="8542074c-da4c-4f6d-88fb-ed787923a225" providerId="ADAL" clId="{4CAFCFF4-0D40-464D-B236-8EBA4F69CEE6}" dt="2020-07-04T00:07:43.134" v="1778" actId="2696"/>
        <pc:sldMkLst>
          <pc:docMk/>
          <pc:sldMk cId="1160644933" sldId="450"/>
        </pc:sldMkLst>
      </pc:sldChg>
      <pc:sldChg chg="add del">
        <pc:chgData name="Maria Jose Consuegra Laino" userId="8542074c-da4c-4f6d-88fb-ed787923a225" providerId="ADAL" clId="{4CAFCFF4-0D40-464D-B236-8EBA4F69CEE6}" dt="2020-07-04T00:07:43.110" v="1777" actId="2696"/>
        <pc:sldMkLst>
          <pc:docMk/>
          <pc:sldMk cId="3525530488" sldId="451"/>
        </pc:sldMkLst>
      </pc:sldChg>
      <pc:sldChg chg="add del">
        <pc:chgData name="Maria Jose Consuegra Laino" userId="8542074c-da4c-4f6d-88fb-ed787923a225" providerId="ADAL" clId="{4CAFCFF4-0D40-464D-B236-8EBA4F69CEE6}" dt="2020-07-04T00:07:43.074" v="1776" actId="2696"/>
        <pc:sldMkLst>
          <pc:docMk/>
          <pc:sldMk cId="1831428755" sldId="452"/>
        </pc:sldMkLst>
      </pc:sldChg>
      <pc:sldChg chg="add del">
        <pc:chgData name="Maria Jose Consuegra Laino" userId="8542074c-da4c-4f6d-88fb-ed787923a225" providerId="ADAL" clId="{4CAFCFF4-0D40-464D-B236-8EBA4F69CEE6}" dt="2020-07-04T00:07:43.049" v="1775" actId="2696"/>
        <pc:sldMkLst>
          <pc:docMk/>
          <pc:sldMk cId="4262343668" sldId="453"/>
        </pc:sldMkLst>
      </pc:sldChg>
      <pc:sldChg chg="add del">
        <pc:chgData name="Maria Jose Consuegra Laino" userId="8542074c-da4c-4f6d-88fb-ed787923a225" providerId="ADAL" clId="{4CAFCFF4-0D40-464D-B236-8EBA4F69CEE6}" dt="2020-07-04T00:07:43.031" v="1774" actId="2696"/>
        <pc:sldMkLst>
          <pc:docMk/>
          <pc:sldMk cId="129773505" sldId="454"/>
        </pc:sldMkLst>
      </pc:sldChg>
      <pc:sldChg chg="add del">
        <pc:chgData name="Maria Jose Consuegra Laino" userId="8542074c-da4c-4f6d-88fb-ed787923a225" providerId="ADAL" clId="{4CAFCFF4-0D40-464D-B236-8EBA4F69CEE6}" dt="2020-07-04T00:07:42.984" v="1773" actId="2696"/>
        <pc:sldMkLst>
          <pc:docMk/>
          <pc:sldMk cId="2122380720" sldId="455"/>
        </pc:sldMkLst>
      </pc:sldChg>
      <pc:sldChg chg="add del">
        <pc:chgData name="Maria Jose Consuegra Laino" userId="8542074c-da4c-4f6d-88fb-ed787923a225" providerId="ADAL" clId="{4CAFCFF4-0D40-464D-B236-8EBA4F69CEE6}" dt="2020-07-04T00:07:42.960" v="1772" actId="2696"/>
        <pc:sldMkLst>
          <pc:docMk/>
          <pc:sldMk cId="2990725502" sldId="456"/>
        </pc:sldMkLst>
      </pc:sldChg>
      <pc:sldChg chg="add del">
        <pc:chgData name="Maria Jose Consuegra Laino" userId="8542074c-da4c-4f6d-88fb-ed787923a225" providerId="ADAL" clId="{4CAFCFF4-0D40-464D-B236-8EBA4F69CEE6}" dt="2020-07-04T00:07:42.928" v="1771" actId="2696"/>
        <pc:sldMkLst>
          <pc:docMk/>
          <pc:sldMk cId="2163181981" sldId="457"/>
        </pc:sldMkLst>
      </pc:sldChg>
      <pc:sldChg chg="add del">
        <pc:chgData name="Maria Jose Consuegra Laino" userId="8542074c-da4c-4f6d-88fb-ed787923a225" providerId="ADAL" clId="{4CAFCFF4-0D40-464D-B236-8EBA4F69CEE6}" dt="2020-07-04T00:07:42.909" v="1770" actId="2696"/>
        <pc:sldMkLst>
          <pc:docMk/>
          <pc:sldMk cId="2016305272" sldId="458"/>
        </pc:sldMkLst>
      </pc:sldChg>
      <pc:sldMasterChg chg="delSp modSp delSldLayout modSldLayout">
        <pc:chgData name="Maria Jose Consuegra Laino" userId="8542074c-da4c-4f6d-88fb-ed787923a225" providerId="ADAL" clId="{4CAFCFF4-0D40-464D-B236-8EBA4F69CEE6}" dt="2020-07-03T05:12:15.453" v="93" actId="2696"/>
        <pc:sldMasterMkLst>
          <pc:docMk/>
          <pc:sldMasterMk cId="1516778152" sldId="2147483648"/>
        </pc:sldMasterMkLst>
        <pc:spChg chg="mod">
          <ac:chgData name="Maria Jose Consuegra Laino" userId="8542074c-da4c-4f6d-88fb-ed787923a225" providerId="ADAL" clId="{4CAFCFF4-0D40-464D-B236-8EBA4F69CEE6}" dt="2020-07-03T03:24:31.365" v="32" actId="207"/>
          <ac:spMkLst>
            <pc:docMk/>
            <pc:sldMasterMk cId="1516778152" sldId="2147483648"/>
            <ac:spMk id="21" creationId="{7C5304A1-E3AC-4AE9-B606-915CA89004A2}"/>
          </ac:spMkLst>
        </pc:spChg>
        <pc:grpChg chg="del">
          <ac:chgData name="Maria Jose Consuegra Laino" userId="8542074c-da4c-4f6d-88fb-ed787923a225" providerId="ADAL" clId="{4CAFCFF4-0D40-464D-B236-8EBA4F69CEE6}" dt="2020-07-03T03:23:32.900" v="30" actId="478"/>
          <ac:grpSpMkLst>
            <pc:docMk/>
            <pc:sldMasterMk cId="1516778152" sldId="2147483648"/>
            <ac:grpSpMk id="7" creationId="{9C105B26-A5BB-4458-A83A-B355680D5843}"/>
          </ac:grpSpMkLst>
        </pc:grpChg>
        <pc:picChg chg="mod">
          <ac:chgData name="Maria Jose Consuegra Laino" userId="8542074c-da4c-4f6d-88fb-ed787923a225" providerId="ADAL" clId="{4CAFCFF4-0D40-464D-B236-8EBA4F69CEE6}" dt="2020-07-03T03:25:43.281" v="37" actId="1076"/>
          <ac:picMkLst>
            <pc:docMk/>
            <pc:sldMasterMk cId="1516778152" sldId="2147483648"/>
            <ac:picMk id="18" creationId="{8BA5D8C7-19D1-4710-8ED6-863865C2A6C2}"/>
          </ac:picMkLst>
        </pc:picChg>
        <pc:sldLayoutChg chg="delSp">
          <pc:chgData name="Maria Jose Consuegra Laino" userId="8542074c-da4c-4f6d-88fb-ed787923a225" providerId="ADAL" clId="{4CAFCFF4-0D40-464D-B236-8EBA4F69CEE6}" dt="2020-07-03T03:20:51.337" v="10" actId="478"/>
          <pc:sldLayoutMkLst>
            <pc:docMk/>
            <pc:sldMasterMk cId="1516778152" sldId="2147483648"/>
            <pc:sldLayoutMk cId="2092738574" sldId="2147483655"/>
          </pc:sldLayoutMkLst>
          <pc:spChg chg="del">
            <ac:chgData name="Maria Jose Consuegra Laino" userId="8542074c-da4c-4f6d-88fb-ed787923a225" providerId="ADAL" clId="{4CAFCFF4-0D40-464D-B236-8EBA4F69CEE6}" dt="2020-07-03T03:20:51.337" v="10" actId="478"/>
            <ac:spMkLst>
              <pc:docMk/>
              <pc:sldMasterMk cId="1516778152" sldId="2147483648"/>
              <pc:sldLayoutMk cId="2092738574" sldId="2147483655"/>
              <ac:spMk id="11" creationId="{AEF51AF4-CFBE-4377-8F66-20179A8E7F0B}"/>
            </ac:spMkLst>
          </pc:spChg>
          <pc:spChg chg="del">
            <ac:chgData name="Maria Jose Consuegra Laino" userId="8542074c-da4c-4f6d-88fb-ed787923a225" providerId="ADAL" clId="{4CAFCFF4-0D40-464D-B236-8EBA4F69CEE6}" dt="2020-07-03T03:20:51.337" v="10" actId="478"/>
            <ac:spMkLst>
              <pc:docMk/>
              <pc:sldMasterMk cId="1516778152" sldId="2147483648"/>
              <pc:sldLayoutMk cId="2092738574" sldId="2147483655"/>
              <ac:spMk id="12" creationId="{5566E943-13AE-4C76-9478-717A74007D5C}"/>
            </ac:spMkLst>
          </pc:spChg>
          <pc:spChg chg="del">
            <ac:chgData name="Maria Jose Consuegra Laino" userId="8542074c-da4c-4f6d-88fb-ed787923a225" providerId="ADAL" clId="{4CAFCFF4-0D40-464D-B236-8EBA4F69CEE6}" dt="2020-07-03T03:20:51.337" v="10" actId="478"/>
            <ac:spMkLst>
              <pc:docMk/>
              <pc:sldMasterMk cId="1516778152" sldId="2147483648"/>
              <pc:sldLayoutMk cId="2092738574" sldId="2147483655"/>
              <ac:spMk id="13" creationId="{5DAAE208-5FC2-4ED2-9EDF-19269B7413DE}"/>
            </ac:spMkLst>
          </pc:spChg>
          <pc:spChg chg="del">
            <ac:chgData name="Maria Jose Consuegra Laino" userId="8542074c-da4c-4f6d-88fb-ed787923a225" providerId="ADAL" clId="{4CAFCFF4-0D40-464D-B236-8EBA4F69CEE6}" dt="2020-07-03T03:20:51.337" v="10" actId="478"/>
            <ac:spMkLst>
              <pc:docMk/>
              <pc:sldMasterMk cId="1516778152" sldId="2147483648"/>
              <pc:sldLayoutMk cId="2092738574" sldId="2147483655"/>
              <ac:spMk id="14" creationId="{D7DB750A-E647-443D-9C85-B9B258696E8F}"/>
            </ac:spMkLst>
          </pc:spChg>
          <pc:spChg chg="del">
            <ac:chgData name="Maria Jose Consuegra Laino" userId="8542074c-da4c-4f6d-88fb-ed787923a225" providerId="ADAL" clId="{4CAFCFF4-0D40-464D-B236-8EBA4F69CEE6}" dt="2020-07-03T03:20:51.337" v="10" actId="478"/>
            <ac:spMkLst>
              <pc:docMk/>
              <pc:sldMasterMk cId="1516778152" sldId="2147483648"/>
              <pc:sldLayoutMk cId="2092738574" sldId="2147483655"/>
              <ac:spMk id="16" creationId="{5FEA2591-3D49-4936-A59E-E455B1C9B465}"/>
            </ac:spMkLst>
          </pc:spChg>
          <pc:spChg chg="del">
            <ac:chgData name="Maria Jose Consuegra Laino" userId="8542074c-da4c-4f6d-88fb-ed787923a225" providerId="ADAL" clId="{4CAFCFF4-0D40-464D-B236-8EBA4F69CEE6}" dt="2020-07-03T03:20:51.337" v="10" actId="478"/>
            <ac:spMkLst>
              <pc:docMk/>
              <pc:sldMasterMk cId="1516778152" sldId="2147483648"/>
              <pc:sldLayoutMk cId="2092738574" sldId="2147483655"/>
              <ac:spMk id="97" creationId="{2AE62629-91A1-4F9F-8249-80140424EDC0}"/>
            </ac:spMkLst>
          </pc:spChg>
          <pc:spChg chg="del">
            <ac:chgData name="Maria Jose Consuegra Laino" userId="8542074c-da4c-4f6d-88fb-ed787923a225" providerId="ADAL" clId="{4CAFCFF4-0D40-464D-B236-8EBA4F69CEE6}" dt="2020-07-03T03:20:51.337" v="10" actId="478"/>
            <ac:spMkLst>
              <pc:docMk/>
              <pc:sldMasterMk cId="1516778152" sldId="2147483648"/>
              <pc:sldLayoutMk cId="2092738574" sldId="2147483655"/>
              <ac:spMk id="98" creationId="{04C69AC6-0A3F-45C3-A52A-9432A2EBBCCE}"/>
            </ac:spMkLst>
          </pc:spChg>
          <pc:grpChg chg="del">
            <ac:chgData name="Maria Jose Consuegra Laino" userId="8542074c-da4c-4f6d-88fb-ed787923a225" providerId="ADAL" clId="{4CAFCFF4-0D40-464D-B236-8EBA4F69CEE6}" dt="2020-07-03T03:20:51.337" v="10" actId="478"/>
            <ac:grpSpMkLst>
              <pc:docMk/>
              <pc:sldMasterMk cId="1516778152" sldId="2147483648"/>
              <pc:sldLayoutMk cId="2092738574" sldId="2147483655"/>
              <ac:grpSpMk id="5" creationId="{68C92D50-1169-4464-A22F-EA79A2350B82}"/>
            </ac:grpSpMkLst>
          </pc:grpChg>
          <pc:picChg chg="del">
            <ac:chgData name="Maria Jose Consuegra Laino" userId="8542074c-da4c-4f6d-88fb-ed787923a225" providerId="ADAL" clId="{4CAFCFF4-0D40-464D-B236-8EBA4F69CEE6}" dt="2020-07-03T03:20:51.337" v="10" actId="478"/>
            <ac:picMkLst>
              <pc:docMk/>
              <pc:sldMasterMk cId="1516778152" sldId="2147483648"/>
              <pc:sldLayoutMk cId="2092738574" sldId="2147483655"/>
              <ac:picMk id="15" creationId="{1A7C7A80-DD35-489C-AA3F-E39927647D56}"/>
            </ac:picMkLst>
          </pc:picChg>
          <pc:picChg chg="del">
            <ac:chgData name="Maria Jose Consuegra Laino" userId="8542074c-da4c-4f6d-88fb-ed787923a225" providerId="ADAL" clId="{4CAFCFF4-0D40-464D-B236-8EBA4F69CEE6}" dt="2020-07-03T03:20:48.679" v="9" actId="478"/>
            <ac:picMkLst>
              <pc:docMk/>
              <pc:sldMasterMk cId="1516778152" sldId="2147483648"/>
              <pc:sldLayoutMk cId="2092738574" sldId="2147483655"/>
              <ac:picMk id="96" creationId="{D81C29FF-21E7-4890-8F89-27292508942C}"/>
            </ac:picMkLst>
          </pc:picChg>
        </pc:sldLayoutChg>
        <pc:sldLayoutChg chg="addSp delSp modSp">
          <pc:chgData name="Maria Jose Consuegra Laino" userId="8542074c-da4c-4f6d-88fb-ed787923a225" providerId="ADAL" clId="{4CAFCFF4-0D40-464D-B236-8EBA4F69CEE6}" dt="2020-07-03T03:20:38.153" v="8" actId="478"/>
          <pc:sldLayoutMkLst>
            <pc:docMk/>
            <pc:sldMasterMk cId="1516778152" sldId="2147483648"/>
            <pc:sldLayoutMk cId="2590980347" sldId="2147483660"/>
          </pc:sldLayoutMkLst>
          <pc:spChg chg="add del mod topLvl">
            <ac:chgData name="Maria Jose Consuegra Laino" userId="8542074c-da4c-4f6d-88fb-ed787923a225" providerId="ADAL" clId="{4CAFCFF4-0D40-464D-B236-8EBA4F69CEE6}" dt="2020-07-03T03:20:14.176" v="4" actId="478"/>
            <ac:spMkLst>
              <pc:docMk/>
              <pc:sldMasterMk cId="1516778152" sldId="2147483648"/>
              <pc:sldLayoutMk cId="2590980347" sldId="2147483660"/>
              <ac:spMk id="7" creationId="{69C094D7-B255-49CC-898E-0716A0AB07F1}"/>
            </ac:spMkLst>
          </pc:spChg>
          <pc:spChg chg="del">
            <ac:chgData name="Maria Jose Consuegra Laino" userId="8542074c-da4c-4f6d-88fb-ed787923a225" providerId="ADAL" clId="{4CAFCFF4-0D40-464D-B236-8EBA4F69CEE6}" dt="2020-07-03T03:20:38.153" v="8" actId="478"/>
            <ac:spMkLst>
              <pc:docMk/>
              <pc:sldMasterMk cId="1516778152" sldId="2147483648"/>
              <pc:sldLayoutMk cId="2590980347" sldId="2147483660"/>
              <ac:spMk id="11" creationId="{AEF51AF4-CFBE-4377-8F66-20179A8E7F0B}"/>
            </ac:spMkLst>
          </pc:spChg>
          <pc:spChg chg="del">
            <ac:chgData name="Maria Jose Consuegra Laino" userId="8542074c-da4c-4f6d-88fb-ed787923a225" providerId="ADAL" clId="{4CAFCFF4-0D40-464D-B236-8EBA4F69CEE6}" dt="2020-07-03T03:20:30.983" v="6" actId="478"/>
            <ac:spMkLst>
              <pc:docMk/>
              <pc:sldMasterMk cId="1516778152" sldId="2147483648"/>
              <pc:sldLayoutMk cId="2590980347" sldId="2147483660"/>
              <ac:spMk id="12" creationId="{5566E943-13AE-4C76-9478-717A74007D5C}"/>
            </ac:spMkLst>
          </pc:spChg>
          <pc:spChg chg="del">
            <ac:chgData name="Maria Jose Consuegra Laino" userId="8542074c-da4c-4f6d-88fb-ed787923a225" providerId="ADAL" clId="{4CAFCFF4-0D40-464D-B236-8EBA4F69CEE6}" dt="2020-07-03T03:20:38.153" v="8" actId="478"/>
            <ac:spMkLst>
              <pc:docMk/>
              <pc:sldMasterMk cId="1516778152" sldId="2147483648"/>
              <pc:sldLayoutMk cId="2590980347" sldId="2147483660"/>
              <ac:spMk id="13" creationId="{5DAAE208-5FC2-4ED2-9EDF-19269B7413DE}"/>
            </ac:spMkLst>
          </pc:spChg>
          <pc:spChg chg="del">
            <ac:chgData name="Maria Jose Consuegra Laino" userId="8542074c-da4c-4f6d-88fb-ed787923a225" providerId="ADAL" clId="{4CAFCFF4-0D40-464D-B236-8EBA4F69CEE6}" dt="2020-07-03T03:20:38.153" v="8" actId="478"/>
            <ac:spMkLst>
              <pc:docMk/>
              <pc:sldMasterMk cId="1516778152" sldId="2147483648"/>
              <pc:sldLayoutMk cId="2590980347" sldId="2147483660"/>
              <ac:spMk id="16" creationId="{5FEA2591-3D49-4936-A59E-E455B1C9B465}"/>
            </ac:spMkLst>
          </pc:spChg>
          <pc:spChg chg="del">
            <ac:chgData name="Maria Jose Consuegra Laino" userId="8542074c-da4c-4f6d-88fb-ed787923a225" providerId="ADAL" clId="{4CAFCFF4-0D40-464D-B236-8EBA4F69CEE6}" dt="2020-07-03T03:20:38.153" v="8" actId="478"/>
            <ac:spMkLst>
              <pc:docMk/>
              <pc:sldMasterMk cId="1516778152" sldId="2147483648"/>
              <pc:sldLayoutMk cId="2590980347" sldId="2147483660"/>
              <ac:spMk id="24" creationId="{CCEB755D-7708-479B-ACBC-30D089A2D4F4}"/>
            </ac:spMkLst>
          </pc:spChg>
          <pc:spChg chg="del">
            <ac:chgData name="Maria Jose Consuegra Laino" userId="8542074c-da4c-4f6d-88fb-ed787923a225" providerId="ADAL" clId="{4CAFCFF4-0D40-464D-B236-8EBA4F69CEE6}" dt="2020-07-03T03:20:38.153" v="8" actId="478"/>
            <ac:spMkLst>
              <pc:docMk/>
              <pc:sldMasterMk cId="1516778152" sldId="2147483648"/>
              <pc:sldLayoutMk cId="2590980347" sldId="2147483660"/>
              <ac:spMk id="97" creationId="{2AE62629-91A1-4F9F-8249-80140424EDC0}"/>
            </ac:spMkLst>
          </pc:spChg>
          <pc:spChg chg="del">
            <ac:chgData name="Maria Jose Consuegra Laino" userId="8542074c-da4c-4f6d-88fb-ed787923a225" providerId="ADAL" clId="{4CAFCFF4-0D40-464D-B236-8EBA4F69CEE6}" dt="2020-07-03T03:20:38.153" v="8" actId="478"/>
            <ac:spMkLst>
              <pc:docMk/>
              <pc:sldMasterMk cId="1516778152" sldId="2147483648"/>
              <pc:sldLayoutMk cId="2590980347" sldId="2147483660"/>
              <ac:spMk id="98" creationId="{04C69AC6-0A3F-45C3-A52A-9432A2EBBCCE}"/>
            </ac:spMkLst>
          </pc:spChg>
          <pc:grpChg chg="add del">
            <ac:chgData name="Maria Jose Consuegra Laino" userId="8542074c-da4c-4f6d-88fb-ed787923a225" providerId="ADAL" clId="{4CAFCFF4-0D40-464D-B236-8EBA4F69CEE6}" dt="2020-07-03T03:20:34.037" v="7" actId="478"/>
            <ac:grpSpMkLst>
              <pc:docMk/>
              <pc:sldMasterMk cId="1516778152" sldId="2147483648"/>
              <pc:sldLayoutMk cId="2590980347" sldId="2147483660"/>
              <ac:grpSpMk id="5" creationId="{68C92D50-1169-4464-A22F-EA79A2350B82}"/>
            </ac:grpSpMkLst>
          </pc:grpChg>
          <pc:grpChg chg="mod topLvl">
            <ac:chgData name="Maria Jose Consuegra Laino" userId="8542074c-da4c-4f6d-88fb-ed787923a225" providerId="ADAL" clId="{4CAFCFF4-0D40-464D-B236-8EBA4F69CEE6}" dt="2020-07-03T03:20:14.176" v="4" actId="478"/>
            <ac:grpSpMkLst>
              <pc:docMk/>
              <pc:sldMasterMk cId="1516778152" sldId="2147483648"/>
              <pc:sldLayoutMk cId="2590980347" sldId="2147483660"/>
              <ac:grpSpMk id="6" creationId="{F14F93E0-BA80-4BB9-99FB-A66212049204}"/>
            </ac:grpSpMkLst>
          </pc:grpChg>
          <pc:picChg chg="del">
            <ac:chgData name="Maria Jose Consuegra Laino" userId="8542074c-da4c-4f6d-88fb-ed787923a225" providerId="ADAL" clId="{4CAFCFF4-0D40-464D-B236-8EBA4F69CEE6}" dt="2020-07-03T03:20:38.153" v="8" actId="478"/>
            <ac:picMkLst>
              <pc:docMk/>
              <pc:sldMasterMk cId="1516778152" sldId="2147483648"/>
              <pc:sldLayoutMk cId="2590980347" sldId="2147483660"/>
              <ac:picMk id="15" creationId="{1A7C7A80-DD35-489C-AA3F-E39927647D56}"/>
            </ac:picMkLst>
          </pc:picChg>
          <pc:picChg chg="del">
            <ac:chgData name="Maria Jose Consuegra Laino" userId="8542074c-da4c-4f6d-88fb-ed787923a225" providerId="ADAL" clId="{4CAFCFF4-0D40-464D-B236-8EBA4F69CEE6}" dt="2020-07-03T03:20:28.636" v="5" actId="478"/>
            <ac:picMkLst>
              <pc:docMk/>
              <pc:sldMasterMk cId="1516778152" sldId="2147483648"/>
              <pc:sldLayoutMk cId="2590980347" sldId="2147483660"/>
              <ac:picMk id="96" creationId="{D81C29FF-21E7-4890-8F89-27292508942C}"/>
            </ac:picMkLst>
          </pc:picChg>
        </pc:sldLayoutChg>
        <pc:sldLayoutChg chg="delSp">
          <pc:chgData name="Maria Jose Consuegra Laino" userId="8542074c-da4c-4f6d-88fb-ed787923a225" providerId="ADAL" clId="{4CAFCFF4-0D40-464D-B236-8EBA4F69CEE6}" dt="2020-07-03T03:21:23.473" v="12"/>
          <pc:sldLayoutMkLst>
            <pc:docMk/>
            <pc:sldMasterMk cId="1516778152" sldId="2147483648"/>
            <pc:sldLayoutMk cId="1938635464" sldId="2147483661"/>
          </pc:sldLayoutMkLst>
          <pc:spChg chg="del">
            <ac:chgData name="Maria Jose Consuegra Laino" userId="8542074c-da4c-4f6d-88fb-ed787923a225" providerId="ADAL" clId="{4CAFCFF4-0D40-464D-B236-8EBA4F69CEE6}" dt="2020-07-03T03:21:20.620" v="11" actId="478"/>
            <ac:spMkLst>
              <pc:docMk/>
              <pc:sldMasterMk cId="1516778152" sldId="2147483648"/>
              <pc:sldLayoutMk cId="1938635464" sldId="2147483661"/>
              <ac:spMk id="11" creationId="{AEF51AF4-CFBE-4377-8F66-20179A8E7F0B}"/>
            </ac:spMkLst>
          </pc:spChg>
          <pc:spChg chg="del">
            <ac:chgData name="Maria Jose Consuegra Laino" userId="8542074c-da4c-4f6d-88fb-ed787923a225" providerId="ADAL" clId="{4CAFCFF4-0D40-464D-B236-8EBA4F69CEE6}" dt="2020-07-03T03:21:20.620" v="11" actId="478"/>
            <ac:spMkLst>
              <pc:docMk/>
              <pc:sldMasterMk cId="1516778152" sldId="2147483648"/>
              <pc:sldLayoutMk cId="1938635464" sldId="2147483661"/>
              <ac:spMk id="12" creationId="{5566E943-13AE-4C76-9478-717A74007D5C}"/>
            </ac:spMkLst>
          </pc:spChg>
          <pc:spChg chg="del">
            <ac:chgData name="Maria Jose Consuegra Laino" userId="8542074c-da4c-4f6d-88fb-ed787923a225" providerId="ADAL" clId="{4CAFCFF4-0D40-464D-B236-8EBA4F69CEE6}" dt="2020-07-03T03:21:20.620" v="11" actId="478"/>
            <ac:spMkLst>
              <pc:docMk/>
              <pc:sldMasterMk cId="1516778152" sldId="2147483648"/>
              <pc:sldLayoutMk cId="1938635464" sldId="2147483661"/>
              <ac:spMk id="13" creationId="{5DAAE208-5FC2-4ED2-9EDF-19269B7413DE}"/>
            </ac:spMkLst>
          </pc:spChg>
          <pc:spChg chg="del">
            <ac:chgData name="Maria Jose Consuegra Laino" userId="8542074c-da4c-4f6d-88fb-ed787923a225" providerId="ADAL" clId="{4CAFCFF4-0D40-464D-B236-8EBA4F69CEE6}" dt="2020-07-03T03:21:20.620" v="11" actId="478"/>
            <ac:spMkLst>
              <pc:docMk/>
              <pc:sldMasterMk cId="1516778152" sldId="2147483648"/>
              <pc:sldLayoutMk cId="1938635464" sldId="2147483661"/>
              <ac:spMk id="14" creationId="{D7DB750A-E647-443D-9C85-B9B258696E8F}"/>
            </ac:spMkLst>
          </pc:spChg>
          <pc:spChg chg="del">
            <ac:chgData name="Maria Jose Consuegra Laino" userId="8542074c-da4c-4f6d-88fb-ed787923a225" providerId="ADAL" clId="{4CAFCFF4-0D40-464D-B236-8EBA4F69CEE6}" dt="2020-07-03T03:21:20.620" v="11" actId="478"/>
            <ac:spMkLst>
              <pc:docMk/>
              <pc:sldMasterMk cId="1516778152" sldId="2147483648"/>
              <pc:sldLayoutMk cId="1938635464" sldId="2147483661"/>
              <ac:spMk id="16" creationId="{5FEA2591-3D49-4936-A59E-E455B1C9B465}"/>
            </ac:spMkLst>
          </pc:spChg>
          <pc:spChg chg="del">
            <ac:chgData name="Maria Jose Consuegra Laino" userId="8542074c-da4c-4f6d-88fb-ed787923a225" providerId="ADAL" clId="{4CAFCFF4-0D40-464D-B236-8EBA4F69CEE6}" dt="2020-07-03T03:21:20.620" v="11" actId="478"/>
            <ac:spMkLst>
              <pc:docMk/>
              <pc:sldMasterMk cId="1516778152" sldId="2147483648"/>
              <pc:sldLayoutMk cId="1938635464" sldId="2147483661"/>
              <ac:spMk id="97" creationId="{2AE62629-91A1-4F9F-8249-80140424EDC0}"/>
            </ac:spMkLst>
          </pc:spChg>
          <pc:spChg chg="del">
            <ac:chgData name="Maria Jose Consuegra Laino" userId="8542074c-da4c-4f6d-88fb-ed787923a225" providerId="ADAL" clId="{4CAFCFF4-0D40-464D-B236-8EBA4F69CEE6}" dt="2020-07-03T03:21:20.620" v="11" actId="478"/>
            <ac:spMkLst>
              <pc:docMk/>
              <pc:sldMasterMk cId="1516778152" sldId="2147483648"/>
              <pc:sldLayoutMk cId="1938635464" sldId="2147483661"/>
              <ac:spMk id="98" creationId="{04C69AC6-0A3F-45C3-A52A-9432A2EBBCCE}"/>
            </ac:spMkLst>
          </pc:spChg>
          <pc:grpChg chg="del">
            <ac:chgData name="Maria Jose Consuegra Laino" userId="8542074c-da4c-4f6d-88fb-ed787923a225" providerId="ADAL" clId="{4CAFCFF4-0D40-464D-B236-8EBA4F69CEE6}" dt="2020-07-03T03:21:20.620" v="11" actId="478"/>
            <ac:grpSpMkLst>
              <pc:docMk/>
              <pc:sldMasterMk cId="1516778152" sldId="2147483648"/>
              <pc:sldLayoutMk cId="1938635464" sldId="2147483661"/>
              <ac:grpSpMk id="5" creationId="{68C92D50-1169-4464-A22F-EA79A2350B82}"/>
            </ac:grpSpMkLst>
          </pc:grpChg>
          <pc:picChg chg="del">
            <ac:chgData name="Maria Jose Consuegra Laino" userId="8542074c-da4c-4f6d-88fb-ed787923a225" providerId="ADAL" clId="{4CAFCFF4-0D40-464D-B236-8EBA4F69CEE6}" dt="2020-07-03T03:21:20.620" v="11" actId="478"/>
            <ac:picMkLst>
              <pc:docMk/>
              <pc:sldMasterMk cId="1516778152" sldId="2147483648"/>
              <pc:sldLayoutMk cId="1938635464" sldId="2147483661"/>
              <ac:picMk id="15" creationId="{1A7C7A80-DD35-489C-AA3F-E39927647D56}"/>
            </ac:picMkLst>
          </pc:picChg>
          <pc:picChg chg="del">
            <ac:chgData name="Maria Jose Consuegra Laino" userId="8542074c-da4c-4f6d-88fb-ed787923a225" providerId="ADAL" clId="{4CAFCFF4-0D40-464D-B236-8EBA4F69CEE6}" dt="2020-07-03T03:21:23.473" v="12"/>
            <ac:picMkLst>
              <pc:docMk/>
              <pc:sldMasterMk cId="1516778152" sldId="2147483648"/>
              <pc:sldLayoutMk cId="1938635464" sldId="2147483661"/>
              <ac:picMk id="96" creationId="{D81C29FF-21E7-4890-8F89-27292508942C}"/>
            </ac:picMkLst>
          </pc:picChg>
        </pc:sldLayoutChg>
        <pc:sldLayoutChg chg="delSp">
          <pc:chgData name="Maria Jose Consuegra Laino" userId="8542074c-da4c-4f6d-88fb-ed787923a225" providerId="ADAL" clId="{4CAFCFF4-0D40-464D-B236-8EBA4F69CEE6}" dt="2020-07-03T03:25:18.457" v="35" actId="478"/>
          <pc:sldLayoutMkLst>
            <pc:docMk/>
            <pc:sldMasterMk cId="1516778152" sldId="2147483648"/>
            <pc:sldLayoutMk cId="2414468490" sldId="2147483662"/>
          </pc:sldLayoutMkLst>
          <pc:spChg chg="del">
            <ac:chgData name="Maria Jose Consuegra Laino" userId="8542074c-da4c-4f6d-88fb-ed787923a225" providerId="ADAL" clId="{4CAFCFF4-0D40-464D-B236-8EBA4F69CEE6}" dt="2020-07-03T03:25:18.457" v="35" actId="478"/>
            <ac:spMkLst>
              <pc:docMk/>
              <pc:sldMasterMk cId="1516778152" sldId="2147483648"/>
              <pc:sldLayoutMk cId="2414468490" sldId="2147483662"/>
              <ac:spMk id="11" creationId="{AEF51AF4-CFBE-4377-8F66-20179A8E7F0B}"/>
            </ac:spMkLst>
          </pc:spChg>
          <pc:spChg chg="del">
            <ac:chgData name="Maria Jose Consuegra Laino" userId="8542074c-da4c-4f6d-88fb-ed787923a225" providerId="ADAL" clId="{4CAFCFF4-0D40-464D-B236-8EBA4F69CEE6}" dt="2020-07-03T03:25:18.457" v="35" actId="478"/>
            <ac:spMkLst>
              <pc:docMk/>
              <pc:sldMasterMk cId="1516778152" sldId="2147483648"/>
              <pc:sldLayoutMk cId="2414468490" sldId="2147483662"/>
              <ac:spMk id="12" creationId="{5566E943-13AE-4C76-9478-717A74007D5C}"/>
            </ac:spMkLst>
          </pc:spChg>
          <pc:spChg chg="del">
            <ac:chgData name="Maria Jose Consuegra Laino" userId="8542074c-da4c-4f6d-88fb-ed787923a225" providerId="ADAL" clId="{4CAFCFF4-0D40-464D-B236-8EBA4F69CEE6}" dt="2020-07-03T03:25:18.457" v="35" actId="478"/>
            <ac:spMkLst>
              <pc:docMk/>
              <pc:sldMasterMk cId="1516778152" sldId="2147483648"/>
              <pc:sldLayoutMk cId="2414468490" sldId="2147483662"/>
              <ac:spMk id="13" creationId="{5DAAE208-5FC2-4ED2-9EDF-19269B7413DE}"/>
            </ac:spMkLst>
          </pc:spChg>
          <pc:spChg chg="del">
            <ac:chgData name="Maria Jose Consuegra Laino" userId="8542074c-da4c-4f6d-88fb-ed787923a225" providerId="ADAL" clId="{4CAFCFF4-0D40-464D-B236-8EBA4F69CEE6}" dt="2020-07-03T03:25:18.457" v="35" actId="478"/>
            <ac:spMkLst>
              <pc:docMk/>
              <pc:sldMasterMk cId="1516778152" sldId="2147483648"/>
              <pc:sldLayoutMk cId="2414468490" sldId="2147483662"/>
              <ac:spMk id="14" creationId="{D7DB750A-E647-443D-9C85-B9B258696E8F}"/>
            </ac:spMkLst>
          </pc:spChg>
          <pc:spChg chg="del">
            <ac:chgData name="Maria Jose Consuegra Laino" userId="8542074c-da4c-4f6d-88fb-ed787923a225" providerId="ADAL" clId="{4CAFCFF4-0D40-464D-B236-8EBA4F69CEE6}" dt="2020-07-03T03:25:18.457" v="35" actId="478"/>
            <ac:spMkLst>
              <pc:docMk/>
              <pc:sldMasterMk cId="1516778152" sldId="2147483648"/>
              <pc:sldLayoutMk cId="2414468490" sldId="2147483662"/>
              <ac:spMk id="16" creationId="{5FEA2591-3D49-4936-A59E-E455B1C9B465}"/>
            </ac:spMkLst>
          </pc:spChg>
          <pc:spChg chg="del">
            <ac:chgData name="Maria Jose Consuegra Laino" userId="8542074c-da4c-4f6d-88fb-ed787923a225" providerId="ADAL" clId="{4CAFCFF4-0D40-464D-B236-8EBA4F69CEE6}" dt="2020-07-03T03:25:18.457" v="35" actId="478"/>
            <ac:spMkLst>
              <pc:docMk/>
              <pc:sldMasterMk cId="1516778152" sldId="2147483648"/>
              <pc:sldLayoutMk cId="2414468490" sldId="2147483662"/>
              <ac:spMk id="97" creationId="{2AE62629-91A1-4F9F-8249-80140424EDC0}"/>
            </ac:spMkLst>
          </pc:spChg>
          <pc:spChg chg="del">
            <ac:chgData name="Maria Jose Consuegra Laino" userId="8542074c-da4c-4f6d-88fb-ed787923a225" providerId="ADAL" clId="{4CAFCFF4-0D40-464D-B236-8EBA4F69CEE6}" dt="2020-07-03T03:25:18.457" v="35" actId="478"/>
            <ac:spMkLst>
              <pc:docMk/>
              <pc:sldMasterMk cId="1516778152" sldId="2147483648"/>
              <pc:sldLayoutMk cId="2414468490" sldId="2147483662"/>
              <ac:spMk id="98" creationId="{04C69AC6-0A3F-45C3-A52A-9432A2EBBCCE}"/>
            </ac:spMkLst>
          </pc:spChg>
          <pc:grpChg chg="del">
            <ac:chgData name="Maria Jose Consuegra Laino" userId="8542074c-da4c-4f6d-88fb-ed787923a225" providerId="ADAL" clId="{4CAFCFF4-0D40-464D-B236-8EBA4F69CEE6}" dt="2020-07-03T03:25:18.457" v="35" actId="478"/>
            <ac:grpSpMkLst>
              <pc:docMk/>
              <pc:sldMasterMk cId="1516778152" sldId="2147483648"/>
              <pc:sldLayoutMk cId="2414468490" sldId="2147483662"/>
              <ac:grpSpMk id="5" creationId="{68C92D50-1169-4464-A22F-EA79A2350B82}"/>
            </ac:grpSpMkLst>
          </pc:grpChg>
          <pc:picChg chg="del">
            <ac:chgData name="Maria Jose Consuegra Laino" userId="8542074c-da4c-4f6d-88fb-ed787923a225" providerId="ADAL" clId="{4CAFCFF4-0D40-464D-B236-8EBA4F69CEE6}" dt="2020-07-03T03:25:18.457" v="35" actId="478"/>
            <ac:picMkLst>
              <pc:docMk/>
              <pc:sldMasterMk cId="1516778152" sldId="2147483648"/>
              <pc:sldLayoutMk cId="2414468490" sldId="2147483662"/>
              <ac:picMk id="15" creationId="{1A7C7A80-DD35-489C-AA3F-E39927647D56}"/>
            </ac:picMkLst>
          </pc:picChg>
        </pc:sldLayoutChg>
        <pc:sldLayoutChg chg="addSp delSp">
          <pc:chgData name="Maria Jose Consuegra Laino" userId="8542074c-da4c-4f6d-88fb-ed787923a225" providerId="ADAL" clId="{4CAFCFF4-0D40-464D-B236-8EBA4F69CEE6}" dt="2020-07-03T03:25:13.968" v="34" actId="478"/>
          <pc:sldLayoutMkLst>
            <pc:docMk/>
            <pc:sldMasterMk cId="1516778152" sldId="2147483648"/>
            <pc:sldLayoutMk cId="660517336" sldId="2147483663"/>
          </pc:sldLayoutMkLst>
          <pc:spChg chg="del">
            <ac:chgData name="Maria Jose Consuegra Laino" userId="8542074c-da4c-4f6d-88fb-ed787923a225" providerId="ADAL" clId="{4CAFCFF4-0D40-464D-B236-8EBA4F69CEE6}" dt="2020-07-03T03:25:13.968" v="34" actId="478"/>
            <ac:spMkLst>
              <pc:docMk/>
              <pc:sldMasterMk cId="1516778152" sldId="2147483648"/>
              <pc:sldLayoutMk cId="660517336" sldId="2147483663"/>
              <ac:spMk id="11" creationId="{AEF51AF4-CFBE-4377-8F66-20179A8E7F0B}"/>
            </ac:spMkLst>
          </pc:spChg>
          <pc:spChg chg="del">
            <ac:chgData name="Maria Jose Consuegra Laino" userId="8542074c-da4c-4f6d-88fb-ed787923a225" providerId="ADAL" clId="{4CAFCFF4-0D40-464D-B236-8EBA4F69CEE6}" dt="2020-07-03T03:25:13.968" v="34" actId="478"/>
            <ac:spMkLst>
              <pc:docMk/>
              <pc:sldMasterMk cId="1516778152" sldId="2147483648"/>
              <pc:sldLayoutMk cId="660517336" sldId="2147483663"/>
              <ac:spMk id="12" creationId="{5566E943-13AE-4C76-9478-717A74007D5C}"/>
            </ac:spMkLst>
          </pc:spChg>
          <pc:spChg chg="del">
            <ac:chgData name="Maria Jose Consuegra Laino" userId="8542074c-da4c-4f6d-88fb-ed787923a225" providerId="ADAL" clId="{4CAFCFF4-0D40-464D-B236-8EBA4F69CEE6}" dt="2020-07-03T03:25:13.968" v="34" actId="478"/>
            <ac:spMkLst>
              <pc:docMk/>
              <pc:sldMasterMk cId="1516778152" sldId="2147483648"/>
              <pc:sldLayoutMk cId="660517336" sldId="2147483663"/>
              <ac:spMk id="13" creationId="{5DAAE208-5FC2-4ED2-9EDF-19269B7413DE}"/>
            </ac:spMkLst>
          </pc:spChg>
          <pc:spChg chg="del">
            <ac:chgData name="Maria Jose Consuegra Laino" userId="8542074c-da4c-4f6d-88fb-ed787923a225" providerId="ADAL" clId="{4CAFCFF4-0D40-464D-B236-8EBA4F69CEE6}" dt="2020-07-03T03:25:13.968" v="34" actId="478"/>
            <ac:spMkLst>
              <pc:docMk/>
              <pc:sldMasterMk cId="1516778152" sldId="2147483648"/>
              <pc:sldLayoutMk cId="660517336" sldId="2147483663"/>
              <ac:spMk id="14" creationId="{D7DB750A-E647-443D-9C85-B9B258696E8F}"/>
            </ac:spMkLst>
          </pc:spChg>
          <pc:spChg chg="del">
            <ac:chgData name="Maria Jose Consuegra Laino" userId="8542074c-da4c-4f6d-88fb-ed787923a225" providerId="ADAL" clId="{4CAFCFF4-0D40-464D-B236-8EBA4F69CEE6}" dt="2020-07-03T03:25:13.968" v="34" actId="478"/>
            <ac:spMkLst>
              <pc:docMk/>
              <pc:sldMasterMk cId="1516778152" sldId="2147483648"/>
              <pc:sldLayoutMk cId="660517336" sldId="2147483663"/>
              <ac:spMk id="16" creationId="{5FEA2591-3D49-4936-A59E-E455B1C9B465}"/>
            </ac:spMkLst>
          </pc:spChg>
          <pc:spChg chg="del">
            <ac:chgData name="Maria Jose Consuegra Laino" userId="8542074c-da4c-4f6d-88fb-ed787923a225" providerId="ADAL" clId="{4CAFCFF4-0D40-464D-B236-8EBA4F69CEE6}" dt="2020-07-03T03:25:13.968" v="34" actId="478"/>
            <ac:spMkLst>
              <pc:docMk/>
              <pc:sldMasterMk cId="1516778152" sldId="2147483648"/>
              <pc:sldLayoutMk cId="660517336" sldId="2147483663"/>
              <ac:spMk id="97" creationId="{2AE62629-91A1-4F9F-8249-80140424EDC0}"/>
            </ac:spMkLst>
          </pc:spChg>
          <pc:spChg chg="del">
            <ac:chgData name="Maria Jose Consuegra Laino" userId="8542074c-da4c-4f6d-88fb-ed787923a225" providerId="ADAL" clId="{4CAFCFF4-0D40-464D-B236-8EBA4F69CEE6}" dt="2020-07-03T03:25:13.968" v="34" actId="478"/>
            <ac:spMkLst>
              <pc:docMk/>
              <pc:sldMasterMk cId="1516778152" sldId="2147483648"/>
              <pc:sldLayoutMk cId="660517336" sldId="2147483663"/>
              <ac:spMk id="98" creationId="{04C69AC6-0A3F-45C3-A52A-9432A2EBBCCE}"/>
            </ac:spMkLst>
          </pc:spChg>
          <pc:grpChg chg="add del">
            <ac:chgData name="Maria Jose Consuegra Laino" userId="8542074c-da4c-4f6d-88fb-ed787923a225" providerId="ADAL" clId="{4CAFCFF4-0D40-464D-B236-8EBA4F69CEE6}" dt="2020-07-03T03:25:13.968" v="34" actId="478"/>
            <ac:grpSpMkLst>
              <pc:docMk/>
              <pc:sldMasterMk cId="1516778152" sldId="2147483648"/>
              <pc:sldLayoutMk cId="660517336" sldId="2147483663"/>
              <ac:grpSpMk id="5" creationId="{68C92D50-1169-4464-A22F-EA79A2350B82}"/>
            </ac:grpSpMkLst>
          </pc:grpChg>
          <pc:picChg chg="del">
            <ac:chgData name="Maria Jose Consuegra Laino" userId="8542074c-da4c-4f6d-88fb-ed787923a225" providerId="ADAL" clId="{4CAFCFF4-0D40-464D-B236-8EBA4F69CEE6}" dt="2020-07-03T03:25:13.968" v="34" actId="478"/>
            <ac:picMkLst>
              <pc:docMk/>
              <pc:sldMasterMk cId="1516778152" sldId="2147483648"/>
              <pc:sldLayoutMk cId="660517336" sldId="2147483663"/>
              <ac:picMk id="15" creationId="{1A7C7A80-DD35-489C-AA3F-E39927647D56}"/>
            </ac:picMkLst>
          </pc:picChg>
          <pc:picChg chg="del">
            <ac:chgData name="Maria Jose Consuegra Laino" userId="8542074c-da4c-4f6d-88fb-ed787923a225" providerId="ADAL" clId="{4CAFCFF4-0D40-464D-B236-8EBA4F69CEE6}" dt="2020-07-03T03:25:11.518" v="33" actId="478"/>
            <ac:picMkLst>
              <pc:docMk/>
              <pc:sldMasterMk cId="1516778152" sldId="2147483648"/>
              <pc:sldLayoutMk cId="660517336" sldId="2147483663"/>
              <ac:picMk id="96" creationId="{D81C29FF-21E7-4890-8F89-27292508942C}"/>
            </ac:picMkLst>
          </pc:picChg>
        </pc:sldLayoutChg>
        <pc:sldLayoutChg chg="del">
          <pc:chgData name="Maria Jose Consuegra Laino" userId="8542074c-da4c-4f6d-88fb-ed787923a225" providerId="ADAL" clId="{4CAFCFF4-0D40-464D-B236-8EBA4F69CEE6}" dt="2020-07-03T05:12:15.453" v="93" actId="2696"/>
          <pc:sldLayoutMkLst>
            <pc:docMk/>
            <pc:sldMasterMk cId="1516778152" sldId="2147483648"/>
            <pc:sldLayoutMk cId="1766710397" sldId="2147483664"/>
          </pc:sldLayoutMkLst>
        </pc:sldLayoutChg>
      </pc:sldMasterChg>
      <pc:sldMasterChg chg="addSp delSp modSp">
        <pc:chgData name="Maria Jose Consuegra Laino" userId="8542074c-da4c-4f6d-88fb-ed787923a225" providerId="ADAL" clId="{4CAFCFF4-0D40-464D-B236-8EBA4F69CEE6}" dt="2020-07-03T21:32:28.254" v="428" actId="1035"/>
        <pc:sldMasterMkLst>
          <pc:docMk/>
          <pc:sldMasterMk cId="3019912890" sldId="2147483664"/>
        </pc:sldMasterMkLst>
        <pc:spChg chg="add mod">
          <ac:chgData name="Maria Jose Consuegra Laino" userId="8542074c-da4c-4f6d-88fb-ed787923a225" providerId="ADAL" clId="{4CAFCFF4-0D40-464D-B236-8EBA4F69CEE6}" dt="2020-07-03T21:32:28.254" v="428" actId="1035"/>
          <ac:spMkLst>
            <pc:docMk/>
            <pc:sldMasterMk cId="3019912890" sldId="2147483664"/>
            <ac:spMk id="6" creationId="{27C07A56-4727-47F4-ACF8-3B1E853B4AE9}"/>
          </ac:spMkLst>
        </pc:spChg>
        <pc:spChg chg="add mod">
          <ac:chgData name="Maria Jose Consuegra Laino" userId="8542074c-da4c-4f6d-88fb-ed787923a225" providerId="ADAL" clId="{4CAFCFF4-0D40-464D-B236-8EBA4F69CEE6}" dt="2020-07-03T21:29:59.003" v="418" actId="1038"/>
          <ac:spMkLst>
            <pc:docMk/>
            <pc:sldMasterMk cId="3019912890" sldId="2147483664"/>
            <ac:spMk id="7" creationId="{9C75ADEE-FE7C-4863-AB21-101579B51AA3}"/>
          </ac:spMkLst>
        </pc:spChg>
        <pc:spChg chg="add mod">
          <ac:chgData name="Maria Jose Consuegra Laino" userId="8542074c-da4c-4f6d-88fb-ed787923a225" providerId="ADAL" clId="{4CAFCFF4-0D40-464D-B236-8EBA4F69CEE6}" dt="2020-07-03T21:28:13.833" v="379" actId="688"/>
          <ac:spMkLst>
            <pc:docMk/>
            <pc:sldMasterMk cId="3019912890" sldId="2147483664"/>
            <ac:spMk id="11" creationId="{621F327B-0ACB-422D-9AA7-BD0334E130F0}"/>
          </ac:spMkLst>
        </pc:spChg>
        <pc:spChg chg="add del mod">
          <ac:chgData name="Maria Jose Consuegra Laino" userId="8542074c-da4c-4f6d-88fb-ed787923a225" providerId="ADAL" clId="{4CAFCFF4-0D40-464D-B236-8EBA4F69CEE6}" dt="2020-07-03T21:30:28.673" v="424" actId="478"/>
          <ac:spMkLst>
            <pc:docMk/>
            <pc:sldMasterMk cId="3019912890" sldId="2147483664"/>
            <ac:spMk id="12" creationId="{5D37407B-3095-4D67-A3DF-1D311E32846A}"/>
          </ac:spMkLst>
        </pc:spChg>
        <pc:spChg chg="mod ord">
          <ac:chgData name="Maria Jose Consuegra Laino" userId="8542074c-da4c-4f6d-88fb-ed787923a225" providerId="ADAL" clId="{4CAFCFF4-0D40-464D-B236-8EBA4F69CEE6}" dt="2020-07-03T21:31:53.402" v="427" actId="1035"/>
          <ac:spMkLst>
            <pc:docMk/>
            <pc:sldMasterMk cId="3019912890" sldId="2147483664"/>
            <ac:spMk id="20" creationId="{79B1D625-A431-4356-BB78-4AD7C6B63953}"/>
          </ac:spMkLst>
        </pc:spChg>
        <pc:spChg chg="mod">
          <ac:chgData name="Maria Jose Consuegra Laino" userId="8542074c-da4c-4f6d-88fb-ed787923a225" providerId="ADAL" clId="{4CAFCFF4-0D40-464D-B236-8EBA4F69CEE6}" dt="2020-07-03T05:12:27.389" v="94" actId="1076"/>
          <ac:spMkLst>
            <pc:docMk/>
            <pc:sldMasterMk cId="3019912890" sldId="2147483664"/>
            <ac:spMk id="21" creationId="{7C5304A1-E3AC-4AE9-B606-915CA89004A2}"/>
          </ac:spMkLst>
        </pc:spChg>
        <pc:spChg chg="add mod">
          <ac:chgData name="Maria Jose Consuegra Laino" userId="8542074c-da4c-4f6d-88fb-ed787923a225" providerId="ADAL" clId="{4CAFCFF4-0D40-464D-B236-8EBA4F69CEE6}" dt="2020-07-03T21:29:31.891" v="409" actId="1076"/>
          <ac:spMkLst>
            <pc:docMk/>
            <pc:sldMasterMk cId="3019912890" sldId="2147483664"/>
            <ac:spMk id="22" creationId="{B56B6AD8-6C78-4900-AF94-BE2DCDDE06E6}"/>
          </ac:spMkLst>
        </pc:spChg>
        <pc:spChg chg="add mod">
          <ac:chgData name="Maria Jose Consuegra Laino" userId="8542074c-da4c-4f6d-88fb-ed787923a225" providerId="ADAL" clId="{4CAFCFF4-0D40-464D-B236-8EBA4F69CEE6}" dt="2020-07-03T21:30:16.184" v="423" actId="207"/>
          <ac:spMkLst>
            <pc:docMk/>
            <pc:sldMasterMk cId="3019912890" sldId="2147483664"/>
            <ac:spMk id="23" creationId="{B3C1F113-A5C7-4D23-9573-3F3C5934C803}"/>
          </ac:spMkLst>
        </pc:spChg>
        <pc:picChg chg="mod">
          <ac:chgData name="Maria Jose Consuegra Laino" userId="8542074c-da4c-4f6d-88fb-ed787923a225" providerId="ADAL" clId="{4CAFCFF4-0D40-464D-B236-8EBA4F69CEE6}" dt="2020-07-03T05:14:08.154" v="259" actId="1076"/>
          <ac:picMkLst>
            <pc:docMk/>
            <pc:sldMasterMk cId="3019912890" sldId="2147483664"/>
            <ac:picMk id="18" creationId="{8BA5D8C7-19D1-4710-8ED6-863865C2A6C2}"/>
          </ac:picMkLst>
        </pc:picChg>
        <pc:cxnChg chg="add del mod">
          <ac:chgData name="Maria Jose Consuegra Laino" userId="8542074c-da4c-4f6d-88fb-ed787923a225" providerId="ADAL" clId="{4CAFCFF4-0D40-464D-B236-8EBA4F69CEE6}" dt="2020-07-03T21:30:28.673" v="424" actId="478"/>
          <ac:cxnSpMkLst>
            <pc:docMk/>
            <pc:sldMasterMk cId="3019912890" sldId="2147483664"/>
            <ac:cxnSpMk id="3" creationId="{5BDCDA92-902D-4E1F-A1A0-5AC3B87A0BC3}"/>
          </ac:cxnSpMkLst>
        </pc:cxnChg>
        <pc:cxnChg chg="add del mod">
          <ac:chgData name="Maria Jose Consuegra Laino" userId="8542074c-da4c-4f6d-88fb-ed787923a225" providerId="ADAL" clId="{4CAFCFF4-0D40-464D-B236-8EBA4F69CEE6}" dt="2020-07-03T21:30:28.673" v="424" actId="478"/>
          <ac:cxnSpMkLst>
            <pc:docMk/>
            <pc:sldMasterMk cId="3019912890" sldId="2147483664"/>
            <ac:cxnSpMk id="5" creationId="{784EA421-97B9-43B9-AB41-09EBAB17B3BF}"/>
          </ac:cxnSpMkLst>
        </pc:cxnChg>
      </pc:sldMasterChg>
      <pc:sldMasterChg chg="modSp del delSldLayout">
        <pc:chgData name="Maria Jose Consuegra Laino" userId="8542074c-da4c-4f6d-88fb-ed787923a225" providerId="ADAL" clId="{4CAFCFF4-0D40-464D-B236-8EBA4F69CEE6}" dt="2020-07-03T03:28:15.255" v="92" actId="2696"/>
        <pc:sldMasterMkLst>
          <pc:docMk/>
          <pc:sldMasterMk cId="3869363476" sldId="2147483664"/>
        </pc:sldMasterMkLst>
        <pc:spChg chg="mod">
          <ac:chgData name="Maria Jose Consuegra Laino" userId="8542074c-da4c-4f6d-88fb-ed787923a225" providerId="ADAL" clId="{4CAFCFF4-0D40-464D-B236-8EBA4F69CEE6}" dt="2020-07-03T03:26:46.749" v="67" actId="1036"/>
          <ac:spMkLst>
            <pc:docMk/>
            <pc:sldMasterMk cId="3869363476" sldId="2147483664"/>
            <ac:spMk id="13" creationId="{C0858DB1-9D1A-4248-9AE1-D3874641DFC1}"/>
          </ac:spMkLst>
        </pc:spChg>
        <pc:spChg chg="mod">
          <ac:chgData name="Maria Jose Consuegra Laino" userId="8542074c-da4c-4f6d-88fb-ed787923a225" providerId="ADAL" clId="{4CAFCFF4-0D40-464D-B236-8EBA4F69CEE6}" dt="2020-07-03T03:26:46.749" v="67" actId="1036"/>
          <ac:spMkLst>
            <pc:docMk/>
            <pc:sldMasterMk cId="3869363476" sldId="2147483664"/>
            <ac:spMk id="14" creationId="{B92A8CAA-A188-4FA4-8704-FABA49295EF5}"/>
          </ac:spMkLst>
        </pc:spChg>
        <pc:spChg chg="mod">
          <ac:chgData name="Maria Jose Consuegra Laino" userId="8542074c-da4c-4f6d-88fb-ed787923a225" providerId="ADAL" clId="{4CAFCFF4-0D40-464D-B236-8EBA4F69CEE6}" dt="2020-07-03T03:26:46.749" v="67" actId="1036"/>
          <ac:spMkLst>
            <pc:docMk/>
            <pc:sldMasterMk cId="3869363476" sldId="2147483664"/>
            <ac:spMk id="15" creationId="{3BFFA001-F1BD-4571-A753-E765BBBD3C0D}"/>
          </ac:spMkLst>
        </pc:spChg>
        <pc:spChg chg="mod">
          <ac:chgData name="Maria Jose Consuegra Laino" userId="8542074c-da4c-4f6d-88fb-ed787923a225" providerId="ADAL" clId="{4CAFCFF4-0D40-464D-B236-8EBA4F69CEE6}" dt="2020-07-03T03:26:46.749" v="67" actId="1036"/>
          <ac:spMkLst>
            <pc:docMk/>
            <pc:sldMasterMk cId="3869363476" sldId="2147483664"/>
            <ac:spMk id="17" creationId="{2BC3A1D1-0D20-438E-8317-F6EA4E225A12}"/>
          </ac:spMkLst>
        </pc:spChg>
        <pc:spChg chg="mod">
          <ac:chgData name="Maria Jose Consuegra Laino" userId="8542074c-da4c-4f6d-88fb-ed787923a225" providerId="ADAL" clId="{4CAFCFF4-0D40-464D-B236-8EBA4F69CEE6}" dt="2020-07-03T03:26:46.749" v="67" actId="1036"/>
          <ac:spMkLst>
            <pc:docMk/>
            <pc:sldMasterMk cId="3869363476" sldId="2147483664"/>
            <ac:spMk id="19" creationId="{20349696-6768-4504-B757-17F9BB7C3F1F}"/>
          </ac:spMkLst>
        </pc:spChg>
        <pc:spChg chg="mod">
          <ac:chgData name="Maria Jose Consuegra Laino" userId="8542074c-da4c-4f6d-88fb-ed787923a225" providerId="ADAL" clId="{4CAFCFF4-0D40-464D-B236-8EBA4F69CEE6}" dt="2020-07-03T03:26:30.123" v="50" actId="1035"/>
          <ac:spMkLst>
            <pc:docMk/>
            <pc:sldMasterMk cId="3869363476" sldId="2147483664"/>
            <ac:spMk id="20" creationId="{79B1D625-A431-4356-BB78-4AD7C6B63953}"/>
          </ac:spMkLst>
        </pc:spChg>
        <pc:spChg chg="mod">
          <ac:chgData name="Maria Jose Consuegra Laino" userId="8542074c-da4c-4f6d-88fb-ed787923a225" providerId="ADAL" clId="{4CAFCFF4-0D40-464D-B236-8EBA4F69CEE6}" dt="2020-07-03T03:27:01.098" v="79" actId="1035"/>
          <ac:spMkLst>
            <pc:docMk/>
            <pc:sldMasterMk cId="3869363476" sldId="2147483664"/>
            <ac:spMk id="21" creationId="{7C5304A1-E3AC-4AE9-B606-915CA89004A2}"/>
          </ac:spMkLst>
        </pc:spChg>
        <pc:picChg chg="mod">
          <ac:chgData name="Maria Jose Consuegra Laino" userId="8542074c-da4c-4f6d-88fb-ed787923a225" providerId="ADAL" clId="{4CAFCFF4-0D40-464D-B236-8EBA4F69CEE6}" dt="2020-07-03T03:26:46.749" v="67" actId="1036"/>
          <ac:picMkLst>
            <pc:docMk/>
            <pc:sldMasterMk cId="3869363476" sldId="2147483664"/>
            <ac:picMk id="16" creationId="{D59EC35A-E10B-4D47-91AB-53215024DE97}"/>
          </ac:picMkLst>
        </pc:picChg>
        <pc:picChg chg="mod ord">
          <ac:chgData name="Maria Jose Consuegra Laino" userId="8542074c-da4c-4f6d-88fb-ed787923a225" providerId="ADAL" clId="{4CAFCFF4-0D40-464D-B236-8EBA4F69CEE6}" dt="2020-07-03T03:27:13.714" v="82" actId="1076"/>
          <ac:picMkLst>
            <pc:docMk/>
            <pc:sldMasterMk cId="3869363476" sldId="2147483664"/>
            <ac:picMk id="18" creationId="{8BA5D8C7-19D1-4710-8ED6-863865C2A6C2}"/>
          </ac:picMkLst>
        </pc:picChg>
        <pc:sldLayoutChg chg="del">
          <pc:chgData name="Maria Jose Consuegra Laino" userId="8542074c-da4c-4f6d-88fb-ed787923a225" providerId="ADAL" clId="{4CAFCFF4-0D40-464D-B236-8EBA4F69CEE6}" dt="2020-07-03T03:28:15.241" v="86" actId="2696"/>
          <pc:sldLayoutMkLst>
            <pc:docMk/>
            <pc:sldMasterMk cId="3869363476" sldId="2147483664"/>
            <pc:sldLayoutMk cId="4017880971" sldId="2147483665"/>
          </pc:sldLayoutMkLst>
        </pc:sldLayoutChg>
        <pc:sldLayoutChg chg="del">
          <pc:chgData name="Maria Jose Consuegra Laino" userId="8542074c-da4c-4f6d-88fb-ed787923a225" providerId="ADAL" clId="{4CAFCFF4-0D40-464D-B236-8EBA4F69CEE6}" dt="2020-07-03T03:28:15.244" v="87" actId="2696"/>
          <pc:sldLayoutMkLst>
            <pc:docMk/>
            <pc:sldMasterMk cId="3869363476" sldId="2147483664"/>
            <pc:sldLayoutMk cId="1727821937" sldId="2147483666"/>
          </pc:sldLayoutMkLst>
        </pc:sldLayoutChg>
        <pc:sldLayoutChg chg="del">
          <pc:chgData name="Maria Jose Consuegra Laino" userId="8542074c-da4c-4f6d-88fb-ed787923a225" providerId="ADAL" clId="{4CAFCFF4-0D40-464D-B236-8EBA4F69CEE6}" dt="2020-07-03T03:28:15.247" v="88" actId="2696"/>
          <pc:sldLayoutMkLst>
            <pc:docMk/>
            <pc:sldMasterMk cId="3869363476" sldId="2147483664"/>
            <pc:sldLayoutMk cId="2550643483" sldId="2147483667"/>
          </pc:sldLayoutMkLst>
        </pc:sldLayoutChg>
        <pc:sldLayoutChg chg="del">
          <pc:chgData name="Maria Jose Consuegra Laino" userId="8542074c-da4c-4f6d-88fb-ed787923a225" providerId="ADAL" clId="{4CAFCFF4-0D40-464D-B236-8EBA4F69CEE6}" dt="2020-07-03T03:28:15.248" v="89" actId="2696"/>
          <pc:sldLayoutMkLst>
            <pc:docMk/>
            <pc:sldMasterMk cId="3869363476" sldId="2147483664"/>
            <pc:sldLayoutMk cId="643101827" sldId="2147483668"/>
          </pc:sldLayoutMkLst>
        </pc:sldLayoutChg>
        <pc:sldLayoutChg chg="del">
          <pc:chgData name="Maria Jose Consuegra Laino" userId="8542074c-da4c-4f6d-88fb-ed787923a225" providerId="ADAL" clId="{4CAFCFF4-0D40-464D-B236-8EBA4F69CEE6}" dt="2020-07-03T03:28:15.250" v="90" actId="2696"/>
          <pc:sldLayoutMkLst>
            <pc:docMk/>
            <pc:sldMasterMk cId="3869363476" sldId="2147483664"/>
            <pc:sldLayoutMk cId="3000340791" sldId="2147483669"/>
          </pc:sldLayoutMkLst>
        </pc:sldLayoutChg>
        <pc:sldLayoutChg chg="del">
          <pc:chgData name="Maria Jose Consuegra Laino" userId="8542074c-da4c-4f6d-88fb-ed787923a225" providerId="ADAL" clId="{4CAFCFF4-0D40-464D-B236-8EBA4F69CEE6}" dt="2020-07-03T03:28:15.252" v="91" actId="2696"/>
          <pc:sldLayoutMkLst>
            <pc:docMk/>
            <pc:sldMasterMk cId="3869363476" sldId="2147483664"/>
            <pc:sldLayoutMk cId="2132600377" sldId="2147483670"/>
          </pc:sldLayoutMkLst>
        </pc:sldLayoutChg>
      </pc:sldMasterChg>
      <pc:sldMasterChg chg="addSp delSp modSp del delSldLayout">
        <pc:chgData name="Maria Jose Consuegra Laino" userId="8542074c-da4c-4f6d-88fb-ed787923a225" providerId="ADAL" clId="{4CAFCFF4-0D40-464D-B236-8EBA4F69CEE6}" dt="2020-07-03T05:24:03.162" v="355" actId="2696"/>
        <pc:sldMasterMkLst>
          <pc:docMk/>
          <pc:sldMasterMk cId="550918978" sldId="2147483671"/>
        </pc:sldMasterMkLst>
        <pc:spChg chg="mod topLvl">
          <ac:chgData name="Maria Jose Consuegra Laino" userId="8542074c-da4c-4f6d-88fb-ed787923a225" providerId="ADAL" clId="{4CAFCFF4-0D40-464D-B236-8EBA4F69CEE6}" dt="2020-07-03T05:20:47.427" v="308" actId="1038"/>
          <ac:spMkLst>
            <pc:docMk/>
            <pc:sldMasterMk cId="550918978" sldId="2147483671"/>
            <ac:spMk id="11" creationId="{621F327B-0ACB-422D-9AA7-BD0334E130F0}"/>
          </ac:spMkLst>
        </pc:spChg>
        <pc:spChg chg="mod topLvl">
          <ac:chgData name="Maria Jose Consuegra Laino" userId="8542074c-da4c-4f6d-88fb-ed787923a225" providerId="ADAL" clId="{4CAFCFF4-0D40-464D-B236-8EBA4F69CEE6}" dt="2020-07-03T05:20:47.427" v="308" actId="1038"/>
          <ac:spMkLst>
            <pc:docMk/>
            <pc:sldMasterMk cId="550918978" sldId="2147483671"/>
            <ac:spMk id="13" creationId="{C0858DB1-9D1A-4248-9AE1-D3874641DFC1}"/>
          </ac:spMkLst>
        </pc:spChg>
        <pc:spChg chg="mod topLvl">
          <ac:chgData name="Maria Jose Consuegra Laino" userId="8542074c-da4c-4f6d-88fb-ed787923a225" providerId="ADAL" clId="{4CAFCFF4-0D40-464D-B236-8EBA4F69CEE6}" dt="2020-07-03T05:20:47.427" v="308" actId="1038"/>
          <ac:spMkLst>
            <pc:docMk/>
            <pc:sldMasterMk cId="550918978" sldId="2147483671"/>
            <ac:spMk id="14" creationId="{B92A8CAA-A188-4FA4-8704-FABA49295EF5}"/>
          </ac:spMkLst>
        </pc:spChg>
        <pc:spChg chg="mod topLvl">
          <ac:chgData name="Maria Jose Consuegra Laino" userId="8542074c-da4c-4f6d-88fb-ed787923a225" providerId="ADAL" clId="{4CAFCFF4-0D40-464D-B236-8EBA4F69CEE6}" dt="2020-07-03T05:20:47.427" v="308" actId="1038"/>
          <ac:spMkLst>
            <pc:docMk/>
            <pc:sldMasterMk cId="550918978" sldId="2147483671"/>
            <ac:spMk id="15" creationId="{3BFFA001-F1BD-4571-A753-E765BBBD3C0D}"/>
          </ac:spMkLst>
        </pc:spChg>
        <pc:spChg chg="mod ord topLvl">
          <ac:chgData name="Maria Jose Consuegra Laino" userId="8542074c-da4c-4f6d-88fb-ed787923a225" providerId="ADAL" clId="{4CAFCFF4-0D40-464D-B236-8EBA4F69CEE6}" dt="2020-07-03T05:21:45.042" v="322" actId="1076"/>
          <ac:spMkLst>
            <pc:docMk/>
            <pc:sldMasterMk cId="550918978" sldId="2147483671"/>
            <ac:spMk id="17" creationId="{2BC3A1D1-0D20-438E-8317-F6EA4E225A12}"/>
          </ac:spMkLst>
        </pc:spChg>
        <pc:spChg chg="mod ord topLvl">
          <ac:chgData name="Maria Jose Consuegra Laino" userId="8542074c-da4c-4f6d-88fb-ed787923a225" providerId="ADAL" clId="{4CAFCFF4-0D40-464D-B236-8EBA4F69CEE6}" dt="2020-07-03T05:22:01.787" v="323" actId="166"/>
          <ac:spMkLst>
            <pc:docMk/>
            <pc:sldMasterMk cId="550918978" sldId="2147483671"/>
            <ac:spMk id="19" creationId="{20349696-6768-4504-B757-17F9BB7C3F1F}"/>
          </ac:spMkLst>
        </pc:spChg>
        <pc:spChg chg="mod ord">
          <ac:chgData name="Maria Jose Consuegra Laino" userId="8542074c-da4c-4f6d-88fb-ed787923a225" providerId="ADAL" clId="{4CAFCFF4-0D40-464D-B236-8EBA4F69CEE6}" dt="2020-07-03T05:22:19.571" v="325" actId="553"/>
          <ac:spMkLst>
            <pc:docMk/>
            <pc:sldMasterMk cId="550918978" sldId="2147483671"/>
            <ac:spMk id="20" creationId="{79B1D625-A431-4356-BB78-4AD7C6B63953}"/>
          </ac:spMkLst>
        </pc:spChg>
        <pc:spChg chg="mod ord">
          <ac:chgData name="Maria Jose Consuegra Laino" userId="8542074c-da4c-4f6d-88fb-ed787923a225" providerId="ADAL" clId="{4CAFCFF4-0D40-464D-B236-8EBA4F69CEE6}" dt="2020-07-03T05:21:16.175" v="316" actId="1076"/>
          <ac:spMkLst>
            <pc:docMk/>
            <pc:sldMasterMk cId="550918978" sldId="2147483671"/>
            <ac:spMk id="21" creationId="{7C5304A1-E3AC-4AE9-B606-915CA89004A2}"/>
          </ac:spMkLst>
        </pc:spChg>
        <pc:grpChg chg="add mod">
          <ac:chgData name="Maria Jose Consuegra Laino" userId="8542074c-da4c-4f6d-88fb-ed787923a225" providerId="ADAL" clId="{4CAFCFF4-0D40-464D-B236-8EBA4F69CEE6}" dt="2020-07-03T05:19:38.251" v="287" actId="164"/>
          <ac:grpSpMkLst>
            <pc:docMk/>
            <pc:sldMasterMk cId="550918978" sldId="2147483671"/>
            <ac:grpSpMk id="2" creationId="{1C6C6C41-E8E6-473F-A090-50246C5EF0C4}"/>
          </ac:grpSpMkLst>
        </pc:grpChg>
        <pc:grpChg chg="add del mod">
          <ac:chgData name="Maria Jose Consuegra Laino" userId="8542074c-da4c-4f6d-88fb-ed787923a225" providerId="ADAL" clId="{4CAFCFF4-0D40-464D-B236-8EBA4F69CEE6}" dt="2020-07-03T05:19:55.679" v="290" actId="165"/>
          <ac:grpSpMkLst>
            <pc:docMk/>
            <pc:sldMasterMk cId="550918978" sldId="2147483671"/>
            <ac:grpSpMk id="3" creationId="{18BBBA8D-0588-4E75-AAB5-93AA3F9248A8}"/>
          </ac:grpSpMkLst>
        </pc:grpChg>
        <pc:picChg chg="mod">
          <ac:chgData name="Maria Jose Consuegra Laino" userId="8542074c-da4c-4f6d-88fb-ed787923a225" providerId="ADAL" clId="{4CAFCFF4-0D40-464D-B236-8EBA4F69CEE6}" dt="2020-07-03T05:20:47.427" v="308" actId="1038"/>
          <ac:picMkLst>
            <pc:docMk/>
            <pc:sldMasterMk cId="550918978" sldId="2147483671"/>
            <ac:picMk id="16" creationId="{D59EC35A-E10B-4D47-91AB-53215024DE97}"/>
          </ac:picMkLst>
        </pc:picChg>
        <pc:picChg chg="mod ord">
          <ac:chgData name="Maria Jose Consuegra Laino" userId="8542074c-da4c-4f6d-88fb-ed787923a225" providerId="ADAL" clId="{4CAFCFF4-0D40-464D-B236-8EBA4F69CEE6}" dt="2020-07-03T05:22:29.898" v="326" actId="1076"/>
          <ac:picMkLst>
            <pc:docMk/>
            <pc:sldMasterMk cId="550918978" sldId="2147483671"/>
            <ac:picMk id="18" creationId="{8BA5D8C7-19D1-4710-8ED6-863865C2A6C2}"/>
          </ac:picMkLst>
        </pc:picChg>
        <pc:sldLayoutChg chg="del">
          <pc:chgData name="Maria Jose Consuegra Laino" userId="8542074c-da4c-4f6d-88fb-ed787923a225" providerId="ADAL" clId="{4CAFCFF4-0D40-464D-B236-8EBA4F69CEE6}" dt="2020-07-03T05:24:03.143" v="349" actId="2696"/>
          <pc:sldLayoutMkLst>
            <pc:docMk/>
            <pc:sldMasterMk cId="550918978" sldId="2147483671"/>
            <pc:sldLayoutMk cId="3892401073" sldId="2147483672"/>
          </pc:sldLayoutMkLst>
        </pc:sldLayoutChg>
        <pc:sldLayoutChg chg="del">
          <pc:chgData name="Maria Jose Consuegra Laino" userId="8542074c-da4c-4f6d-88fb-ed787923a225" providerId="ADAL" clId="{4CAFCFF4-0D40-464D-B236-8EBA4F69CEE6}" dt="2020-07-03T05:24:03.145" v="350" actId="2696"/>
          <pc:sldLayoutMkLst>
            <pc:docMk/>
            <pc:sldMasterMk cId="550918978" sldId="2147483671"/>
            <pc:sldLayoutMk cId="1326669947" sldId="2147483673"/>
          </pc:sldLayoutMkLst>
        </pc:sldLayoutChg>
        <pc:sldLayoutChg chg="del">
          <pc:chgData name="Maria Jose Consuegra Laino" userId="8542074c-da4c-4f6d-88fb-ed787923a225" providerId="ADAL" clId="{4CAFCFF4-0D40-464D-B236-8EBA4F69CEE6}" dt="2020-07-03T05:24:03.149" v="351" actId="2696"/>
          <pc:sldLayoutMkLst>
            <pc:docMk/>
            <pc:sldMasterMk cId="550918978" sldId="2147483671"/>
            <pc:sldLayoutMk cId="308623981" sldId="2147483674"/>
          </pc:sldLayoutMkLst>
        </pc:sldLayoutChg>
        <pc:sldLayoutChg chg="del">
          <pc:chgData name="Maria Jose Consuegra Laino" userId="8542074c-da4c-4f6d-88fb-ed787923a225" providerId="ADAL" clId="{4CAFCFF4-0D40-464D-B236-8EBA4F69CEE6}" dt="2020-07-03T05:24:03.153" v="352" actId="2696"/>
          <pc:sldLayoutMkLst>
            <pc:docMk/>
            <pc:sldMasterMk cId="550918978" sldId="2147483671"/>
            <pc:sldLayoutMk cId="1606005883" sldId="2147483675"/>
          </pc:sldLayoutMkLst>
        </pc:sldLayoutChg>
        <pc:sldLayoutChg chg="del">
          <pc:chgData name="Maria Jose Consuegra Laino" userId="8542074c-da4c-4f6d-88fb-ed787923a225" providerId="ADAL" clId="{4CAFCFF4-0D40-464D-B236-8EBA4F69CEE6}" dt="2020-07-03T05:24:03.156" v="353" actId="2696"/>
          <pc:sldLayoutMkLst>
            <pc:docMk/>
            <pc:sldMasterMk cId="550918978" sldId="2147483671"/>
            <pc:sldLayoutMk cId="2105818427" sldId="2147483676"/>
          </pc:sldLayoutMkLst>
        </pc:sldLayoutChg>
        <pc:sldLayoutChg chg="del">
          <pc:chgData name="Maria Jose Consuegra Laino" userId="8542074c-da4c-4f6d-88fb-ed787923a225" providerId="ADAL" clId="{4CAFCFF4-0D40-464D-B236-8EBA4F69CEE6}" dt="2020-07-03T05:24:03.159" v="354" actId="2696"/>
          <pc:sldLayoutMkLst>
            <pc:docMk/>
            <pc:sldMasterMk cId="550918978" sldId="2147483671"/>
            <pc:sldLayoutMk cId="345202116" sldId="2147483677"/>
          </pc:sldLayoutMkLst>
        </pc:sldLayoutChg>
      </pc:sldMasterChg>
      <pc:sldMasterChg chg="addSp delSp modSp modSldLayout">
        <pc:chgData name="Maria Jose Consuegra Laino" userId="8542074c-da4c-4f6d-88fb-ed787923a225" providerId="ADAL" clId="{4CAFCFF4-0D40-464D-B236-8EBA4F69CEE6}" dt="2020-07-03T22:15:10.088" v="596" actId="478"/>
        <pc:sldMasterMkLst>
          <pc:docMk/>
          <pc:sldMasterMk cId="3804481346" sldId="2147483671"/>
        </pc:sldMasterMkLst>
        <pc:spChg chg="mod topLvl">
          <ac:chgData name="Maria Jose Consuegra Laino" userId="8542074c-da4c-4f6d-88fb-ed787923a225" providerId="ADAL" clId="{4CAFCFF4-0D40-464D-B236-8EBA4F69CEE6}" dt="2020-07-03T21:37:31.085" v="442" actId="165"/>
          <ac:spMkLst>
            <pc:docMk/>
            <pc:sldMasterMk cId="3804481346" sldId="2147483671"/>
            <ac:spMk id="6" creationId="{27C07A56-4727-47F4-ACF8-3B1E853B4AE9}"/>
          </ac:spMkLst>
        </pc:spChg>
        <pc:spChg chg="mod topLvl">
          <ac:chgData name="Maria Jose Consuegra Laino" userId="8542074c-da4c-4f6d-88fb-ed787923a225" providerId="ADAL" clId="{4CAFCFF4-0D40-464D-B236-8EBA4F69CEE6}" dt="2020-07-03T21:37:31.085" v="442" actId="165"/>
          <ac:spMkLst>
            <pc:docMk/>
            <pc:sldMasterMk cId="3804481346" sldId="2147483671"/>
            <ac:spMk id="7" creationId="{9C75ADEE-FE7C-4863-AB21-101579B51AA3}"/>
          </ac:spMkLst>
        </pc:spChg>
        <pc:spChg chg="mod topLvl">
          <ac:chgData name="Maria Jose Consuegra Laino" userId="8542074c-da4c-4f6d-88fb-ed787923a225" providerId="ADAL" clId="{4CAFCFF4-0D40-464D-B236-8EBA4F69CEE6}" dt="2020-07-03T21:37:31.085" v="442" actId="165"/>
          <ac:spMkLst>
            <pc:docMk/>
            <pc:sldMasterMk cId="3804481346" sldId="2147483671"/>
            <ac:spMk id="11" creationId="{621F327B-0ACB-422D-9AA7-BD0334E130F0}"/>
          </ac:spMkLst>
        </pc:spChg>
        <pc:spChg chg="mod topLvl">
          <ac:chgData name="Maria Jose Consuegra Laino" userId="8542074c-da4c-4f6d-88fb-ed787923a225" providerId="ADAL" clId="{4CAFCFF4-0D40-464D-B236-8EBA4F69CEE6}" dt="2020-07-03T21:37:31.085" v="442" actId="165"/>
          <ac:spMkLst>
            <pc:docMk/>
            <pc:sldMasterMk cId="3804481346" sldId="2147483671"/>
            <ac:spMk id="13" creationId="{C0858DB1-9D1A-4248-9AE1-D3874641DFC1}"/>
          </ac:spMkLst>
        </pc:spChg>
        <pc:spChg chg="mod topLvl">
          <ac:chgData name="Maria Jose Consuegra Laino" userId="8542074c-da4c-4f6d-88fb-ed787923a225" providerId="ADAL" clId="{4CAFCFF4-0D40-464D-B236-8EBA4F69CEE6}" dt="2020-07-03T21:37:31.085" v="442" actId="165"/>
          <ac:spMkLst>
            <pc:docMk/>
            <pc:sldMasterMk cId="3804481346" sldId="2147483671"/>
            <ac:spMk id="14" creationId="{B92A8CAA-A188-4FA4-8704-FABA49295EF5}"/>
          </ac:spMkLst>
        </pc:spChg>
        <pc:spChg chg="mod topLvl">
          <ac:chgData name="Maria Jose Consuegra Laino" userId="8542074c-da4c-4f6d-88fb-ed787923a225" providerId="ADAL" clId="{4CAFCFF4-0D40-464D-B236-8EBA4F69CEE6}" dt="2020-07-03T21:37:31.085" v="442" actId="165"/>
          <ac:spMkLst>
            <pc:docMk/>
            <pc:sldMasterMk cId="3804481346" sldId="2147483671"/>
            <ac:spMk id="15" creationId="{3BFFA001-F1BD-4571-A753-E765BBBD3C0D}"/>
          </ac:spMkLst>
        </pc:spChg>
        <pc:spChg chg="mod topLvl">
          <ac:chgData name="Maria Jose Consuegra Laino" userId="8542074c-da4c-4f6d-88fb-ed787923a225" providerId="ADAL" clId="{4CAFCFF4-0D40-464D-B236-8EBA4F69CEE6}" dt="2020-07-03T21:37:31.085" v="442" actId="165"/>
          <ac:spMkLst>
            <pc:docMk/>
            <pc:sldMasterMk cId="3804481346" sldId="2147483671"/>
            <ac:spMk id="17" creationId="{2BC3A1D1-0D20-438E-8317-F6EA4E225A12}"/>
          </ac:spMkLst>
        </pc:spChg>
        <pc:spChg chg="mod topLvl">
          <ac:chgData name="Maria Jose Consuegra Laino" userId="8542074c-da4c-4f6d-88fb-ed787923a225" providerId="ADAL" clId="{4CAFCFF4-0D40-464D-B236-8EBA4F69CEE6}" dt="2020-07-03T21:37:31.085" v="442" actId="165"/>
          <ac:spMkLst>
            <pc:docMk/>
            <pc:sldMasterMk cId="3804481346" sldId="2147483671"/>
            <ac:spMk id="19" creationId="{20349696-6768-4504-B757-17F9BB7C3F1F}"/>
          </ac:spMkLst>
        </pc:spChg>
        <pc:spChg chg="del mod">
          <ac:chgData name="Maria Jose Consuegra Laino" userId="8542074c-da4c-4f6d-88fb-ed787923a225" providerId="ADAL" clId="{4CAFCFF4-0D40-464D-B236-8EBA4F69CEE6}" dt="2020-07-03T21:45:22.842" v="498" actId="478"/>
          <ac:spMkLst>
            <pc:docMk/>
            <pc:sldMasterMk cId="3804481346" sldId="2147483671"/>
            <ac:spMk id="20" creationId="{79B1D625-A431-4356-BB78-4AD7C6B63953}"/>
          </ac:spMkLst>
        </pc:spChg>
        <pc:spChg chg="mod topLvl">
          <ac:chgData name="Maria Jose Consuegra Laino" userId="8542074c-da4c-4f6d-88fb-ed787923a225" providerId="ADAL" clId="{4CAFCFF4-0D40-464D-B236-8EBA4F69CEE6}" dt="2020-07-03T21:37:31.085" v="442" actId="165"/>
          <ac:spMkLst>
            <pc:docMk/>
            <pc:sldMasterMk cId="3804481346" sldId="2147483671"/>
            <ac:spMk id="21" creationId="{7C5304A1-E3AC-4AE9-B606-915CA89004A2}"/>
          </ac:spMkLst>
        </pc:spChg>
        <pc:spChg chg="mod topLvl">
          <ac:chgData name="Maria Jose Consuegra Laino" userId="8542074c-da4c-4f6d-88fb-ed787923a225" providerId="ADAL" clId="{4CAFCFF4-0D40-464D-B236-8EBA4F69CEE6}" dt="2020-07-03T21:37:31.085" v="442" actId="165"/>
          <ac:spMkLst>
            <pc:docMk/>
            <pc:sldMasterMk cId="3804481346" sldId="2147483671"/>
            <ac:spMk id="22" creationId="{B56B6AD8-6C78-4900-AF94-BE2DCDDE06E6}"/>
          </ac:spMkLst>
        </pc:spChg>
        <pc:spChg chg="mod topLvl">
          <ac:chgData name="Maria Jose Consuegra Laino" userId="8542074c-da4c-4f6d-88fb-ed787923a225" providerId="ADAL" clId="{4CAFCFF4-0D40-464D-B236-8EBA4F69CEE6}" dt="2020-07-03T21:37:31.085" v="442" actId="165"/>
          <ac:spMkLst>
            <pc:docMk/>
            <pc:sldMasterMk cId="3804481346" sldId="2147483671"/>
            <ac:spMk id="23" creationId="{B3C1F113-A5C7-4D23-9573-3F3C5934C803}"/>
          </ac:spMkLst>
        </pc:spChg>
        <pc:spChg chg="add mod">
          <ac:chgData name="Maria Jose Consuegra Laino" userId="8542074c-da4c-4f6d-88fb-ed787923a225" providerId="ADAL" clId="{4CAFCFF4-0D40-464D-B236-8EBA4F69CEE6}" dt="2020-07-03T21:45:17.551" v="497" actId="1076"/>
          <ac:spMkLst>
            <pc:docMk/>
            <pc:sldMasterMk cId="3804481346" sldId="2147483671"/>
            <ac:spMk id="24" creationId="{227E028A-93F4-4499-9F7E-635AAE50B5A2}"/>
          </ac:spMkLst>
        </pc:spChg>
        <pc:grpChg chg="add mod">
          <ac:chgData name="Maria Jose Consuegra Laino" userId="8542074c-da4c-4f6d-88fb-ed787923a225" providerId="ADAL" clId="{4CAFCFF4-0D40-464D-B236-8EBA4F69CEE6}" dt="2020-07-03T21:36:31.033" v="431" actId="164"/>
          <ac:grpSpMkLst>
            <pc:docMk/>
            <pc:sldMasterMk cId="3804481346" sldId="2147483671"/>
            <ac:grpSpMk id="2" creationId="{70F27989-8196-4827-8013-55E7530F631D}"/>
          </ac:grpSpMkLst>
        </pc:grpChg>
        <pc:grpChg chg="add mod">
          <ac:chgData name="Maria Jose Consuegra Laino" userId="8542074c-da4c-4f6d-88fb-ed787923a225" providerId="ADAL" clId="{4CAFCFF4-0D40-464D-B236-8EBA4F69CEE6}" dt="2020-07-03T21:36:38.172" v="433" actId="164"/>
          <ac:grpSpMkLst>
            <pc:docMk/>
            <pc:sldMasterMk cId="3804481346" sldId="2147483671"/>
            <ac:grpSpMk id="3" creationId="{B0243AAA-5C46-496A-862C-F17926D097C1}"/>
          </ac:grpSpMkLst>
        </pc:grpChg>
        <pc:grpChg chg="add del mod">
          <ac:chgData name="Maria Jose Consuegra Laino" userId="8542074c-da4c-4f6d-88fb-ed787923a225" providerId="ADAL" clId="{4CAFCFF4-0D40-464D-B236-8EBA4F69CEE6}" dt="2020-07-03T21:37:31.085" v="442" actId="165"/>
          <ac:grpSpMkLst>
            <pc:docMk/>
            <pc:sldMasterMk cId="3804481346" sldId="2147483671"/>
            <ac:grpSpMk id="4" creationId="{CA1E32F2-5063-47D3-B0FF-C93748C83616}"/>
          </ac:grpSpMkLst>
        </pc:grpChg>
        <pc:picChg chg="mod topLvl">
          <ac:chgData name="Maria Jose Consuegra Laino" userId="8542074c-da4c-4f6d-88fb-ed787923a225" providerId="ADAL" clId="{4CAFCFF4-0D40-464D-B236-8EBA4F69CEE6}" dt="2020-07-03T21:37:37.478" v="443" actId="196"/>
          <ac:picMkLst>
            <pc:docMk/>
            <pc:sldMasterMk cId="3804481346" sldId="2147483671"/>
            <ac:picMk id="16" creationId="{D59EC35A-E10B-4D47-91AB-53215024DE97}"/>
          </ac:picMkLst>
        </pc:picChg>
        <pc:picChg chg="mod ord">
          <ac:chgData name="Maria Jose Consuegra Laino" userId="8542074c-da4c-4f6d-88fb-ed787923a225" providerId="ADAL" clId="{4CAFCFF4-0D40-464D-B236-8EBA4F69CEE6}" dt="2020-07-03T21:37:18.775" v="441" actId="170"/>
          <ac:picMkLst>
            <pc:docMk/>
            <pc:sldMasterMk cId="3804481346" sldId="2147483671"/>
            <ac:picMk id="18" creationId="{8BA5D8C7-19D1-4710-8ED6-863865C2A6C2}"/>
          </ac:picMkLst>
        </pc:picChg>
        <pc:sldLayoutChg chg="addSp delSp modSp">
          <pc:chgData name="Maria Jose Consuegra Laino" userId="8542074c-da4c-4f6d-88fb-ed787923a225" providerId="ADAL" clId="{4CAFCFF4-0D40-464D-B236-8EBA4F69CEE6}" dt="2020-07-03T22:15:10.088" v="596" actId="478"/>
          <pc:sldLayoutMkLst>
            <pc:docMk/>
            <pc:sldMasterMk cId="3804481346" sldId="2147483671"/>
            <pc:sldLayoutMk cId="1578990987" sldId="2147483677"/>
          </pc:sldLayoutMkLst>
          <pc:spChg chg="add del">
            <ac:chgData name="Maria Jose Consuegra Laino" userId="8542074c-da4c-4f6d-88fb-ed787923a225" providerId="ADAL" clId="{4CAFCFF4-0D40-464D-B236-8EBA4F69CEE6}" dt="2020-07-03T22:14:45.795" v="591" actId="478"/>
            <ac:spMkLst>
              <pc:docMk/>
              <pc:sldMasterMk cId="3804481346" sldId="2147483671"/>
              <pc:sldLayoutMk cId="1578990987" sldId="2147483677"/>
              <ac:spMk id="2" creationId="{DA068E40-9F0B-4408-9076-8ABDA459AC6B}"/>
            </ac:spMkLst>
          </pc:spChg>
          <pc:spChg chg="add del">
            <ac:chgData name="Maria Jose Consuegra Laino" userId="8542074c-da4c-4f6d-88fb-ed787923a225" providerId="ADAL" clId="{4CAFCFF4-0D40-464D-B236-8EBA4F69CEE6}" dt="2020-07-03T22:14:57.145" v="593" actId="478"/>
            <ac:spMkLst>
              <pc:docMk/>
              <pc:sldMasterMk cId="3804481346" sldId="2147483671"/>
              <pc:sldLayoutMk cId="1578990987" sldId="2147483677"/>
              <ac:spMk id="3" creationId="{5C459AF0-B034-4702-A88C-7616A9B1F5C8}"/>
            </ac:spMkLst>
          </pc:spChg>
          <pc:spChg chg="add del mod">
            <ac:chgData name="Maria Jose Consuegra Laino" userId="8542074c-da4c-4f6d-88fb-ed787923a225" providerId="ADAL" clId="{4CAFCFF4-0D40-464D-B236-8EBA4F69CEE6}" dt="2020-07-03T22:15:10.088" v="596" actId="478"/>
            <ac:spMkLst>
              <pc:docMk/>
              <pc:sldMasterMk cId="3804481346" sldId="2147483671"/>
              <pc:sldLayoutMk cId="1578990987" sldId="2147483677"/>
              <ac:spMk id="4" creationId="{F1A80CB0-E242-472D-AE9B-F9EACBADF2A8}"/>
            </ac:spMkLst>
          </pc:spChg>
        </pc:sldLayoutChg>
      </pc:sldMasterChg>
      <pc:sldMasterChg chg="addSp delSp modSp modSldLayout">
        <pc:chgData name="Maria Jose Consuegra Laino" userId="8542074c-da4c-4f6d-88fb-ed787923a225" providerId="ADAL" clId="{4CAFCFF4-0D40-464D-B236-8EBA4F69CEE6}" dt="2020-07-04T19:23:20.700" v="2215" actId="478"/>
        <pc:sldMasterMkLst>
          <pc:docMk/>
          <pc:sldMasterMk cId="444613266" sldId="2147483678"/>
        </pc:sldMasterMkLst>
        <pc:spChg chg="add del mod">
          <ac:chgData name="Maria Jose Consuegra Laino" userId="8542074c-da4c-4f6d-88fb-ed787923a225" providerId="ADAL" clId="{4CAFCFF4-0D40-464D-B236-8EBA4F69CEE6}" dt="2020-07-03T22:54:04.512" v="760" actId="478"/>
          <ac:spMkLst>
            <pc:docMk/>
            <pc:sldMasterMk cId="444613266" sldId="2147483678"/>
            <ac:spMk id="2" creationId="{64AD307F-C242-446E-B044-24EC3BEBFC90}"/>
          </ac:spMkLst>
        </pc:spChg>
        <pc:spChg chg="add del mod">
          <ac:chgData name="Maria Jose Consuegra Laino" userId="8542074c-da4c-4f6d-88fb-ed787923a225" providerId="ADAL" clId="{4CAFCFF4-0D40-464D-B236-8EBA4F69CEE6}" dt="2020-07-04T19:17:37.962" v="2195" actId="478"/>
          <ac:spMkLst>
            <pc:docMk/>
            <pc:sldMasterMk cId="444613266" sldId="2147483678"/>
            <ac:spMk id="2" creationId="{D5DF896E-F9F9-40E8-822C-D16BB8A7D78F}"/>
          </ac:spMkLst>
        </pc:spChg>
        <pc:spChg chg="add del mod">
          <ac:chgData name="Maria Jose Consuegra Laino" userId="8542074c-da4c-4f6d-88fb-ed787923a225" providerId="ADAL" clId="{4CAFCFF4-0D40-464D-B236-8EBA4F69CEE6}" dt="2020-07-03T22:51:29.541" v="747" actId="478"/>
          <ac:spMkLst>
            <pc:docMk/>
            <pc:sldMasterMk cId="444613266" sldId="2147483678"/>
            <ac:spMk id="3" creationId="{158E41EA-EF6B-4FBE-A182-2E5F28B1C4B5}"/>
          </ac:spMkLst>
        </pc:spChg>
        <pc:spChg chg="add del mod">
          <ac:chgData name="Maria Jose Consuegra Laino" userId="8542074c-da4c-4f6d-88fb-ed787923a225" providerId="ADAL" clId="{4CAFCFF4-0D40-464D-B236-8EBA4F69CEE6}" dt="2020-07-04T19:15:21.512" v="2098" actId="478"/>
          <ac:spMkLst>
            <pc:docMk/>
            <pc:sldMasterMk cId="444613266" sldId="2147483678"/>
            <ac:spMk id="4" creationId="{AC66AC33-3E00-4FBE-A594-DAF60615C352}"/>
          </ac:spMkLst>
        </pc:spChg>
        <pc:spChg chg="mod">
          <ac:chgData name="Maria Jose Consuegra Laino" userId="8542074c-da4c-4f6d-88fb-ed787923a225" providerId="ADAL" clId="{4CAFCFF4-0D40-464D-B236-8EBA4F69CEE6}" dt="2020-07-04T19:17:46.058" v="2196" actId="207"/>
          <ac:spMkLst>
            <pc:docMk/>
            <pc:sldMasterMk cId="444613266" sldId="2147483678"/>
            <ac:spMk id="6" creationId="{27C07A56-4727-47F4-ACF8-3B1E853B4AE9}"/>
          </ac:spMkLst>
        </pc:spChg>
        <pc:spChg chg="mod">
          <ac:chgData name="Maria Jose Consuegra Laino" userId="8542074c-da4c-4f6d-88fb-ed787923a225" providerId="ADAL" clId="{4CAFCFF4-0D40-464D-B236-8EBA4F69CEE6}" dt="2020-07-04T19:17:46.058" v="2196" actId="207"/>
          <ac:spMkLst>
            <pc:docMk/>
            <pc:sldMasterMk cId="444613266" sldId="2147483678"/>
            <ac:spMk id="7" creationId="{9C75ADEE-FE7C-4863-AB21-101579B51AA3}"/>
          </ac:spMkLst>
        </pc:spChg>
        <pc:spChg chg="mod">
          <ac:chgData name="Maria Jose Consuegra Laino" userId="8542074c-da4c-4f6d-88fb-ed787923a225" providerId="ADAL" clId="{4CAFCFF4-0D40-464D-B236-8EBA4F69CEE6}" dt="2020-07-03T23:06:13.437" v="1510" actId="1036"/>
          <ac:spMkLst>
            <pc:docMk/>
            <pc:sldMasterMk cId="444613266" sldId="2147483678"/>
            <ac:spMk id="11" creationId="{621F327B-0ACB-422D-9AA7-BD0334E130F0}"/>
          </ac:spMkLst>
        </pc:spChg>
        <pc:spChg chg="mod">
          <ac:chgData name="Maria Jose Consuegra Laino" userId="8542074c-da4c-4f6d-88fb-ed787923a225" providerId="ADAL" clId="{4CAFCFF4-0D40-464D-B236-8EBA4F69CEE6}" dt="2020-07-03T23:06:13.437" v="1510" actId="1036"/>
          <ac:spMkLst>
            <pc:docMk/>
            <pc:sldMasterMk cId="444613266" sldId="2147483678"/>
            <ac:spMk id="13" creationId="{C0858DB1-9D1A-4248-9AE1-D3874641DFC1}"/>
          </ac:spMkLst>
        </pc:spChg>
        <pc:spChg chg="mod">
          <ac:chgData name="Maria Jose Consuegra Laino" userId="8542074c-da4c-4f6d-88fb-ed787923a225" providerId="ADAL" clId="{4CAFCFF4-0D40-464D-B236-8EBA4F69CEE6}" dt="2020-07-04T19:17:46.058" v="2196" actId="207"/>
          <ac:spMkLst>
            <pc:docMk/>
            <pc:sldMasterMk cId="444613266" sldId="2147483678"/>
            <ac:spMk id="14" creationId="{B92A8CAA-A188-4FA4-8704-FABA49295EF5}"/>
          </ac:spMkLst>
        </pc:spChg>
        <pc:spChg chg="mod">
          <ac:chgData name="Maria Jose Consuegra Laino" userId="8542074c-da4c-4f6d-88fb-ed787923a225" providerId="ADAL" clId="{4CAFCFF4-0D40-464D-B236-8EBA4F69CEE6}" dt="2020-07-03T23:06:13.437" v="1510" actId="1036"/>
          <ac:spMkLst>
            <pc:docMk/>
            <pc:sldMasterMk cId="444613266" sldId="2147483678"/>
            <ac:spMk id="15" creationId="{3BFFA001-F1BD-4571-A753-E765BBBD3C0D}"/>
          </ac:spMkLst>
        </pc:spChg>
        <pc:spChg chg="add del mod">
          <ac:chgData name="Maria Jose Consuegra Laino" userId="8542074c-da4c-4f6d-88fb-ed787923a225" providerId="ADAL" clId="{4CAFCFF4-0D40-464D-B236-8EBA4F69CEE6}" dt="2020-07-03T22:54:04.512" v="760" actId="478"/>
          <ac:spMkLst>
            <pc:docMk/>
            <pc:sldMasterMk cId="444613266" sldId="2147483678"/>
            <ac:spMk id="17" creationId="{15E5B2CE-3E28-4A4B-A4A8-BC0CD099C635}"/>
          </ac:spMkLst>
        </pc:spChg>
        <pc:spChg chg="del mod">
          <ac:chgData name="Maria Jose Consuegra Laino" userId="8542074c-da4c-4f6d-88fb-ed787923a225" providerId="ADAL" clId="{4CAFCFF4-0D40-464D-B236-8EBA4F69CEE6}" dt="2020-07-03T22:16:51.715" v="607" actId="478"/>
          <ac:spMkLst>
            <pc:docMk/>
            <pc:sldMasterMk cId="444613266" sldId="2147483678"/>
            <ac:spMk id="17" creationId="{2BC3A1D1-0D20-438E-8317-F6EA4E225A12}"/>
          </ac:spMkLst>
        </pc:spChg>
        <pc:spChg chg="add del mod">
          <ac:chgData name="Maria Jose Consuegra Laino" userId="8542074c-da4c-4f6d-88fb-ed787923a225" providerId="ADAL" clId="{4CAFCFF4-0D40-464D-B236-8EBA4F69CEE6}" dt="2020-07-04T19:23:20.700" v="2215" actId="478"/>
          <ac:spMkLst>
            <pc:docMk/>
            <pc:sldMasterMk cId="444613266" sldId="2147483678"/>
            <ac:spMk id="17" creationId="{8ACAEF36-3553-4AC8-9D97-C6BF1CFEDDC3}"/>
          </ac:spMkLst>
        </pc:spChg>
        <pc:spChg chg="mod">
          <ac:chgData name="Maria Jose Consuegra Laino" userId="8542074c-da4c-4f6d-88fb-ed787923a225" providerId="ADAL" clId="{4CAFCFF4-0D40-464D-B236-8EBA4F69CEE6}" dt="2020-07-03T23:09:19.634" v="1584" actId="14100"/>
          <ac:spMkLst>
            <pc:docMk/>
            <pc:sldMasterMk cId="444613266" sldId="2147483678"/>
            <ac:spMk id="19" creationId="{20349696-6768-4504-B757-17F9BB7C3F1F}"/>
          </ac:spMkLst>
        </pc:spChg>
        <pc:spChg chg="add del mod">
          <ac:chgData name="Maria Jose Consuegra Laino" userId="8542074c-da4c-4f6d-88fb-ed787923a225" providerId="ADAL" clId="{4CAFCFF4-0D40-464D-B236-8EBA4F69CEE6}" dt="2020-07-03T22:15:46.812" v="598" actId="478"/>
          <ac:spMkLst>
            <pc:docMk/>
            <pc:sldMasterMk cId="444613266" sldId="2147483678"/>
            <ac:spMk id="20" creationId="{0B6A4533-A50F-4ABB-BF4F-21223985F2CD}"/>
          </ac:spMkLst>
        </pc:spChg>
        <pc:spChg chg="add del mod">
          <ac:chgData name="Maria Jose Consuegra Laino" userId="8542074c-da4c-4f6d-88fb-ed787923a225" providerId="ADAL" clId="{4CAFCFF4-0D40-464D-B236-8EBA4F69CEE6}" dt="2020-07-04T19:20:43.090" v="2205" actId="478"/>
          <ac:spMkLst>
            <pc:docMk/>
            <pc:sldMasterMk cId="444613266" sldId="2147483678"/>
            <ac:spMk id="20" creationId="{963A7B51-B419-4759-A9C5-A06972B04661}"/>
          </ac:spMkLst>
        </pc:spChg>
        <pc:spChg chg="add del mod">
          <ac:chgData name="Maria Jose Consuegra Laino" userId="8542074c-da4c-4f6d-88fb-ed787923a225" providerId="ADAL" clId="{4CAFCFF4-0D40-464D-B236-8EBA4F69CEE6}" dt="2020-07-03T22:54:04.512" v="760" actId="478"/>
          <ac:spMkLst>
            <pc:docMk/>
            <pc:sldMasterMk cId="444613266" sldId="2147483678"/>
            <ac:spMk id="20" creationId="{B6AF051A-B6A6-49E7-96E6-5B1B46BED9A7}"/>
          </ac:spMkLst>
        </pc:spChg>
        <pc:spChg chg="mod">
          <ac:chgData name="Maria Jose Consuegra Laino" userId="8542074c-da4c-4f6d-88fb-ed787923a225" providerId="ADAL" clId="{4CAFCFF4-0D40-464D-B236-8EBA4F69CEE6}" dt="2020-07-03T23:06:13.437" v="1510" actId="1036"/>
          <ac:spMkLst>
            <pc:docMk/>
            <pc:sldMasterMk cId="444613266" sldId="2147483678"/>
            <ac:spMk id="21" creationId="{7C5304A1-E3AC-4AE9-B606-915CA89004A2}"/>
          </ac:spMkLst>
        </pc:spChg>
        <pc:spChg chg="mod">
          <ac:chgData name="Maria Jose Consuegra Laino" userId="8542074c-da4c-4f6d-88fb-ed787923a225" providerId="ADAL" clId="{4CAFCFF4-0D40-464D-B236-8EBA4F69CEE6}" dt="2020-07-03T23:06:13.437" v="1510" actId="1036"/>
          <ac:spMkLst>
            <pc:docMk/>
            <pc:sldMasterMk cId="444613266" sldId="2147483678"/>
            <ac:spMk id="22" creationId="{B56B6AD8-6C78-4900-AF94-BE2DCDDE06E6}"/>
          </ac:spMkLst>
        </pc:spChg>
        <pc:spChg chg="mod">
          <ac:chgData name="Maria Jose Consuegra Laino" userId="8542074c-da4c-4f6d-88fb-ed787923a225" providerId="ADAL" clId="{4CAFCFF4-0D40-464D-B236-8EBA4F69CEE6}" dt="2020-07-03T23:06:13.437" v="1510" actId="1036"/>
          <ac:spMkLst>
            <pc:docMk/>
            <pc:sldMasterMk cId="444613266" sldId="2147483678"/>
            <ac:spMk id="23" creationId="{B3C1F113-A5C7-4D23-9573-3F3C5934C803}"/>
          </ac:spMkLst>
        </pc:spChg>
        <pc:spChg chg="mod">
          <ac:chgData name="Maria Jose Consuegra Laino" userId="8542074c-da4c-4f6d-88fb-ed787923a225" providerId="ADAL" clId="{4CAFCFF4-0D40-464D-B236-8EBA4F69CEE6}" dt="2020-07-03T23:06:13.437" v="1510" actId="1036"/>
          <ac:spMkLst>
            <pc:docMk/>
            <pc:sldMasterMk cId="444613266" sldId="2147483678"/>
            <ac:spMk id="24" creationId="{227E028A-93F4-4499-9F7E-635AAE50B5A2}"/>
          </ac:spMkLst>
        </pc:spChg>
        <pc:spChg chg="add del mod">
          <ac:chgData name="Maria Jose Consuegra Laino" userId="8542074c-da4c-4f6d-88fb-ed787923a225" providerId="ADAL" clId="{4CAFCFF4-0D40-464D-B236-8EBA4F69CEE6}" dt="2020-07-03T22:54:04.512" v="760" actId="478"/>
          <ac:spMkLst>
            <pc:docMk/>
            <pc:sldMasterMk cId="444613266" sldId="2147483678"/>
            <ac:spMk id="25" creationId="{5FDF7651-3A2B-48F6-AAE9-12098966EDE6}"/>
          </ac:spMkLst>
        </pc:spChg>
        <pc:spChg chg="add del mod">
          <ac:chgData name="Maria Jose Consuegra Laino" userId="8542074c-da4c-4f6d-88fb-ed787923a225" providerId="ADAL" clId="{4CAFCFF4-0D40-464D-B236-8EBA4F69CEE6}" dt="2020-07-03T22:15:46.812" v="598" actId="478"/>
          <ac:spMkLst>
            <pc:docMk/>
            <pc:sldMasterMk cId="444613266" sldId="2147483678"/>
            <ac:spMk id="25" creationId="{96A48F3C-350A-4A8D-9FD8-F1283FE7389E}"/>
          </ac:spMkLst>
        </pc:spChg>
        <pc:spChg chg="add del mod">
          <ac:chgData name="Maria Jose Consuegra Laino" userId="8542074c-da4c-4f6d-88fb-ed787923a225" providerId="ADAL" clId="{4CAFCFF4-0D40-464D-B236-8EBA4F69CEE6}" dt="2020-07-03T22:54:04.512" v="760" actId="478"/>
          <ac:spMkLst>
            <pc:docMk/>
            <pc:sldMasterMk cId="444613266" sldId="2147483678"/>
            <ac:spMk id="26" creationId="{3BCFABF6-0540-4B02-A703-203151C24233}"/>
          </ac:spMkLst>
        </pc:spChg>
        <pc:spChg chg="add del mod">
          <ac:chgData name="Maria Jose Consuegra Laino" userId="8542074c-da4c-4f6d-88fb-ed787923a225" providerId="ADAL" clId="{4CAFCFF4-0D40-464D-B236-8EBA4F69CEE6}" dt="2020-07-03T22:54:04.512" v="760" actId="478"/>
          <ac:spMkLst>
            <pc:docMk/>
            <pc:sldMasterMk cId="444613266" sldId="2147483678"/>
            <ac:spMk id="27" creationId="{9DFFAA43-6BD7-4251-87A1-4D6D878239E9}"/>
          </ac:spMkLst>
        </pc:spChg>
        <pc:spChg chg="add del mod">
          <ac:chgData name="Maria Jose Consuegra Laino" userId="8542074c-da4c-4f6d-88fb-ed787923a225" providerId="ADAL" clId="{4CAFCFF4-0D40-464D-B236-8EBA4F69CEE6}" dt="2020-07-03T22:54:04.512" v="760" actId="478"/>
          <ac:spMkLst>
            <pc:docMk/>
            <pc:sldMasterMk cId="444613266" sldId="2147483678"/>
            <ac:spMk id="28" creationId="{A84EB05E-569C-4B48-B649-89B0CD3C1A67}"/>
          </ac:spMkLst>
        </pc:spChg>
        <pc:spChg chg="add del mod">
          <ac:chgData name="Maria Jose Consuegra Laino" userId="8542074c-da4c-4f6d-88fb-ed787923a225" providerId="ADAL" clId="{4CAFCFF4-0D40-464D-B236-8EBA4F69CEE6}" dt="2020-07-03T22:54:04.512" v="760" actId="478"/>
          <ac:spMkLst>
            <pc:docMk/>
            <pc:sldMasterMk cId="444613266" sldId="2147483678"/>
            <ac:spMk id="29" creationId="{CF8265DB-0094-469C-AB72-919FDCC4092C}"/>
          </ac:spMkLst>
        </pc:spChg>
        <pc:spChg chg="add del mod">
          <ac:chgData name="Maria Jose Consuegra Laino" userId="8542074c-da4c-4f6d-88fb-ed787923a225" providerId="ADAL" clId="{4CAFCFF4-0D40-464D-B236-8EBA4F69CEE6}" dt="2020-07-03T23:11:44.068" v="1597" actId="478"/>
          <ac:spMkLst>
            <pc:docMk/>
            <pc:sldMasterMk cId="444613266" sldId="2147483678"/>
            <ac:spMk id="30" creationId="{73C376E3-ADA1-4AC8-ACA8-3F70A7B57E6D}"/>
          </ac:spMkLst>
        </pc:spChg>
        <pc:picChg chg="add del mod">
          <ac:chgData name="Maria Jose Consuegra Laino" userId="8542074c-da4c-4f6d-88fb-ed787923a225" providerId="ADAL" clId="{4CAFCFF4-0D40-464D-B236-8EBA4F69CEE6}" dt="2020-07-03T22:15:46.812" v="598" actId="478"/>
          <ac:picMkLst>
            <pc:docMk/>
            <pc:sldMasterMk cId="444613266" sldId="2147483678"/>
            <ac:picMk id="3" creationId="{2CD25AC8-69AA-44AF-84F5-1E447496C959}"/>
          </ac:picMkLst>
        </pc:picChg>
        <pc:picChg chg="add del mod">
          <ac:chgData name="Maria Jose Consuegra Laino" userId="8542074c-da4c-4f6d-88fb-ed787923a225" providerId="ADAL" clId="{4CAFCFF4-0D40-464D-B236-8EBA4F69CEE6}" dt="2020-07-03T22:17:11.556" v="609"/>
          <ac:picMkLst>
            <pc:docMk/>
            <pc:sldMasterMk cId="444613266" sldId="2147483678"/>
            <ac:picMk id="5" creationId="{F86B429B-CD33-4F1F-AEC9-FF9BC4EC97E3}"/>
          </ac:picMkLst>
        </pc:picChg>
        <pc:picChg chg="mod">
          <ac:chgData name="Maria Jose Consuegra Laino" userId="8542074c-da4c-4f6d-88fb-ed787923a225" providerId="ADAL" clId="{4CAFCFF4-0D40-464D-B236-8EBA4F69CEE6}" dt="2020-07-03T23:06:13.437" v="1510" actId="1036"/>
          <ac:picMkLst>
            <pc:docMk/>
            <pc:sldMasterMk cId="444613266" sldId="2147483678"/>
            <ac:picMk id="16" creationId="{D59EC35A-E10B-4D47-91AB-53215024DE97}"/>
          </ac:picMkLst>
        </pc:picChg>
        <pc:picChg chg="mod ord">
          <ac:chgData name="Maria Jose Consuegra Laino" userId="8542074c-da4c-4f6d-88fb-ed787923a225" providerId="ADAL" clId="{4CAFCFF4-0D40-464D-B236-8EBA4F69CEE6}" dt="2020-07-03T23:10:57.483" v="1594" actId="166"/>
          <ac:picMkLst>
            <pc:docMk/>
            <pc:sldMasterMk cId="444613266" sldId="2147483678"/>
            <ac:picMk id="18" creationId="{8BA5D8C7-19D1-4710-8ED6-863865C2A6C2}"/>
          </ac:picMkLst>
        </pc:picChg>
        <pc:sldLayoutChg chg="addSp delSp modSp">
          <pc:chgData name="Maria Jose Consuegra Laino" userId="8542074c-da4c-4f6d-88fb-ed787923a225" providerId="ADAL" clId="{4CAFCFF4-0D40-464D-B236-8EBA4F69CEE6}" dt="2020-07-03T22:19:28.220" v="623"/>
          <pc:sldLayoutMkLst>
            <pc:docMk/>
            <pc:sldMasterMk cId="444613266" sldId="2147483678"/>
            <pc:sldLayoutMk cId="2852749701" sldId="2147483680"/>
          </pc:sldLayoutMkLst>
          <pc:spChg chg="mod">
            <ac:chgData name="Maria Jose Consuegra Laino" userId="8542074c-da4c-4f6d-88fb-ed787923a225" providerId="ADAL" clId="{4CAFCFF4-0D40-464D-B236-8EBA4F69CEE6}" dt="2020-07-03T22:17:41.054" v="616" actId="207"/>
            <ac:spMkLst>
              <pc:docMk/>
              <pc:sldMasterMk cId="444613266" sldId="2147483678"/>
              <pc:sldLayoutMk cId="2852749701" sldId="2147483680"/>
              <ac:spMk id="25" creationId="{29FAD4E1-6474-4937-A979-ED034857B3AB}"/>
            </ac:spMkLst>
          </pc:spChg>
          <pc:picChg chg="add del mod">
            <ac:chgData name="Maria Jose Consuegra Laino" userId="8542074c-da4c-4f6d-88fb-ed787923a225" providerId="ADAL" clId="{4CAFCFF4-0D40-464D-B236-8EBA4F69CEE6}" dt="2020-07-03T22:19:28.220" v="623"/>
            <ac:picMkLst>
              <pc:docMk/>
              <pc:sldMasterMk cId="444613266" sldId="2147483678"/>
              <pc:sldLayoutMk cId="2852749701" sldId="2147483680"/>
              <ac:picMk id="3" creationId="{08508337-A745-4A2A-9470-24B4E550555F}"/>
            </ac:picMkLst>
          </pc:picChg>
        </pc:sldLayoutChg>
        <pc:sldLayoutChg chg="addSp delSp modSp">
          <pc:chgData name="Maria Jose Consuegra Laino" userId="8542074c-da4c-4f6d-88fb-ed787923a225" providerId="ADAL" clId="{4CAFCFF4-0D40-464D-B236-8EBA4F69CEE6}" dt="2020-07-04T17:22:35.731" v="1977" actId="478"/>
          <pc:sldLayoutMkLst>
            <pc:docMk/>
            <pc:sldMasterMk cId="444613266" sldId="2147483678"/>
            <pc:sldLayoutMk cId="3700005734" sldId="2147483681"/>
          </pc:sldLayoutMkLst>
          <pc:spChg chg="add del">
            <ac:chgData name="Maria Jose Consuegra Laino" userId="8542074c-da4c-4f6d-88fb-ed787923a225" providerId="ADAL" clId="{4CAFCFF4-0D40-464D-B236-8EBA4F69CEE6}" dt="2020-07-04T17:22:35.731" v="1977" actId="478"/>
            <ac:spMkLst>
              <pc:docMk/>
              <pc:sldMasterMk cId="444613266" sldId="2147483678"/>
              <pc:sldLayoutMk cId="3700005734" sldId="2147483681"/>
              <ac:spMk id="8" creationId="{CCBF80EA-3C30-4F01-A900-885BEF76D96F}"/>
            </ac:spMkLst>
          </pc:spChg>
          <pc:spChg chg="mod">
            <ac:chgData name="Maria Jose Consuegra Laino" userId="8542074c-da4c-4f6d-88fb-ed787923a225" providerId="ADAL" clId="{4CAFCFF4-0D40-464D-B236-8EBA4F69CEE6}" dt="2020-07-04T17:22:31.498" v="1976" actId="108"/>
            <ac:spMkLst>
              <pc:docMk/>
              <pc:sldMasterMk cId="444613266" sldId="2147483678"/>
              <pc:sldLayoutMk cId="3700005734" sldId="2147483681"/>
              <ac:spMk id="100" creationId="{15EF33C4-D17D-4E8D-8DD6-44CBFB1F5B51}"/>
            </ac:spMkLst>
          </pc:spChg>
          <pc:spChg chg="mod">
            <ac:chgData name="Maria Jose Consuegra Laino" userId="8542074c-da4c-4f6d-88fb-ed787923a225" providerId="ADAL" clId="{4CAFCFF4-0D40-464D-B236-8EBA4F69CEE6}" dt="2020-07-03T22:43:56.730" v="718" actId="207"/>
            <ac:spMkLst>
              <pc:docMk/>
              <pc:sldMasterMk cId="444613266" sldId="2147483678"/>
              <pc:sldLayoutMk cId="3700005734" sldId="2147483681"/>
              <ac:spMk id="105" creationId="{9B62A03C-7CDC-43C3-9F2D-1B51170E26DE}"/>
            </ac:spMkLst>
          </pc:spChg>
          <pc:picChg chg="add del mod">
            <ac:chgData name="Maria Jose Consuegra Laino" userId="8542074c-da4c-4f6d-88fb-ed787923a225" providerId="ADAL" clId="{4CAFCFF4-0D40-464D-B236-8EBA4F69CEE6}" dt="2020-07-03T22:24:01.362" v="651" actId="478"/>
            <ac:picMkLst>
              <pc:docMk/>
              <pc:sldMasterMk cId="444613266" sldId="2147483678"/>
              <pc:sldLayoutMk cId="3700005734" sldId="2147483681"/>
              <ac:picMk id="3" creationId="{AEC06448-B326-428D-8B63-36708AF03EDF}"/>
            </ac:picMkLst>
          </pc:picChg>
          <pc:picChg chg="add del mod modCrop">
            <ac:chgData name="Maria Jose Consuegra Laino" userId="8542074c-da4c-4f6d-88fb-ed787923a225" providerId="ADAL" clId="{4CAFCFF4-0D40-464D-B236-8EBA4F69CEE6}" dt="2020-07-03T22:23:17.014" v="644" actId="478"/>
            <ac:picMkLst>
              <pc:docMk/>
              <pc:sldMasterMk cId="444613266" sldId="2147483678"/>
              <pc:sldLayoutMk cId="3700005734" sldId="2147483681"/>
              <ac:picMk id="8" creationId="{A03B5DF0-0107-4413-83FD-E49666246E65}"/>
            </ac:picMkLst>
          </pc:picChg>
        </pc:sldLayoutChg>
        <pc:sldLayoutChg chg="addSp delSp modSp">
          <pc:chgData name="Maria Jose Consuegra Laino" userId="8542074c-da4c-4f6d-88fb-ed787923a225" providerId="ADAL" clId="{4CAFCFF4-0D40-464D-B236-8EBA4F69CEE6}" dt="2020-07-04T17:22:28.788" v="1975" actId="108"/>
          <pc:sldLayoutMkLst>
            <pc:docMk/>
            <pc:sldMasterMk cId="444613266" sldId="2147483678"/>
            <pc:sldLayoutMk cId="66954419" sldId="2147483682"/>
          </pc:sldLayoutMkLst>
          <pc:spChg chg="add">
            <ac:chgData name="Maria Jose Consuegra Laino" userId="8542074c-da4c-4f6d-88fb-ed787923a225" providerId="ADAL" clId="{4CAFCFF4-0D40-464D-B236-8EBA4F69CEE6}" dt="2020-07-03T22:37:37.113" v="675"/>
            <ac:spMkLst>
              <pc:docMk/>
              <pc:sldMasterMk cId="444613266" sldId="2147483678"/>
              <pc:sldLayoutMk cId="66954419" sldId="2147483682"/>
              <ac:spMk id="8" creationId="{0736C555-B4DC-48B5-A200-9B44A0E21091}"/>
            </ac:spMkLst>
          </pc:spChg>
          <pc:spChg chg="mod">
            <ac:chgData name="Maria Jose Consuegra Laino" userId="8542074c-da4c-4f6d-88fb-ed787923a225" providerId="ADAL" clId="{4CAFCFF4-0D40-464D-B236-8EBA4F69CEE6}" dt="2020-07-04T17:20:17.833" v="1961" actId="14100"/>
            <ac:spMkLst>
              <pc:docMk/>
              <pc:sldMasterMk cId="444613266" sldId="2147483678"/>
              <pc:sldLayoutMk cId="66954419" sldId="2147483682"/>
              <ac:spMk id="100" creationId="{15EF33C4-D17D-4E8D-8DD6-44CBFB1F5B51}"/>
            </ac:spMkLst>
          </pc:spChg>
          <pc:spChg chg="mod">
            <ac:chgData name="Maria Jose Consuegra Laino" userId="8542074c-da4c-4f6d-88fb-ed787923a225" providerId="ADAL" clId="{4CAFCFF4-0D40-464D-B236-8EBA4F69CEE6}" dt="2020-07-04T17:22:28.788" v="1975" actId="108"/>
            <ac:spMkLst>
              <pc:docMk/>
              <pc:sldMasterMk cId="444613266" sldId="2147483678"/>
              <pc:sldLayoutMk cId="66954419" sldId="2147483682"/>
              <ac:spMk id="101" creationId="{DE3B4DA8-8DD8-4A8B-8745-E4AB1A771BFF}"/>
            </ac:spMkLst>
          </pc:spChg>
          <pc:spChg chg="del">
            <ac:chgData name="Maria Jose Consuegra Laino" userId="8542074c-da4c-4f6d-88fb-ed787923a225" providerId="ADAL" clId="{4CAFCFF4-0D40-464D-B236-8EBA4F69CEE6}" dt="2020-07-03T22:37:36.793" v="674" actId="478"/>
            <ac:spMkLst>
              <pc:docMk/>
              <pc:sldMasterMk cId="444613266" sldId="2147483678"/>
              <pc:sldLayoutMk cId="66954419" sldId="2147483682"/>
              <ac:spMk id="105" creationId="{9B62A03C-7CDC-43C3-9F2D-1B51170E26DE}"/>
            </ac:spMkLst>
          </pc:spChg>
        </pc:sldLayoutChg>
        <pc:sldLayoutChg chg="addSp delSp modSp">
          <pc:chgData name="Maria Jose Consuegra Laino" userId="8542074c-da4c-4f6d-88fb-ed787923a225" providerId="ADAL" clId="{4CAFCFF4-0D40-464D-B236-8EBA4F69CEE6}" dt="2020-07-04T17:22:26.562" v="1974" actId="108"/>
          <pc:sldLayoutMkLst>
            <pc:docMk/>
            <pc:sldMasterMk cId="444613266" sldId="2147483678"/>
            <pc:sldLayoutMk cId="3736974814" sldId="2147483683"/>
          </pc:sldLayoutMkLst>
          <pc:spChg chg="add">
            <ac:chgData name="Maria Jose Consuegra Laino" userId="8542074c-da4c-4f6d-88fb-ed787923a225" providerId="ADAL" clId="{4CAFCFF4-0D40-464D-B236-8EBA4F69CEE6}" dt="2020-07-03T22:37:46.666" v="678"/>
            <ac:spMkLst>
              <pc:docMk/>
              <pc:sldMasterMk cId="444613266" sldId="2147483678"/>
              <pc:sldLayoutMk cId="3736974814" sldId="2147483683"/>
              <ac:spMk id="9" creationId="{AA0F4980-7678-4E95-A440-F3CC3990CC49}"/>
            </ac:spMkLst>
          </pc:spChg>
          <pc:spChg chg="mod">
            <ac:chgData name="Maria Jose Consuegra Laino" userId="8542074c-da4c-4f6d-88fb-ed787923a225" providerId="ADAL" clId="{4CAFCFF4-0D40-464D-B236-8EBA4F69CEE6}" dt="2020-07-04T17:19:58.605" v="1957" actId="14100"/>
            <ac:spMkLst>
              <pc:docMk/>
              <pc:sldMasterMk cId="444613266" sldId="2147483678"/>
              <pc:sldLayoutMk cId="3736974814" sldId="2147483683"/>
              <ac:spMk id="100" creationId="{15EF33C4-D17D-4E8D-8DD6-44CBFB1F5B51}"/>
            </ac:spMkLst>
          </pc:spChg>
          <pc:spChg chg="mod">
            <ac:chgData name="Maria Jose Consuegra Laino" userId="8542074c-da4c-4f6d-88fb-ed787923a225" providerId="ADAL" clId="{4CAFCFF4-0D40-464D-B236-8EBA4F69CEE6}" dt="2020-07-04T17:22:26.562" v="1974" actId="108"/>
            <ac:spMkLst>
              <pc:docMk/>
              <pc:sldMasterMk cId="444613266" sldId="2147483678"/>
              <pc:sldLayoutMk cId="3736974814" sldId="2147483683"/>
              <ac:spMk id="103" creationId="{90DC1FAB-7F61-41DF-A8B8-26CD0F89FFF6}"/>
            </ac:spMkLst>
          </pc:spChg>
          <pc:spChg chg="del">
            <ac:chgData name="Maria Jose Consuegra Laino" userId="8542074c-da4c-4f6d-88fb-ed787923a225" providerId="ADAL" clId="{4CAFCFF4-0D40-464D-B236-8EBA4F69CEE6}" dt="2020-07-03T22:37:46.212" v="677" actId="478"/>
            <ac:spMkLst>
              <pc:docMk/>
              <pc:sldMasterMk cId="444613266" sldId="2147483678"/>
              <pc:sldLayoutMk cId="3736974814" sldId="2147483683"/>
              <ac:spMk id="105" creationId="{9B62A03C-7CDC-43C3-9F2D-1B51170E26DE}"/>
            </ac:spMkLst>
          </pc:spChg>
          <pc:picChg chg="del">
            <ac:chgData name="Maria Jose Consuegra Laino" userId="8542074c-da4c-4f6d-88fb-ed787923a225" providerId="ADAL" clId="{4CAFCFF4-0D40-464D-B236-8EBA4F69CEE6}" dt="2020-07-03T22:37:43.846" v="676" actId="478"/>
            <ac:picMkLst>
              <pc:docMk/>
              <pc:sldMasterMk cId="444613266" sldId="2147483678"/>
              <pc:sldLayoutMk cId="3736974814" sldId="2147483683"/>
              <ac:picMk id="96" creationId="{D81C29FF-21E7-4890-8F89-27292508942C}"/>
            </ac:picMkLst>
          </pc:picChg>
        </pc:sldLayoutChg>
        <pc:sldLayoutChg chg="addSp delSp modSp">
          <pc:chgData name="Maria Jose Consuegra Laino" userId="8542074c-da4c-4f6d-88fb-ed787923a225" providerId="ADAL" clId="{4CAFCFF4-0D40-464D-B236-8EBA4F69CEE6}" dt="2020-07-04T17:22:22.513" v="1972" actId="108"/>
          <pc:sldLayoutMkLst>
            <pc:docMk/>
            <pc:sldMasterMk cId="444613266" sldId="2147483678"/>
            <pc:sldLayoutMk cId="1939078516" sldId="2147483684"/>
          </pc:sldLayoutMkLst>
          <pc:spChg chg="add">
            <ac:chgData name="Maria Jose Consuegra Laino" userId="8542074c-da4c-4f6d-88fb-ed787923a225" providerId="ADAL" clId="{4CAFCFF4-0D40-464D-B236-8EBA4F69CEE6}" dt="2020-07-03T22:37:52.285" v="680"/>
            <ac:spMkLst>
              <pc:docMk/>
              <pc:sldMasterMk cId="444613266" sldId="2147483678"/>
              <pc:sldLayoutMk cId="1939078516" sldId="2147483684"/>
              <ac:spMk id="8" creationId="{C115B2E6-F75D-43DC-9C9B-39B3441DE791}"/>
            </ac:spMkLst>
          </pc:spChg>
          <pc:spChg chg="mod">
            <ac:chgData name="Maria Jose Consuegra Laino" userId="8542074c-da4c-4f6d-88fb-ed787923a225" providerId="ADAL" clId="{4CAFCFF4-0D40-464D-B236-8EBA4F69CEE6}" dt="2020-07-04T17:20:05.676" v="1960" actId="14100"/>
            <ac:spMkLst>
              <pc:docMk/>
              <pc:sldMasterMk cId="444613266" sldId="2147483678"/>
              <pc:sldLayoutMk cId="1939078516" sldId="2147483684"/>
              <ac:spMk id="100" creationId="{15EF33C4-D17D-4E8D-8DD6-44CBFB1F5B51}"/>
            </ac:spMkLst>
          </pc:spChg>
          <pc:spChg chg="mod">
            <ac:chgData name="Maria Jose Consuegra Laino" userId="8542074c-da4c-4f6d-88fb-ed787923a225" providerId="ADAL" clId="{4CAFCFF4-0D40-464D-B236-8EBA4F69CEE6}" dt="2020-07-04T17:22:22.513" v="1972" actId="108"/>
            <ac:spMkLst>
              <pc:docMk/>
              <pc:sldMasterMk cId="444613266" sldId="2147483678"/>
              <pc:sldLayoutMk cId="1939078516" sldId="2147483684"/>
              <ac:spMk id="104" creationId="{7FAC8FF4-5FAB-43D5-95A1-AC2B00F416BF}"/>
            </ac:spMkLst>
          </pc:spChg>
          <pc:spChg chg="del">
            <ac:chgData name="Maria Jose Consuegra Laino" userId="8542074c-da4c-4f6d-88fb-ed787923a225" providerId="ADAL" clId="{4CAFCFF4-0D40-464D-B236-8EBA4F69CEE6}" dt="2020-07-03T22:37:51.705" v="679" actId="478"/>
            <ac:spMkLst>
              <pc:docMk/>
              <pc:sldMasterMk cId="444613266" sldId="2147483678"/>
              <pc:sldLayoutMk cId="1939078516" sldId="2147483684"/>
              <ac:spMk id="105" creationId="{9B62A03C-7CDC-43C3-9F2D-1B51170E26DE}"/>
            </ac:spMkLst>
          </pc:spChg>
        </pc:sldLayoutChg>
      </pc:sldMasterChg>
    </pc:docChg>
  </pc:docChgLst>
  <pc:docChgLst>
    <pc:chgData name="Alfaima Lucia" userId="8ff4d46d-d35d-4c23-bd44-99bb73a28002" providerId="ADAL" clId="{04C3898B-1C2E-4011-BF2C-706C8004359F}"/>
    <pc:docChg chg="undo custSel addSld modSld modMainMaster">
      <pc:chgData name="Alfaima Lucia" userId="8ff4d46d-d35d-4c23-bd44-99bb73a28002" providerId="ADAL" clId="{04C3898B-1C2E-4011-BF2C-706C8004359F}" dt="2020-07-10T00:59:01.713" v="1628" actId="208"/>
      <pc:docMkLst>
        <pc:docMk/>
      </pc:docMkLst>
      <pc:sldChg chg="addSp delSp modSp mod delAnim modAnim">
        <pc:chgData name="Alfaima Lucia" userId="8ff4d46d-d35d-4c23-bd44-99bb73a28002" providerId="ADAL" clId="{04C3898B-1C2E-4011-BF2C-706C8004359F}" dt="2020-07-08T23:34:49.402" v="1110"/>
        <pc:sldMkLst>
          <pc:docMk/>
          <pc:sldMk cId="2425092068" sldId="276"/>
        </pc:sldMkLst>
        <pc:spChg chg="mod">
          <ac:chgData name="Alfaima Lucia" userId="8ff4d46d-d35d-4c23-bd44-99bb73a28002" providerId="ADAL" clId="{04C3898B-1C2E-4011-BF2C-706C8004359F}" dt="2020-07-08T22:38:38.852" v="269" actId="14100"/>
          <ac:spMkLst>
            <pc:docMk/>
            <pc:sldMk cId="2425092068" sldId="276"/>
            <ac:spMk id="5" creationId="{313B85EC-93F5-4E78-B26A-28FD12DB7BFD}"/>
          </ac:spMkLst>
        </pc:spChg>
        <pc:spChg chg="del mod">
          <ac:chgData name="Alfaima Lucia" userId="8ff4d46d-d35d-4c23-bd44-99bb73a28002" providerId="ADAL" clId="{04C3898B-1C2E-4011-BF2C-706C8004359F}" dt="2020-07-08T22:38:01.931" v="258" actId="478"/>
          <ac:spMkLst>
            <pc:docMk/>
            <pc:sldMk cId="2425092068" sldId="276"/>
            <ac:spMk id="6" creationId="{3C4CC9E0-96F2-48A4-95A0-BD2B014C0D6A}"/>
          </ac:spMkLst>
        </pc:spChg>
        <pc:spChg chg="mod">
          <ac:chgData name="Alfaima Lucia" userId="8ff4d46d-d35d-4c23-bd44-99bb73a28002" providerId="ADAL" clId="{04C3898B-1C2E-4011-BF2C-706C8004359F}" dt="2020-07-08T22:38:30.358" v="267" actId="14100"/>
          <ac:spMkLst>
            <pc:docMk/>
            <pc:sldMk cId="2425092068" sldId="276"/>
            <ac:spMk id="7" creationId="{22DF2ADC-C5E4-4216-9E17-7EA443E75DFC}"/>
          </ac:spMkLst>
        </pc:spChg>
        <pc:spChg chg="mod">
          <ac:chgData name="Alfaima Lucia" userId="8ff4d46d-d35d-4c23-bd44-99bb73a28002" providerId="ADAL" clId="{04C3898B-1C2E-4011-BF2C-706C8004359F}" dt="2020-07-08T22:38:20.233" v="265" actId="14100"/>
          <ac:spMkLst>
            <pc:docMk/>
            <pc:sldMk cId="2425092068" sldId="276"/>
            <ac:spMk id="9" creationId="{050FD988-9719-4D9E-A6B8-08D98DF1E015}"/>
          </ac:spMkLst>
        </pc:spChg>
        <pc:spChg chg="mod">
          <ac:chgData name="Alfaima Lucia" userId="8ff4d46d-d35d-4c23-bd44-99bb73a28002" providerId="ADAL" clId="{04C3898B-1C2E-4011-BF2C-706C8004359F}" dt="2020-07-08T23:34:48.375" v="1109"/>
          <ac:spMkLst>
            <pc:docMk/>
            <pc:sldMk cId="2425092068" sldId="276"/>
            <ac:spMk id="19" creationId="{29CE5608-8D89-4951-ACCE-1AEFD4A2B117}"/>
          </ac:spMkLst>
        </pc:spChg>
        <pc:spChg chg="mod">
          <ac:chgData name="Alfaima Lucia" userId="8ff4d46d-d35d-4c23-bd44-99bb73a28002" providerId="ADAL" clId="{04C3898B-1C2E-4011-BF2C-706C8004359F}" dt="2020-07-08T23:34:48.375" v="1109"/>
          <ac:spMkLst>
            <pc:docMk/>
            <pc:sldMk cId="2425092068" sldId="276"/>
            <ac:spMk id="21" creationId="{0236589B-EC14-4202-9BAD-761A7AEE44B6}"/>
          </ac:spMkLst>
        </pc:spChg>
        <pc:spChg chg="mod">
          <ac:chgData name="Alfaima Lucia" userId="8ff4d46d-d35d-4c23-bd44-99bb73a28002" providerId="ADAL" clId="{04C3898B-1C2E-4011-BF2C-706C8004359F}" dt="2020-07-08T23:34:48.375" v="1109"/>
          <ac:spMkLst>
            <pc:docMk/>
            <pc:sldMk cId="2425092068" sldId="276"/>
            <ac:spMk id="23" creationId="{BAC7FCAA-BEDF-45D7-AEC0-991FDF7D9D86}"/>
          </ac:spMkLst>
        </pc:spChg>
        <pc:spChg chg="mod">
          <ac:chgData name="Alfaima Lucia" userId="8ff4d46d-d35d-4c23-bd44-99bb73a28002" providerId="ADAL" clId="{04C3898B-1C2E-4011-BF2C-706C8004359F}" dt="2020-07-08T23:34:48.375" v="1109"/>
          <ac:spMkLst>
            <pc:docMk/>
            <pc:sldMk cId="2425092068" sldId="276"/>
            <ac:spMk id="25" creationId="{D70AC412-9D69-4255-84A4-A96547FB1261}"/>
          </ac:spMkLst>
        </pc:spChg>
        <pc:spChg chg="mod">
          <ac:chgData name="Alfaima Lucia" userId="8ff4d46d-d35d-4c23-bd44-99bb73a28002" providerId="ADAL" clId="{04C3898B-1C2E-4011-BF2C-706C8004359F}" dt="2020-07-08T23:34:48.375" v="1109"/>
          <ac:spMkLst>
            <pc:docMk/>
            <pc:sldMk cId="2425092068" sldId="276"/>
            <ac:spMk id="33" creationId="{0EC6FC12-23DB-44B5-8A5F-5A950D63D02A}"/>
          </ac:spMkLst>
        </pc:spChg>
        <pc:spChg chg="mod">
          <ac:chgData name="Alfaima Lucia" userId="8ff4d46d-d35d-4c23-bd44-99bb73a28002" providerId="ADAL" clId="{04C3898B-1C2E-4011-BF2C-706C8004359F}" dt="2020-07-08T23:34:48.375" v="1109"/>
          <ac:spMkLst>
            <pc:docMk/>
            <pc:sldMk cId="2425092068" sldId="276"/>
            <ac:spMk id="35" creationId="{BDAB98C3-12FA-44C5-BB8A-6253A2575076}"/>
          </ac:spMkLst>
        </pc:spChg>
        <pc:spChg chg="mod">
          <ac:chgData name="Alfaima Lucia" userId="8ff4d46d-d35d-4c23-bd44-99bb73a28002" providerId="ADAL" clId="{04C3898B-1C2E-4011-BF2C-706C8004359F}" dt="2020-07-08T23:34:48.375" v="1109"/>
          <ac:spMkLst>
            <pc:docMk/>
            <pc:sldMk cId="2425092068" sldId="276"/>
            <ac:spMk id="37" creationId="{4FCC2BD6-9448-4074-B10D-B66CFBCACD69}"/>
          </ac:spMkLst>
        </pc:spChg>
        <pc:spChg chg="mod">
          <ac:chgData name="Alfaima Lucia" userId="8ff4d46d-d35d-4c23-bd44-99bb73a28002" providerId="ADAL" clId="{04C3898B-1C2E-4011-BF2C-706C8004359F}" dt="2020-07-08T23:34:48.375" v="1109"/>
          <ac:spMkLst>
            <pc:docMk/>
            <pc:sldMk cId="2425092068" sldId="276"/>
            <ac:spMk id="39" creationId="{A011FF9E-6BF8-4A8F-8FB2-E55A9E89A99C}"/>
          </ac:spMkLst>
        </pc:spChg>
        <pc:spChg chg="mod">
          <ac:chgData name="Alfaima Lucia" userId="8ff4d46d-d35d-4c23-bd44-99bb73a28002" providerId="ADAL" clId="{04C3898B-1C2E-4011-BF2C-706C8004359F}" dt="2020-07-08T23:34:48.375" v="1109"/>
          <ac:spMkLst>
            <pc:docMk/>
            <pc:sldMk cId="2425092068" sldId="276"/>
            <ac:spMk id="41" creationId="{17216B9A-C6EB-43B0-8426-6631B8860F56}"/>
          </ac:spMkLst>
        </pc:spChg>
        <pc:spChg chg="mod">
          <ac:chgData name="Alfaima Lucia" userId="8ff4d46d-d35d-4c23-bd44-99bb73a28002" providerId="ADAL" clId="{04C3898B-1C2E-4011-BF2C-706C8004359F}" dt="2020-07-08T23:34:48.375" v="1109"/>
          <ac:spMkLst>
            <pc:docMk/>
            <pc:sldMk cId="2425092068" sldId="276"/>
            <ac:spMk id="49" creationId="{5F285B06-DE23-4969-AE96-A4591E7E4ABF}"/>
          </ac:spMkLst>
        </pc:spChg>
        <pc:spChg chg="add del mod">
          <ac:chgData name="Alfaima Lucia" userId="8ff4d46d-d35d-4c23-bd44-99bb73a28002" providerId="ADAL" clId="{04C3898B-1C2E-4011-BF2C-706C8004359F}" dt="2020-07-08T23:34:49.402" v="1110"/>
          <ac:spMkLst>
            <pc:docMk/>
            <pc:sldMk cId="2425092068" sldId="276"/>
            <ac:spMk id="50" creationId="{46FBAC3A-C143-42A6-8C47-FE190ACBCE16}"/>
          </ac:spMkLst>
        </pc:spChg>
        <pc:spChg chg="add del mod">
          <ac:chgData name="Alfaima Lucia" userId="8ff4d46d-d35d-4c23-bd44-99bb73a28002" providerId="ADAL" clId="{04C3898B-1C2E-4011-BF2C-706C8004359F}" dt="2020-07-08T23:34:49.402" v="1110"/>
          <ac:spMkLst>
            <pc:docMk/>
            <pc:sldMk cId="2425092068" sldId="276"/>
            <ac:spMk id="51" creationId="{DE3A6123-F14A-45EB-A997-F2313E46FF7E}"/>
          </ac:spMkLst>
        </pc:spChg>
        <pc:spChg chg="add del mod">
          <ac:chgData name="Alfaima Lucia" userId="8ff4d46d-d35d-4c23-bd44-99bb73a28002" providerId="ADAL" clId="{04C3898B-1C2E-4011-BF2C-706C8004359F}" dt="2020-07-08T23:34:49.402" v="1110"/>
          <ac:spMkLst>
            <pc:docMk/>
            <pc:sldMk cId="2425092068" sldId="276"/>
            <ac:spMk id="52" creationId="{6BD7FF1A-D9A5-4417-854A-63DF05D0F5E8}"/>
          </ac:spMkLst>
        </pc:spChg>
        <pc:spChg chg="add del mod">
          <ac:chgData name="Alfaima Lucia" userId="8ff4d46d-d35d-4c23-bd44-99bb73a28002" providerId="ADAL" clId="{04C3898B-1C2E-4011-BF2C-706C8004359F}" dt="2020-07-08T23:34:49.402" v="1110"/>
          <ac:spMkLst>
            <pc:docMk/>
            <pc:sldMk cId="2425092068" sldId="276"/>
            <ac:spMk id="53" creationId="{E643470F-B28D-4074-9136-183D4AA9F2A4}"/>
          </ac:spMkLst>
        </pc:spChg>
        <pc:spChg chg="add del mod">
          <ac:chgData name="Alfaima Lucia" userId="8ff4d46d-d35d-4c23-bd44-99bb73a28002" providerId="ADAL" clId="{04C3898B-1C2E-4011-BF2C-706C8004359F}" dt="2020-07-08T23:34:49.402" v="1110"/>
          <ac:spMkLst>
            <pc:docMk/>
            <pc:sldMk cId="2425092068" sldId="276"/>
            <ac:spMk id="54" creationId="{9B08E546-0842-444A-B6EE-475EC4961666}"/>
          </ac:spMkLst>
        </pc:spChg>
        <pc:spChg chg="add del mod">
          <ac:chgData name="Alfaima Lucia" userId="8ff4d46d-d35d-4c23-bd44-99bb73a28002" providerId="ADAL" clId="{04C3898B-1C2E-4011-BF2C-706C8004359F}" dt="2020-07-08T23:34:49.402" v="1110"/>
          <ac:spMkLst>
            <pc:docMk/>
            <pc:sldMk cId="2425092068" sldId="276"/>
            <ac:spMk id="55" creationId="{0D07F57F-74A5-447C-B51D-61C4FD3B5D2D}"/>
          </ac:spMkLst>
        </pc:spChg>
        <pc:spChg chg="mod">
          <ac:chgData name="Alfaima Lucia" userId="8ff4d46d-d35d-4c23-bd44-99bb73a28002" providerId="ADAL" clId="{04C3898B-1C2E-4011-BF2C-706C8004359F}" dt="2020-07-08T23:34:48.375" v="1109"/>
          <ac:spMkLst>
            <pc:docMk/>
            <pc:sldMk cId="2425092068" sldId="276"/>
            <ac:spMk id="57" creationId="{FC30D508-5534-42F0-A03F-F38555DD430B}"/>
          </ac:spMkLst>
        </pc:spChg>
        <pc:spChg chg="mod">
          <ac:chgData name="Alfaima Lucia" userId="8ff4d46d-d35d-4c23-bd44-99bb73a28002" providerId="ADAL" clId="{04C3898B-1C2E-4011-BF2C-706C8004359F}" dt="2020-07-08T23:34:48.375" v="1109"/>
          <ac:spMkLst>
            <pc:docMk/>
            <pc:sldMk cId="2425092068" sldId="276"/>
            <ac:spMk id="58" creationId="{6F57B0E6-9BDC-40BA-A907-41CA6FBD548F}"/>
          </ac:spMkLst>
        </pc:spChg>
        <pc:spChg chg="mod">
          <ac:chgData name="Alfaima Lucia" userId="8ff4d46d-d35d-4c23-bd44-99bb73a28002" providerId="ADAL" clId="{04C3898B-1C2E-4011-BF2C-706C8004359F}" dt="2020-07-08T23:34:48.375" v="1109"/>
          <ac:spMkLst>
            <pc:docMk/>
            <pc:sldMk cId="2425092068" sldId="276"/>
            <ac:spMk id="59" creationId="{8E684A2E-F27B-493C-9AB6-610A18E53048}"/>
          </ac:spMkLst>
        </pc:spChg>
        <pc:spChg chg="add del mod">
          <ac:chgData name="Alfaima Lucia" userId="8ff4d46d-d35d-4c23-bd44-99bb73a28002" providerId="ADAL" clId="{04C3898B-1C2E-4011-BF2C-706C8004359F}" dt="2020-07-08T23:34:49.402" v="1110"/>
          <ac:spMkLst>
            <pc:docMk/>
            <pc:sldMk cId="2425092068" sldId="276"/>
            <ac:spMk id="68" creationId="{EE23B714-262C-4A6E-9902-C232A4290BDB}"/>
          </ac:spMkLst>
        </pc:spChg>
        <pc:spChg chg="mod">
          <ac:chgData name="Alfaima Lucia" userId="8ff4d46d-d35d-4c23-bd44-99bb73a28002" providerId="ADAL" clId="{04C3898B-1C2E-4011-BF2C-706C8004359F}" dt="2020-07-08T23:34:48.375" v="1109"/>
          <ac:spMkLst>
            <pc:docMk/>
            <pc:sldMk cId="2425092068" sldId="276"/>
            <ac:spMk id="71" creationId="{846467EB-AF19-47F5-B87E-690BD5FD5732}"/>
          </ac:spMkLst>
        </pc:spChg>
        <pc:spChg chg="mod">
          <ac:chgData name="Alfaima Lucia" userId="8ff4d46d-d35d-4c23-bd44-99bb73a28002" providerId="ADAL" clId="{04C3898B-1C2E-4011-BF2C-706C8004359F}" dt="2020-07-08T23:34:48.375" v="1109"/>
          <ac:spMkLst>
            <pc:docMk/>
            <pc:sldMk cId="2425092068" sldId="276"/>
            <ac:spMk id="73" creationId="{A9EAC701-5C7D-4EA2-A63E-83BDE21BF4D5}"/>
          </ac:spMkLst>
        </pc:spChg>
        <pc:spChg chg="mod">
          <ac:chgData name="Alfaima Lucia" userId="8ff4d46d-d35d-4c23-bd44-99bb73a28002" providerId="ADAL" clId="{04C3898B-1C2E-4011-BF2C-706C8004359F}" dt="2020-07-08T23:34:48.375" v="1109"/>
          <ac:spMkLst>
            <pc:docMk/>
            <pc:sldMk cId="2425092068" sldId="276"/>
            <ac:spMk id="75" creationId="{313D438C-C291-46CD-8C3C-243221ED2A6D}"/>
          </ac:spMkLst>
        </pc:spChg>
        <pc:spChg chg="mod">
          <ac:chgData name="Alfaima Lucia" userId="8ff4d46d-d35d-4c23-bd44-99bb73a28002" providerId="ADAL" clId="{04C3898B-1C2E-4011-BF2C-706C8004359F}" dt="2020-07-08T23:34:48.375" v="1109"/>
          <ac:spMkLst>
            <pc:docMk/>
            <pc:sldMk cId="2425092068" sldId="276"/>
            <ac:spMk id="77" creationId="{698495A9-C3C5-47BD-9A99-C667F0CAFB0D}"/>
          </ac:spMkLst>
        </pc:spChg>
        <pc:spChg chg="mod">
          <ac:chgData name="Alfaima Lucia" userId="8ff4d46d-d35d-4c23-bd44-99bb73a28002" providerId="ADAL" clId="{04C3898B-1C2E-4011-BF2C-706C8004359F}" dt="2020-07-08T23:34:48.375" v="1109"/>
          <ac:spMkLst>
            <pc:docMk/>
            <pc:sldMk cId="2425092068" sldId="276"/>
            <ac:spMk id="85" creationId="{2C58A6A7-84CB-4C4B-99AF-B108AD3F02FF}"/>
          </ac:spMkLst>
        </pc:spChg>
        <pc:spChg chg="add del mod">
          <ac:chgData name="Alfaima Lucia" userId="8ff4d46d-d35d-4c23-bd44-99bb73a28002" providerId="ADAL" clId="{04C3898B-1C2E-4011-BF2C-706C8004359F}" dt="2020-07-08T23:34:49.402" v="1110"/>
          <ac:spMkLst>
            <pc:docMk/>
            <pc:sldMk cId="2425092068" sldId="276"/>
            <ac:spMk id="87" creationId="{A9E5DD64-B955-4A70-BB4C-F383E99B95B5}"/>
          </ac:spMkLst>
        </pc:spChg>
        <pc:spChg chg="add del mod">
          <ac:chgData name="Alfaima Lucia" userId="8ff4d46d-d35d-4c23-bd44-99bb73a28002" providerId="ADAL" clId="{04C3898B-1C2E-4011-BF2C-706C8004359F}" dt="2020-07-08T23:34:49.402" v="1110"/>
          <ac:spMkLst>
            <pc:docMk/>
            <pc:sldMk cId="2425092068" sldId="276"/>
            <ac:spMk id="88" creationId="{DBC67505-442C-49F1-A332-9D8AC5B43EBC}"/>
          </ac:spMkLst>
        </pc:spChg>
        <pc:spChg chg="add del mod">
          <ac:chgData name="Alfaima Lucia" userId="8ff4d46d-d35d-4c23-bd44-99bb73a28002" providerId="ADAL" clId="{04C3898B-1C2E-4011-BF2C-706C8004359F}" dt="2020-07-08T23:34:49.402" v="1110"/>
          <ac:spMkLst>
            <pc:docMk/>
            <pc:sldMk cId="2425092068" sldId="276"/>
            <ac:spMk id="90" creationId="{B25F0FF0-A224-4034-B004-0F6B0B99892C}"/>
          </ac:spMkLst>
        </pc:spChg>
        <pc:spChg chg="add del mod">
          <ac:chgData name="Alfaima Lucia" userId="8ff4d46d-d35d-4c23-bd44-99bb73a28002" providerId="ADAL" clId="{04C3898B-1C2E-4011-BF2C-706C8004359F}" dt="2020-07-08T23:34:49.402" v="1110"/>
          <ac:spMkLst>
            <pc:docMk/>
            <pc:sldMk cId="2425092068" sldId="276"/>
            <ac:spMk id="91" creationId="{0DDB9F94-CB54-4110-AB5C-F1137D89FB5C}"/>
          </ac:spMkLst>
        </pc:spChg>
        <pc:grpChg chg="add mod">
          <ac:chgData name="Alfaima Lucia" userId="8ff4d46d-d35d-4c23-bd44-99bb73a28002" providerId="ADAL" clId="{04C3898B-1C2E-4011-BF2C-706C8004359F}" dt="2020-07-08T22:45:21.977" v="351" actId="164"/>
          <ac:grpSpMkLst>
            <pc:docMk/>
            <pc:sldMk cId="2425092068" sldId="276"/>
            <ac:grpSpMk id="2" creationId="{10422C48-C8CC-4B32-8BC7-FCCFD47C0DC6}"/>
          </ac:grpSpMkLst>
        </pc:grpChg>
        <pc:grpChg chg="add del mod">
          <ac:chgData name="Alfaima Lucia" userId="8ff4d46d-d35d-4c23-bd44-99bb73a28002" providerId="ADAL" clId="{04C3898B-1C2E-4011-BF2C-706C8004359F}" dt="2020-07-08T22:39:28.174" v="281" actId="478"/>
          <ac:grpSpMkLst>
            <pc:docMk/>
            <pc:sldMk cId="2425092068" sldId="276"/>
            <ac:grpSpMk id="4" creationId="{C709C114-6668-42DB-9C5C-F0A148799202}"/>
          </ac:grpSpMkLst>
        </pc:grpChg>
        <pc:grpChg chg="del mod">
          <ac:chgData name="Alfaima Lucia" userId="8ff4d46d-d35d-4c23-bd44-99bb73a28002" providerId="ADAL" clId="{04C3898B-1C2E-4011-BF2C-706C8004359F}" dt="2020-07-08T22:37:52.722" v="255" actId="478"/>
          <ac:grpSpMkLst>
            <pc:docMk/>
            <pc:sldMk cId="2425092068" sldId="276"/>
            <ac:grpSpMk id="8" creationId="{A0B45448-03C5-4F53-8606-1F1EAB3BC6E1}"/>
          </ac:grpSpMkLst>
        </pc:grpChg>
        <pc:grpChg chg="add del mod">
          <ac:chgData name="Alfaima Lucia" userId="8ff4d46d-d35d-4c23-bd44-99bb73a28002" providerId="ADAL" clId="{04C3898B-1C2E-4011-BF2C-706C8004359F}" dt="2020-07-08T23:34:49.402" v="1110"/>
          <ac:grpSpMkLst>
            <pc:docMk/>
            <pc:sldMk cId="2425092068" sldId="276"/>
            <ac:grpSpMk id="18" creationId="{27BC4D10-C714-45F7-93CD-9140DFAF70D7}"/>
          </ac:grpSpMkLst>
        </pc:grpChg>
        <pc:grpChg chg="add del mod">
          <ac:chgData name="Alfaima Lucia" userId="8ff4d46d-d35d-4c23-bd44-99bb73a28002" providerId="ADAL" clId="{04C3898B-1C2E-4011-BF2C-706C8004359F}" dt="2020-07-08T23:34:49.402" v="1110"/>
          <ac:grpSpMkLst>
            <pc:docMk/>
            <pc:sldMk cId="2425092068" sldId="276"/>
            <ac:grpSpMk id="34" creationId="{6EC113EF-5DD6-42A0-9B6D-52AEE9139098}"/>
          </ac:grpSpMkLst>
        </pc:grpChg>
        <pc:grpChg chg="add del mod">
          <ac:chgData name="Alfaima Lucia" userId="8ff4d46d-d35d-4c23-bd44-99bb73a28002" providerId="ADAL" clId="{04C3898B-1C2E-4011-BF2C-706C8004359F}" dt="2020-07-08T23:34:49.402" v="1110"/>
          <ac:grpSpMkLst>
            <pc:docMk/>
            <pc:sldMk cId="2425092068" sldId="276"/>
            <ac:grpSpMk id="56" creationId="{F9586EE1-A4EE-40C4-A7D9-E7A452E74C17}"/>
          </ac:grpSpMkLst>
        </pc:grpChg>
        <pc:grpChg chg="add del mod">
          <ac:chgData name="Alfaima Lucia" userId="8ff4d46d-d35d-4c23-bd44-99bb73a28002" providerId="ADAL" clId="{04C3898B-1C2E-4011-BF2C-706C8004359F}" dt="2020-07-08T23:34:49.402" v="1110"/>
          <ac:grpSpMkLst>
            <pc:docMk/>
            <pc:sldMk cId="2425092068" sldId="276"/>
            <ac:grpSpMk id="70" creationId="{469C0EB7-91C3-4057-9FCC-433E1BEC52DF}"/>
          </ac:grpSpMkLst>
        </pc:grpChg>
        <pc:picChg chg="del mod">
          <ac:chgData name="Alfaima Lucia" userId="8ff4d46d-d35d-4c23-bd44-99bb73a28002" providerId="ADAL" clId="{04C3898B-1C2E-4011-BF2C-706C8004359F}" dt="2020-07-08T22:37:52.722" v="255" actId="478"/>
          <ac:picMkLst>
            <pc:docMk/>
            <pc:sldMk cId="2425092068" sldId="276"/>
            <ac:picMk id="10" creationId="{ECC09019-9183-4BB3-94A4-FF77A1A0BEB1}"/>
          </ac:picMkLst>
        </pc:picChg>
        <pc:picChg chg="add del mod">
          <ac:chgData name="Alfaima Lucia" userId="8ff4d46d-d35d-4c23-bd44-99bb73a28002" providerId="ADAL" clId="{04C3898B-1C2E-4011-BF2C-706C8004359F}" dt="2020-07-08T22:43:17.371" v="311" actId="478"/>
          <ac:picMkLst>
            <pc:docMk/>
            <pc:sldMk cId="2425092068" sldId="276"/>
            <ac:picMk id="11" creationId="{6D624C5C-E979-4881-96CB-49421B6EE6FE}"/>
          </ac:picMkLst>
        </pc:picChg>
        <pc:picChg chg="add del mod">
          <ac:chgData name="Alfaima Lucia" userId="8ff4d46d-d35d-4c23-bd44-99bb73a28002" providerId="ADAL" clId="{04C3898B-1C2E-4011-BF2C-706C8004359F}" dt="2020-07-08T23:34:04.387" v="1070" actId="478"/>
          <ac:picMkLst>
            <pc:docMk/>
            <pc:sldMk cId="2425092068" sldId="276"/>
            <ac:picMk id="12" creationId="{7247563D-D152-483C-BFF8-3D2A53AD5119}"/>
          </ac:picMkLst>
        </pc:picChg>
        <pc:picChg chg="add del mod">
          <ac:chgData name="Alfaima Lucia" userId="8ff4d46d-d35d-4c23-bd44-99bb73a28002" providerId="ADAL" clId="{04C3898B-1C2E-4011-BF2C-706C8004359F}" dt="2020-07-08T22:45:42.180" v="363" actId="478"/>
          <ac:picMkLst>
            <pc:docMk/>
            <pc:sldMk cId="2425092068" sldId="276"/>
            <ac:picMk id="13" creationId="{EAA04CB1-FC21-44F8-A4CA-B3A0D48D49AD}"/>
          </ac:picMkLst>
        </pc:picChg>
        <pc:picChg chg="add del mod">
          <ac:chgData name="Alfaima Lucia" userId="8ff4d46d-d35d-4c23-bd44-99bb73a28002" providerId="ADAL" clId="{04C3898B-1C2E-4011-BF2C-706C8004359F}" dt="2020-07-08T22:45:42.180" v="363" actId="478"/>
          <ac:picMkLst>
            <pc:docMk/>
            <pc:sldMk cId="2425092068" sldId="276"/>
            <ac:picMk id="14" creationId="{6F046620-F311-4F4B-A561-D48D9166D9DA}"/>
          </ac:picMkLst>
        </pc:picChg>
        <pc:picChg chg="add del mod">
          <ac:chgData name="Alfaima Lucia" userId="8ff4d46d-d35d-4c23-bd44-99bb73a28002" providerId="ADAL" clId="{04C3898B-1C2E-4011-BF2C-706C8004359F}" dt="2020-07-08T22:45:42.180" v="363" actId="478"/>
          <ac:picMkLst>
            <pc:docMk/>
            <pc:sldMk cId="2425092068" sldId="276"/>
            <ac:picMk id="15" creationId="{E29FF361-25E3-4131-9982-99F536AFC7FD}"/>
          </ac:picMkLst>
        </pc:picChg>
        <pc:picChg chg="add del mod">
          <ac:chgData name="Alfaima Lucia" userId="8ff4d46d-d35d-4c23-bd44-99bb73a28002" providerId="ADAL" clId="{04C3898B-1C2E-4011-BF2C-706C8004359F}" dt="2020-07-08T22:45:42.180" v="363" actId="478"/>
          <ac:picMkLst>
            <pc:docMk/>
            <pc:sldMk cId="2425092068" sldId="276"/>
            <ac:picMk id="16" creationId="{07554955-CFC1-4263-9C37-EE8296881DF8}"/>
          </ac:picMkLst>
        </pc:picChg>
        <pc:picChg chg="add del mod">
          <ac:chgData name="Alfaima Lucia" userId="8ff4d46d-d35d-4c23-bd44-99bb73a28002" providerId="ADAL" clId="{04C3898B-1C2E-4011-BF2C-706C8004359F}" dt="2020-07-08T22:45:42.180" v="363" actId="478"/>
          <ac:picMkLst>
            <pc:docMk/>
            <pc:sldMk cId="2425092068" sldId="276"/>
            <ac:picMk id="17" creationId="{DD6D0A3F-4652-4D83-9010-7B909C1BA5DA}"/>
          </ac:picMkLst>
        </pc:picChg>
        <pc:picChg chg="mod">
          <ac:chgData name="Alfaima Lucia" userId="8ff4d46d-d35d-4c23-bd44-99bb73a28002" providerId="ADAL" clId="{04C3898B-1C2E-4011-BF2C-706C8004359F}" dt="2020-07-08T23:34:48.375" v="1109"/>
          <ac:picMkLst>
            <pc:docMk/>
            <pc:sldMk cId="2425092068" sldId="276"/>
            <ac:picMk id="20" creationId="{CB9A5D6E-4723-4A6D-8035-7A8B3DAD8DD6}"/>
          </ac:picMkLst>
        </pc:picChg>
        <pc:picChg chg="mod">
          <ac:chgData name="Alfaima Lucia" userId="8ff4d46d-d35d-4c23-bd44-99bb73a28002" providerId="ADAL" clId="{04C3898B-1C2E-4011-BF2C-706C8004359F}" dt="2020-07-08T23:34:48.375" v="1109"/>
          <ac:picMkLst>
            <pc:docMk/>
            <pc:sldMk cId="2425092068" sldId="276"/>
            <ac:picMk id="22" creationId="{DAB5C577-D8DD-4816-BDB1-5808C2A07AE6}"/>
          </ac:picMkLst>
        </pc:picChg>
        <pc:picChg chg="mod">
          <ac:chgData name="Alfaima Lucia" userId="8ff4d46d-d35d-4c23-bd44-99bb73a28002" providerId="ADAL" clId="{04C3898B-1C2E-4011-BF2C-706C8004359F}" dt="2020-07-08T23:34:48.375" v="1109"/>
          <ac:picMkLst>
            <pc:docMk/>
            <pc:sldMk cId="2425092068" sldId="276"/>
            <ac:picMk id="24" creationId="{80FAE5D9-2DAD-47A2-BE35-DEC1D10B6CD7}"/>
          </ac:picMkLst>
        </pc:picChg>
        <pc:picChg chg="mod">
          <ac:chgData name="Alfaima Lucia" userId="8ff4d46d-d35d-4c23-bd44-99bb73a28002" providerId="ADAL" clId="{04C3898B-1C2E-4011-BF2C-706C8004359F}" dt="2020-07-08T23:34:48.375" v="1109"/>
          <ac:picMkLst>
            <pc:docMk/>
            <pc:sldMk cId="2425092068" sldId="276"/>
            <ac:picMk id="26" creationId="{30E3BBD3-28F3-4595-B20E-627E66BCCC67}"/>
          </ac:picMkLst>
        </pc:picChg>
        <pc:picChg chg="mod">
          <ac:chgData name="Alfaima Lucia" userId="8ff4d46d-d35d-4c23-bd44-99bb73a28002" providerId="ADAL" clId="{04C3898B-1C2E-4011-BF2C-706C8004359F}" dt="2020-07-08T23:34:48.375" v="1109"/>
          <ac:picMkLst>
            <pc:docMk/>
            <pc:sldMk cId="2425092068" sldId="276"/>
            <ac:picMk id="27" creationId="{C70C493B-E756-48AF-8EE4-2A1F52759471}"/>
          </ac:picMkLst>
        </pc:picChg>
        <pc:picChg chg="mod">
          <ac:chgData name="Alfaima Lucia" userId="8ff4d46d-d35d-4c23-bd44-99bb73a28002" providerId="ADAL" clId="{04C3898B-1C2E-4011-BF2C-706C8004359F}" dt="2020-07-08T23:34:48.375" v="1109"/>
          <ac:picMkLst>
            <pc:docMk/>
            <pc:sldMk cId="2425092068" sldId="276"/>
            <ac:picMk id="28" creationId="{900BC781-A210-4EB5-9301-10B26B327D3D}"/>
          </ac:picMkLst>
        </pc:picChg>
        <pc:picChg chg="mod">
          <ac:chgData name="Alfaima Lucia" userId="8ff4d46d-d35d-4c23-bd44-99bb73a28002" providerId="ADAL" clId="{04C3898B-1C2E-4011-BF2C-706C8004359F}" dt="2020-07-08T23:34:48.375" v="1109"/>
          <ac:picMkLst>
            <pc:docMk/>
            <pc:sldMk cId="2425092068" sldId="276"/>
            <ac:picMk id="29" creationId="{0FF7CEB5-B575-4682-B8FD-F1157F5A0930}"/>
          </ac:picMkLst>
        </pc:picChg>
        <pc:picChg chg="mod">
          <ac:chgData name="Alfaima Lucia" userId="8ff4d46d-d35d-4c23-bd44-99bb73a28002" providerId="ADAL" clId="{04C3898B-1C2E-4011-BF2C-706C8004359F}" dt="2020-07-08T23:34:48.375" v="1109"/>
          <ac:picMkLst>
            <pc:docMk/>
            <pc:sldMk cId="2425092068" sldId="276"/>
            <ac:picMk id="30" creationId="{02BFB718-057C-413D-99B2-19D9B4A98FA0}"/>
          </ac:picMkLst>
        </pc:picChg>
        <pc:picChg chg="mod">
          <ac:chgData name="Alfaima Lucia" userId="8ff4d46d-d35d-4c23-bd44-99bb73a28002" providerId="ADAL" clId="{04C3898B-1C2E-4011-BF2C-706C8004359F}" dt="2020-07-08T23:34:48.375" v="1109"/>
          <ac:picMkLst>
            <pc:docMk/>
            <pc:sldMk cId="2425092068" sldId="276"/>
            <ac:picMk id="31" creationId="{848A9FC0-DD85-444F-B65F-3D17AF32E331}"/>
          </ac:picMkLst>
        </pc:picChg>
        <pc:picChg chg="mod">
          <ac:chgData name="Alfaima Lucia" userId="8ff4d46d-d35d-4c23-bd44-99bb73a28002" providerId="ADAL" clId="{04C3898B-1C2E-4011-BF2C-706C8004359F}" dt="2020-07-08T23:34:48.375" v="1109"/>
          <ac:picMkLst>
            <pc:docMk/>
            <pc:sldMk cId="2425092068" sldId="276"/>
            <ac:picMk id="32" creationId="{168265C7-DB36-4C1A-AF98-D662E35D4545}"/>
          </ac:picMkLst>
        </pc:picChg>
        <pc:picChg chg="mod">
          <ac:chgData name="Alfaima Lucia" userId="8ff4d46d-d35d-4c23-bd44-99bb73a28002" providerId="ADAL" clId="{04C3898B-1C2E-4011-BF2C-706C8004359F}" dt="2020-07-08T23:34:48.375" v="1109"/>
          <ac:picMkLst>
            <pc:docMk/>
            <pc:sldMk cId="2425092068" sldId="276"/>
            <ac:picMk id="36" creationId="{97DAE232-6461-483D-AB1D-1D6795A3AD2D}"/>
          </ac:picMkLst>
        </pc:picChg>
        <pc:picChg chg="mod">
          <ac:chgData name="Alfaima Lucia" userId="8ff4d46d-d35d-4c23-bd44-99bb73a28002" providerId="ADAL" clId="{04C3898B-1C2E-4011-BF2C-706C8004359F}" dt="2020-07-08T23:34:48.375" v="1109"/>
          <ac:picMkLst>
            <pc:docMk/>
            <pc:sldMk cId="2425092068" sldId="276"/>
            <ac:picMk id="38" creationId="{DE127E7F-740A-4A57-8E3E-A2D4834B46D7}"/>
          </ac:picMkLst>
        </pc:picChg>
        <pc:picChg chg="mod">
          <ac:chgData name="Alfaima Lucia" userId="8ff4d46d-d35d-4c23-bd44-99bb73a28002" providerId="ADAL" clId="{04C3898B-1C2E-4011-BF2C-706C8004359F}" dt="2020-07-08T23:34:48.375" v="1109"/>
          <ac:picMkLst>
            <pc:docMk/>
            <pc:sldMk cId="2425092068" sldId="276"/>
            <ac:picMk id="40" creationId="{750C77CA-0B91-480F-B8CB-35B3BE61F116}"/>
          </ac:picMkLst>
        </pc:picChg>
        <pc:picChg chg="mod">
          <ac:chgData name="Alfaima Lucia" userId="8ff4d46d-d35d-4c23-bd44-99bb73a28002" providerId="ADAL" clId="{04C3898B-1C2E-4011-BF2C-706C8004359F}" dt="2020-07-08T23:34:48.375" v="1109"/>
          <ac:picMkLst>
            <pc:docMk/>
            <pc:sldMk cId="2425092068" sldId="276"/>
            <ac:picMk id="42" creationId="{261FDCE4-2223-4273-94DA-FD7FAEE4B999}"/>
          </ac:picMkLst>
        </pc:picChg>
        <pc:picChg chg="mod">
          <ac:chgData name="Alfaima Lucia" userId="8ff4d46d-d35d-4c23-bd44-99bb73a28002" providerId="ADAL" clId="{04C3898B-1C2E-4011-BF2C-706C8004359F}" dt="2020-07-08T23:34:48.375" v="1109"/>
          <ac:picMkLst>
            <pc:docMk/>
            <pc:sldMk cId="2425092068" sldId="276"/>
            <ac:picMk id="43" creationId="{B2CDA8A4-B954-4073-9ADA-1470F5392F19}"/>
          </ac:picMkLst>
        </pc:picChg>
        <pc:picChg chg="mod">
          <ac:chgData name="Alfaima Lucia" userId="8ff4d46d-d35d-4c23-bd44-99bb73a28002" providerId="ADAL" clId="{04C3898B-1C2E-4011-BF2C-706C8004359F}" dt="2020-07-08T23:34:48.375" v="1109"/>
          <ac:picMkLst>
            <pc:docMk/>
            <pc:sldMk cId="2425092068" sldId="276"/>
            <ac:picMk id="44" creationId="{E29CF184-FCEF-49B6-93F0-CF574E35A796}"/>
          </ac:picMkLst>
        </pc:picChg>
        <pc:picChg chg="mod">
          <ac:chgData name="Alfaima Lucia" userId="8ff4d46d-d35d-4c23-bd44-99bb73a28002" providerId="ADAL" clId="{04C3898B-1C2E-4011-BF2C-706C8004359F}" dt="2020-07-08T23:34:48.375" v="1109"/>
          <ac:picMkLst>
            <pc:docMk/>
            <pc:sldMk cId="2425092068" sldId="276"/>
            <ac:picMk id="45" creationId="{4DB0235B-02C4-4266-BBC5-4EDDA7406277}"/>
          </ac:picMkLst>
        </pc:picChg>
        <pc:picChg chg="mod">
          <ac:chgData name="Alfaima Lucia" userId="8ff4d46d-d35d-4c23-bd44-99bb73a28002" providerId="ADAL" clId="{04C3898B-1C2E-4011-BF2C-706C8004359F}" dt="2020-07-08T23:34:48.375" v="1109"/>
          <ac:picMkLst>
            <pc:docMk/>
            <pc:sldMk cId="2425092068" sldId="276"/>
            <ac:picMk id="46" creationId="{2ABCA2A2-4C8D-4751-82AC-1E18F03FAC37}"/>
          </ac:picMkLst>
        </pc:picChg>
        <pc:picChg chg="mod">
          <ac:chgData name="Alfaima Lucia" userId="8ff4d46d-d35d-4c23-bd44-99bb73a28002" providerId="ADAL" clId="{04C3898B-1C2E-4011-BF2C-706C8004359F}" dt="2020-07-08T23:34:48.375" v="1109"/>
          <ac:picMkLst>
            <pc:docMk/>
            <pc:sldMk cId="2425092068" sldId="276"/>
            <ac:picMk id="47" creationId="{D523F4FA-9F33-4917-B485-EA6D4022A61C}"/>
          </ac:picMkLst>
        </pc:picChg>
        <pc:picChg chg="mod">
          <ac:chgData name="Alfaima Lucia" userId="8ff4d46d-d35d-4c23-bd44-99bb73a28002" providerId="ADAL" clId="{04C3898B-1C2E-4011-BF2C-706C8004359F}" dt="2020-07-08T23:34:48.375" v="1109"/>
          <ac:picMkLst>
            <pc:docMk/>
            <pc:sldMk cId="2425092068" sldId="276"/>
            <ac:picMk id="48" creationId="{F676F221-2326-4B70-B406-D5C3502F5066}"/>
          </ac:picMkLst>
        </pc:picChg>
        <pc:picChg chg="add del mod">
          <ac:chgData name="Alfaima Lucia" userId="8ff4d46d-d35d-4c23-bd44-99bb73a28002" providerId="ADAL" clId="{04C3898B-1C2E-4011-BF2C-706C8004359F}" dt="2020-07-08T23:34:49.402" v="1110"/>
          <ac:picMkLst>
            <pc:docMk/>
            <pc:sldMk cId="2425092068" sldId="276"/>
            <ac:picMk id="60" creationId="{AE516213-A7DE-4D1B-80B1-51729D254231}"/>
          </ac:picMkLst>
        </pc:picChg>
        <pc:picChg chg="add del mod">
          <ac:chgData name="Alfaima Lucia" userId="8ff4d46d-d35d-4c23-bd44-99bb73a28002" providerId="ADAL" clId="{04C3898B-1C2E-4011-BF2C-706C8004359F}" dt="2020-07-08T23:34:49.402" v="1110"/>
          <ac:picMkLst>
            <pc:docMk/>
            <pc:sldMk cId="2425092068" sldId="276"/>
            <ac:picMk id="61" creationId="{B45EF9CC-3876-435F-821F-0AE75BA29F5B}"/>
          </ac:picMkLst>
        </pc:picChg>
        <pc:picChg chg="add del mod">
          <ac:chgData name="Alfaima Lucia" userId="8ff4d46d-d35d-4c23-bd44-99bb73a28002" providerId="ADAL" clId="{04C3898B-1C2E-4011-BF2C-706C8004359F}" dt="2020-07-08T23:34:49.402" v="1110"/>
          <ac:picMkLst>
            <pc:docMk/>
            <pc:sldMk cId="2425092068" sldId="276"/>
            <ac:picMk id="62" creationId="{BD6FE1CD-6504-49A6-85B1-6444FC5B633A}"/>
          </ac:picMkLst>
        </pc:picChg>
        <pc:picChg chg="add del mod">
          <ac:chgData name="Alfaima Lucia" userId="8ff4d46d-d35d-4c23-bd44-99bb73a28002" providerId="ADAL" clId="{04C3898B-1C2E-4011-BF2C-706C8004359F}" dt="2020-07-08T23:34:49.402" v="1110"/>
          <ac:picMkLst>
            <pc:docMk/>
            <pc:sldMk cId="2425092068" sldId="276"/>
            <ac:picMk id="63" creationId="{BE2AEEC8-FD53-44F0-8CF4-F94546CEE722}"/>
          </ac:picMkLst>
        </pc:picChg>
        <pc:picChg chg="add del mod">
          <ac:chgData name="Alfaima Lucia" userId="8ff4d46d-d35d-4c23-bd44-99bb73a28002" providerId="ADAL" clId="{04C3898B-1C2E-4011-BF2C-706C8004359F}" dt="2020-07-08T23:34:49.402" v="1110"/>
          <ac:picMkLst>
            <pc:docMk/>
            <pc:sldMk cId="2425092068" sldId="276"/>
            <ac:picMk id="64" creationId="{23EE0EB3-3416-4306-BBB2-F2A8B551A959}"/>
          </ac:picMkLst>
        </pc:picChg>
        <pc:picChg chg="add del mod">
          <ac:chgData name="Alfaima Lucia" userId="8ff4d46d-d35d-4c23-bd44-99bb73a28002" providerId="ADAL" clId="{04C3898B-1C2E-4011-BF2C-706C8004359F}" dt="2020-07-08T23:34:49.402" v="1110"/>
          <ac:picMkLst>
            <pc:docMk/>
            <pc:sldMk cId="2425092068" sldId="276"/>
            <ac:picMk id="65" creationId="{CFDE15D0-649F-4334-84B2-7998DDF059A3}"/>
          </ac:picMkLst>
        </pc:picChg>
        <pc:picChg chg="add del mod">
          <ac:chgData name="Alfaima Lucia" userId="8ff4d46d-d35d-4c23-bd44-99bb73a28002" providerId="ADAL" clId="{04C3898B-1C2E-4011-BF2C-706C8004359F}" dt="2020-07-08T23:34:49.402" v="1110"/>
          <ac:picMkLst>
            <pc:docMk/>
            <pc:sldMk cId="2425092068" sldId="276"/>
            <ac:picMk id="66" creationId="{073176E3-B205-43EA-9C8D-768B77427C2C}"/>
          </ac:picMkLst>
        </pc:picChg>
        <pc:picChg chg="add del mod">
          <ac:chgData name="Alfaima Lucia" userId="8ff4d46d-d35d-4c23-bd44-99bb73a28002" providerId="ADAL" clId="{04C3898B-1C2E-4011-BF2C-706C8004359F}" dt="2020-07-08T23:34:49.402" v="1110"/>
          <ac:picMkLst>
            <pc:docMk/>
            <pc:sldMk cId="2425092068" sldId="276"/>
            <ac:picMk id="67" creationId="{35857FC2-F20E-46A4-8321-455060E7559B}"/>
          </ac:picMkLst>
        </pc:picChg>
        <pc:picChg chg="add del mod">
          <ac:chgData name="Alfaima Lucia" userId="8ff4d46d-d35d-4c23-bd44-99bb73a28002" providerId="ADAL" clId="{04C3898B-1C2E-4011-BF2C-706C8004359F}" dt="2020-07-08T23:34:49.402" v="1110"/>
          <ac:picMkLst>
            <pc:docMk/>
            <pc:sldMk cId="2425092068" sldId="276"/>
            <ac:picMk id="69" creationId="{ACB6BA61-5F35-46E8-BFCB-B549344FB121}"/>
          </ac:picMkLst>
        </pc:picChg>
        <pc:picChg chg="mod">
          <ac:chgData name="Alfaima Lucia" userId="8ff4d46d-d35d-4c23-bd44-99bb73a28002" providerId="ADAL" clId="{04C3898B-1C2E-4011-BF2C-706C8004359F}" dt="2020-07-08T23:34:48.375" v="1109"/>
          <ac:picMkLst>
            <pc:docMk/>
            <pc:sldMk cId="2425092068" sldId="276"/>
            <ac:picMk id="72" creationId="{49735D94-CEBB-465F-AB44-86D9FE1ADFE7}"/>
          </ac:picMkLst>
        </pc:picChg>
        <pc:picChg chg="mod">
          <ac:chgData name="Alfaima Lucia" userId="8ff4d46d-d35d-4c23-bd44-99bb73a28002" providerId="ADAL" clId="{04C3898B-1C2E-4011-BF2C-706C8004359F}" dt="2020-07-08T23:34:48.375" v="1109"/>
          <ac:picMkLst>
            <pc:docMk/>
            <pc:sldMk cId="2425092068" sldId="276"/>
            <ac:picMk id="74" creationId="{26D01C70-113B-4EF6-9B82-EE205C2F21D1}"/>
          </ac:picMkLst>
        </pc:picChg>
        <pc:picChg chg="mod">
          <ac:chgData name="Alfaima Lucia" userId="8ff4d46d-d35d-4c23-bd44-99bb73a28002" providerId="ADAL" clId="{04C3898B-1C2E-4011-BF2C-706C8004359F}" dt="2020-07-08T23:34:48.375" v="1109"/>
          <ac:picMkLst>
            <pc:docMk/>
            <pc:sldMk cId="2425092068" sldId="276"/>
            <ac:picMk id="76" creationId="{94BECE98-3F19-49DE-8803-F80DF9530911}"/>
          </ac:picMkLst>
        </pc:picChg>
        <pc:picChg chg="mod">
          <ac:chgData name="Alfaima Lucia" userId="8ff4d46d-d35d-4c23-bd44-99bb73a28002" providerId="ADAL" clId="{04C3898B-1C2E-4011-BF2C-706C8004359F}" dt="2020-07-08T23:34:48.375" v="1109"/>
          <ac:picMkLst>
            <pc:docMk/>
            <pc:sldMk cId="2425092068" sldId="276"/>
            <ac:picMk id="78" creationId="{6390A237-0062-407D-8920-95307A9D1A91}"/>
          </ac:picMkLst>
        </pc:picChg>
        <pc:picChg chg="mod">
          <ac:chgData name="Alfaima Lucia" userId="8ff4d46d-d35d-4c23-bd44-99bb73a28002" providerId="ADAL" clId="{04C3898B-1C2E-4011-BF2C-706C8004359F}" dt="2020-07-08T23:34:48.375" v="1109"/>
          <ac:picMkLst>
            <pc:docMk/>
            <pc:sldMk cId="2425092068" sldId="276"/>
            <ac:picMk id="79" creationId="{93BE9EAA-F7D8-4F7E-88E7-053350C6F7D3}"/>
          </ac:picMkLst>
        </pc:picChg>
        <pc:picChg chg="mod">
          <ac:chgData name="Alfaima Lucia" userId="8ff4d46d-d35d-4c23-bd44-99bb73a28002" providerId="ADAL" clId="{04C3898B-1C2E-4011-BF2C-706C8004359F}" dt="2020-07-08T23:34:48.375" v="1109"/>
          <ac:picMkLst>
            <pc:docMk/>
            <pc:sldMk cId="2425092068" sldId="276"/>
            <ac:picMk id="80" creationId="{5EE8E64B-E9F9-45DB-92F0-5E6EDCCF4784}"/>
          </ac:picMkLst>
        </pc:picChg>
        <pc:picChg chg="mod">
          <ac:chgData name="Alfaima Lucia" userId="8ff4d46d-d35d-4c23-bd44-99bb73a28002" providerId="ADAL" clId="{04C3898B-1C2E-4011-BF2C-706C8004359F}" dt="2020-07-08T23:34:48.375" v="1109"/>
          <ac:picMkLst>
            <pc:docMk/>
            <pc:sldMk cId="2425092068" sldId="276"/>
            <ac:picMk id="81" creationId="{2852875F-81A7-4137-B77D-11350387FB8D}"/>
          </ac:picMkLst>
        </pc:picChg>
        <pc:picChg chg="mod">
          <ac:chgData name="Alfaima Lucia" userId="8ff4d46d-d35d-4c23-bd44-99bb73a28002" providerId="ADAL" clId="{04C3898B-1C2E-4011-BF2C-706C8004359F}" dt="2020-07-08T23:34:48.375" v="1109"/>
          <ac:picMkLst>
            <pc:docMk/>
            <pc:sldMk cId="2425092068" sldId="276"/>
            <ac:picMk id="82" creationId="{99816BD6-7AF2-4FE0-AEBC-C6F4DDA0AE3D}"/>
          </ac:picMkLst>
        </pc:picChg>
        <pc:picChg chg="mod">
          <ac:chgData name="Alfaima Lucia" userId="8ff4d46d-d35d-4c23-bd44-99bb73a28002" providerId="ADAL" clId="{04C3898B-1C2E-4011-BF2C-706C8004359F}" dt="2020-07-08T23:34:48.375" v="1109"/>
          <ac:picMkLst>
            <pc:docMk/>
            <pc:sldMk cId="2425092068" sldId="276"/>
            <ac:picMk id="83" creationId="{97DB99A7-DA61-434A-B951-F2D28A174080}"/>
          </ac:picMkLst>
        </pc:picChg>
        <pc:picChg chg="mod">
          <ac:chgData name="Alfaima Lucia" userId="8ff4d46d-d35d-4c23-bd44-99bb73a28002" providerId="ADAL" clId="{04C3898B-1C2E-4011-BF2C-706C8004359F}" dt="2020-07-08T23:34:48.375" v="1109"/>
          <ac:picMkLst>
            <pc:docMk/>
            <pc:sldMk cId="2425092068" sldId="276"/>
            <ac:picMk id="84" creationId="{11A43F3F-C612-4439-86F9-7EEC17B51127}"/>
          </ac:picMkLst>
        </pc:picChg>
        <pc:picChg chg="add del mod">
          <ac:chgData name="Alfaima Lucia" userId="8ff4d46d-d35d-4c23-bd44-99bb73a28002" providerId="ADAL" clId="{04C3898B-1C2E-4011-BF2C-706C8004359F}" dt="2020-07-08T23:34:49.402" v="1110"/>
          <ac:picMkLst>
            <pc:docMk/>
            <pc:sldMk cId="2425092068" sldId="276"/>
            <ac:picMk id="86" creationId="{FFBB64C5-74C8-433D-BDF5-4A5D193B6C6A}"/>
          </ac:picMkLst>
        </pc:picChg>
        <pc:picChg chg="add del mod">
          <ac:chgData name="Alfaima Lucia" userId="8ff4d46d-d35d-4c23-bd44-99bb73a28002" providerId="ADAL" clId="{04C3898B-1C2E-4011-BF2C-706C8004359F}" dt="2020-07-08T23:34:49.402" v="1110"/>
          <ac:picMkLst>
            <pc:docMk/>
            <pc:sldMk cId="2425092068" sldId="276"/>
            <ac:picMk id="89" creationId="{BF1149E9-87C3-4BBF-B588-935FF205FECC}"/>
          </ac:picMkLst>
        </pc:picChg>
      </pc:sldChg>
      <pc:sldChg chg="addSp delSp modSp mod">
        <pc:chgData name="Alfaima Lucia" userId="8ff4d46d-d35d-4c23-bd44-99bb73a28002" providerId="ADAL" clId="{04C3898B-1C2E-4011-BF2C-706C8004359F}" dt="2020-07-10T00:40:50.369" v="1621"/>
        <pc:sldMkLst>
          <pc:docMk/>
          <pc:sldMk cId="1381528553" sldId="277"/>
        </pc:sldMkLst>
        <pc:spChg chg="add del mod">
          <ac:chgData name="Alfaima Lucia" userId="8ff4d46d-d35d-4c23-bd44-99bb73a28002" providerId="ADAL" clId="{04C3898B-1C2E-4011-BF2C-706C8004359F}" dt="2020-07-08T23:38:30.554" v="1193" actId="478"/>
          <ac:spMkLst>
            <pc:docMk/>
            <pc:sldMk cId="1381528553" sldId="277"/>
            <ac:spMk id="2" creationId="{F4091305-6C1B-47AC-A4CC-23A61345EFEE}"/>
          </ac:spMkLst>
        </pc:spChg>
        <pc:spChg chg="mod">
          <ac:chgData name="Alfaima Lucia" userId="8ff4d46d-d35d-4c23-bd44-99bb73a28002" providerId="ADAL" clId="{04C3898B-1C2E-4011-BF2C-706C8004359F}" dt="2020-07-09T00:18:53.736" v="1503" actId="2711"/>
          <ac:spMkLst>
            <pc:docMk/>
            <pc:sldMk cId="1381528553" sldId="277"/>
            <ac:spMk id="4" creationId="{9673E913-67BF-4EDD-A3C8-5C2FD3CE2DD3}"/>
          </ac:spMkLst>
        </pc:spChg>
        <pc:spChg chg="add del mod">
          <ac:chgData name="Alfaima Lucia" userId="8ff4d46d-d35d-4c23-bd44-99bb73a28002" providerId="ADAL" clId="{04C3898B-1C2E-4011-BF2C-706C8004359F}" dt="2020-07-08T23:38:30.554" v="1193" actId="478"/>
          <ac:spMkLst>
            <pc:docMk/>
            <pc:sldMk cId="1381528553" sldId="277"/>
            <ac:spMk id="5" creationId="{E2C070D1-7270-488E-A6A6-2DA8FCAD0A57}"/>
          </ac:spMkLst>
        </pc:spChg>
        <pc:spChg chg="add del mod">
          <ac:chgData name="Alfaima Lucia" userId="8ff4d46d-d35d-4c23-bd44-99bb73a28002" providerId="ADAL" clId="{04C3898B-1C2E-4011-BF2C-706C8004359F}" dt="2020-07-08T23:38:30.554" v="1193" actId="478"/>
          <ac:spMkLst>
            <pc:docMk/>
            <pc:sldMk cId="1381528553" sldId="277"/>
            <ac:spMk id="6" creationId="{6D2CDE09-8B30-487A-AE21-3DBE9E5DCE3E}"/>
          </ac:spMkLst>
        </pc:spChg>
        <pc:spChg chg="add del mod">
          <ac:chgData name="Alfaima Lucia" userId="8ff4d46d-d35d-4c23-bd44-99bb73a28002" providerId="ADAL" clId="{04C3898B-1C2E-4011-BF2C-706C8004359F}" dt="2020-07-08T23:38:30.554" v="1193" actId="478"/>
          <ac:spMkLst>
            <pc:docMk/>
            <pc:sldMk cId="1381528553" sldId="277"/>
            <ac:spMk id="7" creationId="{A6BAFF24-AA0D-4FCB-9DC6-CB4D1EBDD735}"/>
          </ac:spMkLst>
        </pc:spChg>
        <pc:spChg chg="add del mod">
          <ac:chgData name="Alfaima Lucia" userId="8ff4d46d-d35d-4c23-bd44-99bb73a28002" providerId="ADAL" clId="{04C3898B-1C2E-4011-BF2C-706C8004359F}" dt="2020-07-08T22:25:01.185" v="168" actId="478"/>
          <ac:spMkLst>
            <pc:docMk/>
            <pc:sldMk cId="1381528553" sldId="277"/>
            <ac:spMk id="8" creationId="{28E329E9-1CC9-4470-B4A1-9D93A4AFF382}"/>
          </ac:spMkLst>
        </pc:spChg>
        <pc:spChg chg="add del mod">
          <ac:chgData name="Alfaima Lucia" userId="8ff4d46d-d35d-4c23-bd44-99bb73a28002" providerId="ADAL" clId="{04C3898B-1C2E-4011-BF2C-706C8004359F}" dt="2020-07-08T23:38:32.175" v="1194" actId="478"/>
          <ac:spMkLst>
            <pc:docMk/>
            <pc:sldMk cId="1381528553" sldId="277"/>
            <ac:spMk id="9" creationId="{0EAF6ED9-05C7-41CA-91F7-15E6E59DAC68}"/>
          </ac:spMkLst>
        </pc:spChg>
        <pc:spChg chg="add del mod">
          <ac:chgData name="Alfaima Lucia" userId="8ff4d46d-d35d-4c23-bd44-99bb73a28002" providerId="ADAL" clId="{04C3898B-1C2E-4011-BF2C-706C8004359F}" dt="2020-07-08T23:38:32.175" v="1194" actId="478"/>
          <ac:spMkLst>
            <pc:docMk/>
            <pc:sldMk cId="1381528553" sldId="277"/>
            <ac:spMk id="10" creationId="{389C4128-D8F3-499C-9879-B2CA00C7E145}"/>
          </ac:spMkLst>
        </pc:spChg>
        <pc:spChg chg="add del mod">
          <ac:chgData name="Alfaima Lucia" userId="8ff4d46d-d35d-4c23-bd44-99bb73a28002" providerId="ADAL" clId="{04C3898B-1C2E-4011-BF2C-706C8004359F}" dt="2020-07-08T22:37:42.398" v="253" actId="478"/>
          <ac:spMkLst>
            <pc:docMk/>
            <pc:sldMk cId="1381528553" sldId="277"/>
            <ac:spMk id="12" creationId="{3EFBB823-863E-41E0-9D07-E656EC555725}"/>
          </ac:spMkLst>
        </pc:spChg>
        <pc:spChg chg="mod">
          <ac:chgData name="Alfaima Lucia" userId="8ff4d46d-d35d-4c23-bd44-99bb73a28002" providerId="ADAL" clId="{04C3898B-1C2E-4011-BF2C-706C8004359F}" dt="2020-07-08T22:39:06.841" v="278" actId="1076"/>
          <ac:spMkLst>
            <pc:docMk/>
            <pc:sldMk cId="1381528553" sldId="277"/>
            <ac:spMk id="14" creationId="{246D5AA9-5859-46DB-B4C1-1FD3CCB42620}"/>
          </ac:spMkLst>
        </pc:spChg>
        <pc:spChg chg="mod">
          <ac:chgData name="Alfaima Lucia" userId="8ff4d46d-d35d-4c23-bd44-99bb73a28002" providerId="ADAL" clId="{04C3898B-1C2E-4011-BF2C-706C8004359F}" dt="2020-07-08T22:39:04.644" v="277" actId="1037"/>
          <ac:spMkLst>
            <pc:docMk/>
            <pc:sldMk cId="1381528553" sldId="277"/>
            <ac:spMk id="15" creationId="{6F0F46C2-8552-46EC-B96D-7755A6A4C868}"/>
          </ac:spMkLst>
        </pc:spChg>
        <pc:spChg chg="mod">
          <ac:chgData name="Alfaima Lucia" userId="8ff4d46d-d35d-4c23-bd44-99bb73a28002" providerId="ADAL" clId="{04C3898B-1C2E-4011-BF2C-706C8004359F}" dt="2020-07-08T22:38:45.823" v="270"/>
          <ac:spMkLst>
            <pc:docMk/>
            <pc:sldMk cId="1381528553" sldId="277"/>
            <ac:spMk id="16" creationId="{6A5CB0CE-BA34-4093-9302-477E168EDF60}"/>
          </ac:spMkLst>
        </pc:spChg>
        <pc:spChg chg="add mod">
          <ac:chgData name="Alfaima Lucia" userId="8ff4d46d-d35d-4c23-bd44-99bb73a28002" providerId="ADAL" clId="{04C3898B-1C2E-4011-BF2C-706C8004359F}" dt="2020-07-08T23:26:27.076" v="677" actId="164"/>
          <ac:spMkLst>
            <pc:docMk/>
            <pc:sldMk cId="1381528553" sldId="277"/>
            <ac:spMk id="32" creationId="{353F0E6D-5418-49B3-9372-9DE94C3F4004}"/>
          </ac:spMkLst>
        </pc:spChg>
        <pc:spChg chg="add mod">
          <ac:chgData name="Alfaima Lucia" userId="8ff4d46d-d35d-4c23-bd44-99bb73a28002" providerId="ADAL" clId="{04C3898B-1C2E-4011-BF2C-706C8004359F}" dt="2020-07-08T23:26:27.076" v="677" actId="164"/>
          <ac:spMkLst>
            <pc:docMk/>
            <pc:sldMk cId="1381528553" sldId="277"/>
            <ac:spMk id="34" creationId="{B6F62B7A-8B2A-4841-AF0B-8D38FDD5AA09}"/>
          </ac:spMkLst>
        </pc:spChg>
        <pc:spChg chg="add del mod">
          <ac:chgData name="Alfaima Lucia" userId="8ff4d46d-d35d-4c23-bd44-99bb73a28002" providerId="ADAL" clId="{04C3898B-1C2E-4011-BF2C-706C8004359F}" dt="2020-07-08T23:38:32.175" v="1194" actId="478"/>
          <ac:spMkLst>
            <pc:docMk/>
            <pc:sldMk cId="1381528553" sldId="277"/>
            <ac:spMk id="44" creationId="{0641ECFC-2578-461F-B12C-6FA7DBAD9077}"/>
          </ac:spMkLst>
        </pc:spChg>
        <pc:spChg chg="add mod">
          <ac:chgData name="Alfaima Lucia" userId="8ff4d46d-d35d-4c23-bd44-99bb73a28002" providerId="ADAL" clId="{04C3898B-1C2E-4011-BF2C-706C8004359F}" dt="2020-07-08T23:01:18.767" v="546" actId="571"/>
          <ac:spMkLst>
            <pc:docMk/>
            <pc:sldMk cId="1381528553" sldId="277"/>
            <ac:spMk id="46" creationId="{78BB1F90-0031-48A4-BED0-9453DF370202}"/>
          </ac:spMkLst>
        </pc:spChg>
        <pc:spChg chg="add mod ord">
          <ac:chgData name="Alfaima Lucia" userId="8ff4d46d-d35d-4c23-bd44-99bb73a28002" providerId="ADAL" clId="{04C3898B-1C2E-4011-BF2C-706C8004359F}" dt="2020-07-08T23:26:27.076" v="677" actId="164"/>
          <ac:spMkLst>
            <pc:docMk/>
            <pc:sldMk cId="1381528553" sldId="277"/>
            <ac:spMk id="48" creationId="{A3CADC9B-84CE-471A-BA6A-9545FAFBF757}"/>
          </ac:spMkLst>
        </pc:spChg>
        <pc:spChg chg="add mod">
          <ac:chgData name="Alfaima Lucia" userId="8ff4d46d-d35d-4c23-bd44-99bb73a28002" providerId="ADAL" clId="{04C3898B-1C2E-4011-BF2C-706C8004359F}" dt="2020-07-08T23:26:42.604" v="682" actId="1076"/>
          <ac:spMkLst>
            <pc:docMk/>
            <pc:sldMk cId="1381528553" sldId="277"/>
            <ac:spMk id="49" creationId="{D0BBA6B3-887F-4A2B-86B3-AACA25176666}"/>
          </ac:spMkLst>
        </pc:spChg>
        <pc:spChg chg="add del mod">
          <ac:chgData name="Alfaima Lucia" userId="8ff4d46d-d35d-4c23-bd44-99bb73a28002" providerId="ADAL" clId="{04C3898B-1C2E-4011-BF2C-706C8004359F}" dt="2020-07-08T23:38:30.554" v="1193" actId="478"/>
          <ac:spMkLst>
            <pc:docMk/>
            <pc:sldMk cId="1381528553" sldId="277"/>
            <ac:spMk id="59" creationId="{CEBF7A0D-0B45-41F5-A160-18660B632548}"/>
          </ac:spMkLst>
        </pc:spChg>
        <pc:spChg chg="add del mod">
          <ac:chgData name="Alfaima Lucia" userId="8ff4d46d-d35d-4c23-bd44-99bb73a28002" providerId="ADAL" clId="{04C3898B-1C2E-4011-BF2C-706C8004359F}" dt="2020-07-08T23:38:30.554" v="1193" actId="478"/>
          <ac:spMkLst>
            <pc:docMk/>
            <pc:sldMk cId="1381528553" sldId="277"/>
            <ac:spMk id="60" creationId="{FB5235AD-97A5-4021-B764-DDC7721CD09C}"/>
          </ac:spMkLst>
        </pc:spChg>
        <pc:spChg chg="add mod ord">
          <ac:chgData name="Alfaima Lucia" userId="8ff4d46d-d35d-4c23-bd44-99bb73a28002" providerId="ADAL" clId="{04C3898B-1C2E-4011-BF2C-706C8004359F}" dt="2020-07-08T23:26:27.076" v="677" actId="164"/>
          <ac:spMkLst>
            <pc:docMk/>
            <pc:sldMk cId="1381528553" sldId="277"/>
            <ac:spMk id="63" creationId="{355EBCDE-043E-45D8-A815-D098D23114EE}"/>
          </ac:spMkLst>
        </pc:spChg>
        <pc:spChg chg="mod">
          <ac:chgData name="Alfaima Lucia" userId="8ff4d46d-d35d-4c23-bd44-99bb73a28002" providerId="ADAL" clId="{04C3898B-1C2E-4011-BF2C-706C8004359F}" dt="2020-07-08T23:26:55.660" v="684"/>
          <ac:spMkLst>
            <pc:docMk/>
            <pc:sldMk cId="1381528553" sldId="277"/>
            <ac:spMk id="66" creationId="{4081705D-54AA-44F7-BF9A-9F9DA130D1B1}"/>
          </ac:spMkLst>
        </pc:spChg>
        <pc:spChg chg="mod">
          <ac:chgData name="Alfaima Lucia" userId="8ff4d46d-d35d-4c23-bd44-99bb73a28002" providerId="ADAL" clId="{04C3898B-1C2E-4011-BF2C-706C8004359F}" dt="2020-07-08T23:26:55.660" v="684"/>
          <ac:spMkLst>
            <pc:docMk/>
            <pc:sldMk cId="1381528553" sldId="277"/>
            <ac:spMk id="68" creationId="{A6ACFD6E-D849-4991-9CD2-57F79EF940E0}"/>
          </ac:spMkLst>
        </pc:spChg>
        <pc:spChg chg="mod">
          <ac:chgData name="Alfaima Lucia" userId="8ff4d46d-d35d-4c23-bd44-99bb73a28002" providerId="ADAL" clId="{04C3898B-1C2E-4011-BF2C-706C8004359F}" dt="2020-07-08T23:26:55.660" v="684"/>
          <ac:spMkLst>
            <pc:docMk/>
            <pc:sldMk cId="1381528553" sldId="277"/>
            <ac:spMk id="70" creationId="{284CC617-D568-40F4-854D-B57E9A11A7AB}"/>
          </ac:spMkLst>
        </pc:spChg>
        <pc:spChg chg="mod">
          <ac:chgData name="Alfaima Lucia" userId="8ff4d46d-d35d-4c23-bd44-99bb73a28002" providerId="ADAL" clId="{04C3898B-1C2E-4011-BF2C-706C8004359F}" dt="2020-07-08T23:26:55.660" v="684"/>
          <ac:spMkLst>
            <pc:docMk/>
            <pc:sldMk cId="1381528553" sldId="277"/>
            <ac:spMk id="72" creationId="{035DD2E2-5FA1-48F4-9A6B-12391C2649BF}"/>
          </ac:spMkLst>
        </pc:spChg>
        <pc:spChg chg="mod">
          <ac:chgData name="Alfaima Lucia" userId="8ff4d46d-d35d-4c23-bd44-99bb73a28002" providerId="ADAL" clId="{04C3898B-1C2E-4011-BF2C-706C8004359F}" dt="2020-07-08T23:26:55.660" v="684"/>
          <ac:spMkLst>
            <pc:docMk/>
            <pc:sldMk cId="1381528553" sldId="277"/>
            <ac:spMk id="80" creationId="{A315A53D-46A0-4ED9-B775-9E0F653D5281}"/>
          </ac:spMkLst>
        </pc:spChg>
        <pc:spChg chg="mod">
          <ac:chgData name="Alfaima Lucia" userId="8ff4d46d-d35d-4c23-bd44-99bb73a28002" providerId="ADAL" clId="{04C3898B-1C2E-4011-BF2C-706C8004359F}" dt="2020-07-08T23:27:05.324" v="688"/>
          <ac:spMkLst>
            <pc:docMk/>
            <pc:sldMk cId="1381528553" sldId="277"/>
            <ac:spMk id="82" creationId="{C47FCDD1-22D7-4C17-9CE8-4F125F836331}"/>
          </ac:spMkLst>
        </pc:spChg>
        <pc:spChg chg="mod">
          <ac:chgData name="Alfaima Lucia" userId="8ff4d46d-d35d-4c23-bd44-99bb73a28002" providerId="ADAL" clId="{04C3898B-1C2E-4011-BF2C-706C8004359F}" dt="2020-07-08T23:27:05.324" v="688"/>
          <ac:spMkLst>
            <pc:docMk/>
            <pc:sldMk cId="1381528553" sldId="277"/>
            <ac:spMk id="84" creationId="{B516091F-C410-4DB0-B578-2927286A5EC7}"/>
          </ac:spMkLst>
        </pc:spChg>
        <pc:spChg chg="mod">
          <ac:chgData name="Alfaima Lucia" userId="8ff4d46d-d35d-4c23-bd44-99bb73a28002" providerId="ADAL" clId="{04C3898B-1C2E-4011-BF2C-706C8004359F}" dt="2020-07-08T23:27:05.324" v="688"/>
          <ac:spMkLst>
            <pc:docMk/>
            <pc:sldMk cId="1381528553" sldId="277"/>
            <ac:spMk id="86" creationId="{D3275295-E5F0-4A1A-8C9B-2311733F1DF0}"/>
          </ac:spMkLst>
        </pc:spChg>
        <pc:spChg chg="mod">
          <ac:chgData name="Alfaima Lucia" userId="8ff4d46d-d35d-4c23-bd44-99bb73a28002" providerId="ADAL" clId="{04C3898B-1C2E-4011-BF2C-706C8004359F}" dt="2020-07-08T23:27:05.324" v="688"/>
          <ac:spMkLst>
            <pc:docMk/>
            <pc:sldMk cId="1381528553" sldId="277"/>
            <ac:spMk id="88" creationId="{80D0D700-2FCF-4665-BEA7-A9935916E9F7}"/>
          </ac:spMkLst>
        </pc:spChg>
        <pc:spChg chg="mod">
          <ac:chgData name="Alfaima Lucia" userId="8ff4d46d-d35d-4c23-bd44-99bb73a28002" providerId="ADAL" clId="{04C3898B-1C2E-4011-BF2C-706C8004359F}" dt="2020-07-08T23:27:05.324" v="688"/>
          <ac:spMkLst>
            <pc:docMk/>
            <pc:sldMk cId="1381528553" sldId="277"/>
            <ac:spMk id="96" creationId="{B77377B3-AFF6-4005-8F7F-E53782996CF3}"/>
          </ac:spMkLst>
        </pc:spChg>
        <pc:spChg chg="add del mod">
          <ac:chgData name="Alfaima Lucia" userId="8ff4d46d-d35d-4c23-bd44-99bb73a28002" providerId="ADAL" clId="{04C3898B-1C2E-4011-BF2C-706C8004359F}" dt="2020-07-08T23:38:30.554" v="1193" actId="478"/>
          <ac:spMkLst>
            <pc:docMk/>
            <pc:sldMk cId="1381528553" sldId="277"/>
            <ac:spMk id="97" creationId="{1083F95A-5B96-406D-91A1-EA55213CFE21}"/>
          </ac:spMkLst>
        </pc:spChg>
        <pc:spChg chg="add del mod">
          <ac:chgData name="Alfaima Lucia" userId="8ff4d46d-d35d-4c23-bd44-99bb73a28002" providerId="ADAL" clId="{04C3898B-1C2E-4011-BF2C-706C8004359F}" dt="2020-07-08T23:38:30.554" v="1193" actId="478"/>
          <ac:spMkLst>
            <pc:docMk/>
            <pc:sldMk cId="1381528553" sldId="277"/>
            <ac:spMk id="98" creationId="{069DE4ED-638C-4470-A1D7-55B5B139BE97}"/>
          </ac:spMkLst>
        </pc:spChg>
        <pc:spChg chg="add del mod">
          <ac:chgData name="Alfaima Lucia" userId="8ff4d46d-d35d-4c23-bd44-99bb73a28002" providerId="ADAL" clId="{04C3898B-1C2E-4011-BF2C-706C8004359F}" dt="2020-07-08T23:32:50.825" v="1068"/>
          <ac:spMkLst>
            <pc:docMk/>
            <pc:sldMk cId="1381528553" sldId="277"/>
            <ac:spMk id="99" creationId="{23EEC6CE-DE27-4D3D-B073-C1FAB2079268}"/>
          </ac:spMkLst>
        </pc:spChg>
        <pc:spChg chg="add del mod">
          <ac:chgData name="Alfaima Lucia" userId="8ff4d46d-d35d-4c23-bd44-99bb73a28002" providerId="ADAL" clId="{04C3898B-1C2E-4011-BF2C-706C8004359F}" dt="2020-07-09T00:13:33.802" v="1458" actId="478"/>
          <ac:spMkLst>
            <pc:docMk/>
            <pc:sldMk cId="1381528553" sldId="277"/>
            <ac:spMk id="101" creationId="{B542D27A-DA2E-4101-96B5-A54CCE8BF383}"/>
          </ac:spMkLst>
        </pc:spChg>
        <pc:spChg chg="add del mod">
          <ac:chgData name="Alfaima Lucia" userId="8ff4d46d-d35d-4c23-bd44-99bb73a28002" providerId="ADAL" clId="{04C3898B-1C2E-4011-BF2C-706C8004359F}" dt="2020-07-09T00:12:46.910" v="1432"/>
          <ac:spMkLst>
            <pc:docMk/>
            <pc:sldMk cId="1381528553" sldId="277"/>
            <ac:spMk id="102" creationId="{D86EB0AD-6BDE-4CA4-B61B-BB9FCAF8350F}"/>
          </ac:spMkLst>
        </pc:spChg>
        <pc:spChg chg="add mod">
          <ac:chgData name="Alfaima Lucia" userId="8ff4d46d-d35d-4c23-bd44-99bb73a28002" providerId="ADAL" clId="{04C3898B-1C2E-4011-BF2C-706C8004359F}" dt="2020-07-09T00:24:20.127" v="1573" actId="1076"/>
          <ac:spMkLst>
            <pc:docMk/>
            <pc:sldMk cId="1381528553" sldId="277"/>
            <ac:spMk id="103" creationId="{A6C18288-808E-47C0-A02A-C15DB04F68F1}"/>
          </ac:spMkLst>
        </pc:spChg>
        <pc:spChg chg="add mod">
          <ac:chgData name="Alfaima Lucia" userId="8ff4d46d-d35d-4c23-bd44-99bb73a28002" providerId="ADAL" clId="{04C3898B-1C2E-4011-BF2C-706C8004359F}" dt="2020-07-09T00:24:20.127" v="1573" actId="1076"/>
          <ac:spMkLst>
            <pc:docMk/>
            <pc:sldMk cId="1381528553" sldId="277"/>
            <ac:spMk id="109" creationId="{534FEF22-988A-488D-B64C-EE17A2EEEC68}"/>
          </ac:spMkLst>
        </pc:spChg>
        <pc:spChg chg="add mod">
          <ac:chgData name="Alfaima Lucia" userId="8ff4d46d-d35d-4c23-bd44-99bb73a28002" providerId="ADAL" clId="{04C3898B-1C2E-4011-BF2C-706C8004359F}" dt="2020-07-09T00:29:12.716" v="1605" actId="1076"/>
          <ac:spMkLst>
            <pc:docMk/>
            <pc:sldMk cId="1381528553" sldId="277"/>
            <ac:spMk id="113" creationId="{0AE9064C-86FF-40CB-A3E0-61BFB7B373D6}"/>
          </ac:spMkLst>
        </pc:spChg>
        <pc:spChg chg="add mod">
          <ac:chgData name="Alfaima Lucia" userId="8ff4d46d-d35d-4c23-bd44-99bb73a28002" providerId="ADAL" clId="{04C3898B-1C2E-4011-BF2C-706C8004359F}" dt="2020-07-09T00:30:11.354" v="1617" actId="1076"/>
          <ac:spMkLst>
            <pc:docMk/>
            <pc:sldMk cId="1381528553" sldId="277"/>
            <ac:spMk id="121" creationId="{53511B29-3893-4B85-9EAB-1198282D2321}"/>
          </ac:spMkLst>
        </pc:spChg>
        <pc:grpChg chg="add del mod">
          <ac:chgData name="Alfaima Lucia" userId="8ff4d46d-d35d-4c23-bd44-99bb73a28002" providerId="ADAL" clId="{04C3898B-1C2E-4011-BF2C-706C8004359F}" dt="2020-07-08T23:38:30.554" v="1193" actId="478"/>
          <ac:grpSpMkLst>
            <pc:docMk/>
            <pc:sldMk cId="1381528553" sldId="277"/>
            <ac:grpSpMk id="13" creationId="{FA4B81CB-8909-4365-B2CD-19FCB95A375C}"/>
          </ac:grpSpMkLst>
        </pc:grpChg>
        <pc:grpChg chg="add del mod">
          <ac:chgData name="Alfaima Lucia" userId="8ff4d46d-d35d-4c23-bd44-99bb73a28002" providerId="ADAL" clId="{04C3898B-1C2E-4011-BF2C-706C8004359F}" dt="2020-07-08T23:38:30.554" v="1193" actId="478"/>
          <ac:grpSpMkLst>
            <pc:docMk/>
            <pc:sldMk cId="1381528553" sldId="277"/>
            <ac:grpSpMk id="64" creationId="{113E67E1-0CA8-4609-970F-228D1C8D3DB8}"/>
          </ac:grpSpMkLst>
        </pc:grpChg>
        <pc:grpChg chg="add del mod ord">
          <ac:chgData name="Alfaima Lucia" userId="8ff4d46d-d35d-4c23-bd44-99bb73a28002" providerId="ADAL" clId="{04C3898B-1C2E-4011-BF2C-706C8004359F}" dt="2020-07-08T23:38:30.554" v="1193" actId="478"/>
          <ac:grpSpMkLst>
            <pc:docMk/>
            <pc:sldMk cId="1381528553" sldId="277"/>
            <ac:grpSpMk id="65" creationId="{945D7AD5-5A7B-49C1-BF50-348AC1E49BD6}"/>
          </ac:grpSpMkLst>
        </pc:grpChg>
        <pc:grpChg chg="add del mod ord">
          <ac:chgData name="Alfaima Lucia" userId="8ff4d46d-d35d-4c23-bd44-99bb73a28002" providerId="ADAL" clId="{04C3898B-1C2E-4011-BF2C-706C8004359F}" dt="2020-07-08T23:38:30.554" v="1193" actId="478"/>
          <ac:grpSpMkLst>
            <pc:docMk/>
            <pc:sldMk cId="1381528553" sldId="277"/>
            <ac:grpSpMk id="81" creationId="{6A0CD852-BAC3-4871-8675-DC8B5ED5230B}"/>
          </ac:grpSpMkLst>
        </pc:grpChg>
        <pc:graphicFrameChg chg="add del mod">
          <ac:chgData name="Alfaima Lucia" userId="8ff4d46d-d35d-4c23-bd44-99bb73a28002" providerId="ADAL" clId="{04C3898B-1C2E-4011-BF2C-706C8004359F}" dt="2020-07-09T00:18:19.215" v="1485" actId="478"/>
          <ac:graphicFrameMkLst>
            <pc:docMk/>
            <pc:sldMk cId="1381528553" sldId="277"/>
            <ac:graphicFrameMk id="100" creationId="{109F725D-CA70-4BFA-BEC1-F9561321C500}"/>
          </ac:graphicFrameMkLst>
        </pc:graphicFrameChg>
        <pc:graphicFrameChg chg="add del mod">
          <ac:chgData name="Alfaima Lucia" userId="8ff4d46d-d35d-4c23-bd44-99bb73a28002" providerId="ADAL" clId="{04C3898B-1C2E-4011-BF2C-706C8004359F}" dt="2020-07-09T00:21:05.518" v="1511" actId="478"/>
          <ac:graphicFrameMkLst>
            <pc:docMk/>
            <pc:sldMk cId="1381528553" sldId="277"/>
            <ac:graphicFrameMk id="104" creationId="{C2D68310-0867-4306-AD25-F908AFEAE9B8}"/>
          </ac:graphicFrameMkLst>
        </pc:graphicFrameChg>
        <pc:graphicFrameChg chg="add mod">
          <ac:chgData name="Alfaima Lucia" userId="8ff4d46d-d35d-4c23-bd44-99bb73a28002" providerId="ADAL" clId="{04C3898B-1C2E-4011-BF2C-706C8004359F}" dt="2020-07-10T00:40:43.520" v="1620"/>
          <ac:graphicFrameMkLst>
            <pc:docMk/>
            <pc:sldMk cId="1381528553" sldId="277"/>
            <ac:graphicFrameMk id="111" creationId="{109F725D-CA70-4BFA-BEC1-F9561321C500}"/>
          </ac:graphicFrameMkLst>
        </pc:graphicFrameChg>
        <pc:graphicFrameChg chg="add mod">
          <ac:chgData name="Alfaima Lucia" userId="8ff4d46d-d35d-4c23-bd44-99bb73a28002" providerId="ADAL" clId="{04C3898B-1C2E-4011-BF2C-706C8004359F}" dt="2020-07-10T00:40:50.369" v="1621"/>
          <ac:graphicFrameMkLst>
            <pc:docMk/>
            <pc:sldMk cId="1381528553" sldId="277"/>
            <ac:graphicFrameMk id="112" creationId="{ED2ACFF5-EFD1-4A4A-A977-FE2CD2E5366B}"/>
          </ac:graphicFrameMkLst>
        </pc:graphicFrameChg>
        <pc:graphicFrameChg chg="add mod ord">
          <ac:chgData name="Alfaima Lucia" userId="8ff4d46d-d35d-4c23-bd44-99bb73a28002" providerId="ADAL" clId="{04C3898B-1C2E-4011-BF2C-706C8004359F}" dt="2020-07-10T00:40:23.315" v="1618"/>
          <ac:graphicFrameMkLst>
            <pc:docMk/>
            <pc:sldMk cId="1381528553" sldId="277"/>
            <ac:graphicFrameMk id="116" creationId="{C2D68310-0867-4306-AD25-F908AFEAE9B8}"/>
          </ac:graphicFrameMkLst>
        </pc:graphicFrameChg>
        <pc:graphicFrameChg chg="add mod ord">
          <ac:chgData name="Alfaima Lucia" userId="8ff4d46d-d35d-4c23-bd44-99bb73a28002" providerId="ADAL" clId="{04C3898B-1C2E-4011-BF2C-706C8004359F}" dt="2020-07-10T00:40:32.846" v="1619"/>
          <ac:graphicFrameMkLst>
            <pc:docMk/>
            <pc:sldMk cId="1381528553" sldId="277"/>
            <ac:graphicFrameMk id="117" creationId="{0D85008A-5DDA-40A2-9A88-582D4249FC71}"/>
          </ac:graphicFrameMkLst>
        </pc:graphicFrameChg>
        <pc:picChg chg="add del mod">
          <ac:chgData name="Alfaima Lucia" userId="8ff4d46d-d35d-4c23-bd44-99bb73a28002" providerId="ADAL" clId="{04C3898B-1C2E-4011-BF2C-706C8004359F}" dt="2020-07-08T22:49:32.413" v="393" actId="21"/>
          <ac:picMkLst>
            <pc:docMk/>
            <pc:sldMk cId="1381528553" sldId="277"/>
            <ac:picMk id="3" creationId="{0A6512F5-3F0F-48F0-B966-9E196B231244}"/>
          </ac:picMkLst>
        </pc:picChg>
        <pc:picChg chg="add del mod">
          <ac:chgData name="Alfaima Lucia" userId="8ff4d46d-d35d-4c23-bd44-99bb73a28002" providerId="ADAL" clId="{04C3898B-1C2E-4011-BF2C-706C8004359F}" dt="2020-07-08T22:40:38.311" v="285" actId="478"/>
          <ac:picMkLst>
            <pc:docMk/>
            <pc:sldMk cId="1381528553" sldId="277"/>
            <ac:picMk id="18" creationId="{6EA12DA8-516B-40EC-8649-F3A2C9665071}"/>
          </ac:picMkLst>
        </pc:picChg>
        <pc:picChg chg="add del mod ord">
          <ac:chgData name="Alfaima Lucia" userId="8ff4d46d-d35d-4c23-bd44-99bb73a28002" providerId="ADAL" clId="{04C3898B-1C2E-4011-BF2C-706C8004359F}" dt="2020-07-08T23:38:30.554" v="1193" actId="478"/>
          <ac:picMkLst>
            <pc:docMk/>
            <pc:sldMk cId="1381528553" sldId="277"/>
            <ac:picMk id="20" creationId="{980E1001-0E27-46A0-BC8F-18BB3E68E5A6}"/>
          </ac:picMkLst>
        </pc:picChg>
        <pc:picChg chg="add del mod">
          <ac:chgData name="Alfaima Lucia" userId="8ff4d46d-d35d-4c23-bd44-99bb73a28002" providerId="ADAL" clId="{04C3898B-1C2E-4011-BF2C-706C8004359F}" dt="2020-07-08T22:42:34.176" v="295" actId="478"/>
          <ac:picMkLst>
            <pc:docMk/>
            <pc:sldMk cId="1381528553" sldId="277"/>
            <ac:picMk id="22" creationId="{0764A4E7-77E8-4451-BDA6-796FD6D75AE3}"/>
          </ac:picMkLst>
        </pc:picChg>
        <pc:picChg chg="add del mod">
          <ac:chgData name="Alfaima Lucia" userId="8ff4d46d-d35d-4c23-bd44-99bb73a28002" providerId="ADAL" clId="{04C3898B-1C2E-4011-BF2C-706C8004359F}" dt="2020-07-08T23:38:30.554" v="1193" actId="478"/>
          <ac:picMkLst>
            <pc:docMk/>
            <pc:sldMk cId="1381528553" sldId="277"/>
            <ac:picMk id="24" creationId="{FBB819F7-2B9D-4401-9739-5C7096237C31}"/>
          </ac:picMkLst>
        </pc:picChg>
        <pc:picChg chg="add del mod">
          <ac:chgData name="Alfaima Lucia" userId="8ff4d46d-d35d-4c23-bd44-99bb73a28002" providerId="ADAL" clId="{04C3898B-1C2E-4011-BF2C-706C8004359F}" dt="2020-07-08T23:38:30.554" v="1193" actId="478"/>
          <ac:picMkLst>
            <pc:docMk/>
            <pc:sldMk cId="1381528553" sldId="277"/>
            <ac:picMk id="26" creationId="{34705D08-141B-491D-8A78-935B5A2C7E2C}"/>
          </ac:picMkLst>
        </pc:picChg>
        <pc:picChg chg="add del mod">
          <ac:chgData name="Alfaima Lucia" userId="8ff4d46d-d35d-4c23-bd44-99bb73a28002" providerId="ADAL" clId="{04C3898B-1C2E-4011-BF2C-706C8004359F}" dt="2020-07-08T23:38:30.554" v="1193" actId="478"/>
          <ac:picMkLst>
            <pc:docMk/>
            <pc:sldMk cId="1381528553" sldId="277"/>
            <ac:picMk id="27" creationId="{16CA8D02-ECA6-47A7-8B85-BF78BBDDD16E}"/>
          </ac:picMkLst>
        </pc:picChg>
        <pc:picChg chg="add del mod">
          <ac:chgData name="Alfaima Lucia" userId="8ff4d46d-d35d-4c23-bd44-99bb73a28002" providerId="ADAL" clId="{04C3898B-1C2E-4011-BF2C-706C8004359F}" dt="2020-07-08T23:38:30.554" v="1193" actId="478"/>
          <ac:picMkLst>
            <pc:docMk/>
            <pc:sldMk cId="1381528553" sldId="277"/>
            <ac:picMk id="28" creationId="{846CC241-94C1-47EC-8298-9459FA66E0A6}"/>
          </ac:picMkLst>
        </pc:picChg>
        <pc:picChg chg="add mod ord">
          <ac:chgData name="Alfaima Lucia" userId="8ff4d46d-d35d-4c23-bd44-99bb73a28002" providerId="ADAL" clId="{04C3898B-1C2E-4011-BF2C-706C8004359F}" dt="2020-07-08T23:26:27.076" v="677" actId="164"/>
          <ac:picMkLst>
            <pc:docMk/>
            <pc:sldMk cId="1381528553" sldId="277"/>
            <ac:picMk id="29" creationId="{2A52E9DA-9DAF-4C95-9527-6746AA258777}"/>
          </ac:picMkLst>
        </pc:picChg>
        <pc:picChg chg="add del mod">
          <ac:chgData name="Alfaima Lucia" userId="8ff4d46d-d35d-4c23-bd44-99bb73a28002" providerId="ADAL" clId="{04C3898B-1C2E-4011-BF2C-706C8004359F}" dt="2020-07-08T23:38:30.554" v="1193" actId="478"/>
          <ac:picMkLst>
            <pc:docMk/>
            <pc:sldMk cId="1381528553" sldId="277"/>
            <ac:picMk id="30" creationId="{4018AB16-9B25-4C56-8ABF-85BEC2F55A75}"/>
          </ac:picMkLst>
        </pc:picChg>
        <pc:picChg chg="add mod">
          <ac:chgData name="Alfaima Lucia" userId="8ff4d46d-d35d-4c23-bd44-99bb73a28002" providerId="ADAL" clId="{04C3898B-1C2E-4011-BF2C-706C8004359F}" dt="2020-07-08T23:26:27.076" v="677" actId="164"/>
          <ac:picMkLst>
            <pc:docMk/>
            <pc:sldMk cId="1381528553" sldId="277"/>
            <ac:picMk id="31" creationId="{0D0A647F-D226-44FE-8D14-97C4328E231D}"/>
          </ac:picMkLst>
        </pc:picChg>
        <pc:picChg chg="add mod">
          <ac:chgData name="Alfaima Lucia" userId="8ff4d46d-d35d-4c23-bd44-99bb73a28002" providerId="ADAL" clId="{04C3898B-1C2E-4011-BF2C-706C8004359F}" dt="2020-07-08T23:26:27.076" v="677" actId="164"/>
          <ac:picMkLst>
            <pc:docMk/>
            <pc:sldMk cId="1381528553" sldId="277"/>
            <ac:picMk id="33" creationId="{2C863E1F-67C4-4E1D-8287-F0855C6CF159}"/>
          </ac:picMkLst>
        </pc:picChg>
        <pc:picChg chg="add mod">
          <ac:chgData name="Alfaima Lucia" userId="8ff4d46d-d35d-4c23-bd44-99bb73a28002" providerId="ADAL" clId="{04C3898B-1C2E-4011-BF2C-706C8004359F}" dt="2020-07-08T23:26:27.076" v="677" actId="164"/>
          <ac:picMkLst>
            <pc:docMk/>
            <pc:sldMk cId="1381528553" sldId="277"/>
            <ac:picMk id="36" creationId="{86B287B8-21B5-47F5-9EF7-C9A25DB6D1E7}"/>
          </ac:picMkLst>
        </pc:picChg>
        <pc:picChg chg="add mod">
          <ac:chgData name="Alfaima Lucia" userId="8ff4d46d-d35d-4c23-bd44-99bb73a28002" providerId="ADAL" clId="{04C3898B-1C2E-4011-BF2C-706C8004359F}" dt="2020-07-08T23:26:27.076" v="677" actId="164"/>
          <ac:picMkLst>
            <pc:docMk/>
            <pc:sldMk cId="1381528553" sldId="277"/>
            <ac:picMk id="37" creationId="{D57A5B58-52F2-4613-A2FC-2696F1965F84}"/>
          </ac:picMkLst>
        </pc:picChg>
        <pc:picChg chg="add mod">
          <ac:chgData name="Alfaima Lucia" userId="8ff4d46d-d35d-4c23-bd44-99bb73a28002" providerId="ADAL" clId="{04C3898B-1C2E-4011-BF2C-706C8004359F}" dt="2020-07-08T23:26:27.076" v="677" actId="164"/>
          <ac:picMkLst>
            <pc:docMk/>
            <pc:sldMk cId="1381528553" sldId="277"/>
            <ac:picMk id="38" creationId="{76CA7604-B768-4369-A6E1-669860CC7DB8}"/>
          </ac:picMkLst>
        </pc:picChg>
        <pc:picChg chg="add mod">
          <ac:chgData name="Alfaima Lucia" userId="8ff4d46d-d35d-4c23-bd44-99bb73a28002" providerId="ADAL" clId="{04C3898B-1C2E-4011-BF2C-706C8004359F}" dt="2020-07-08T23:26:27.076" v="677" actId="164"/>
          <ac:picMkLst>
            <pc:docMk/>
            <pc:sldMk cId="1381528553" sldId="277"/>
            <ac:picMk id="39" creationId="{2DF26803-49E3-45CF-9A8C-F639B810ED3C}"/>
          </ac:picMkLst>
        </pc:picChg>
        <pc:picChg chg="add mod">
          <ac:chgData name="Alfaima Lucia" userId="8ff4d46d-d35d-4c23-bd44-99bb73a28002" providerId="ADAL" clId="{04C3898B-1C2E-4011-BF2C-706C8004359F}" dt="2020-07-08T23:26:27.076" v="677" actId="164"/>
          <ac:picMkLst>
            <pc:docMk/>
            <pc:sldMk cId="1381528553" sldId="277"/>
            <ac:picMk id="40" creationId="{7E0568C8-0502-4CC8-9954-8A3B54F8CA58}"/>
          </ac:picMkLst>
        </pc:picChg>
        <pc:picChg chg="add mod">
          <ac:chgData name="Alfaima Lucia" userId="8ff4d46d-d35d-4c23-bd44-99bb73a28002" providerId="ADAL" clId="{04C3898B-1C2E-4011-BF2C-706C8004359F}" dt="2020-07-08T23:26:27.076" v="677" actId="164"/>
          <ac:picMkLst>
            <pc:docMk/>
            <pc:sldMk cId="1381528553" sldId="277"/>
            <ac:picMk id="41" creationId="{01A5BF17-F60C-4B61-B7F8-3D42596B9521}"/>
          </ac:picMkLst>
        </pc:picChg>
        <pc:picChg chg="add del mod">
          <ac:chgData name="Alfaima Lucia" userId="8ff4d46d-d35d-4c23-bd44-99bb73a28002" providerId="ADAL" clId="{04C3898B-1C2E-4011-BF2C-706C8004359F}" dt="2020-07-08T23:38:30.554" v="1193" actId="478"/>
          <ac:picMkLst>
            <pc:docMk/>
            <pc:sldMk cId="1381528553" sldId="277"/>
            <ac:picMk id="42" creationId="{A420EC77-25EC-4F4B-9B04-4AEFC7A34D5F}"/>
          </ac:picMkLst>
        </pc:picChg>
        <pc:picChg chg="add del mod">
          <ac:chgData name="Alfaima Lucia" userId="8ff4d46d-d35d-4c23-bd44-99bb73a28002" providerId="ADAL" clId="{04C3898B-1C2E-4011-BF2C-706C8004359F}" dt="2020-07-08T23:38:30.554" v="1193" actId="478"/>
          <ac:picMkLst>
            <pc:docMk/>
            <pc:sldMk cId="1381528553" sldId="277"/>
            <ac:picMk id="43" creationId="{DAA55D1B-D6DE-473D-8520-538A1BFCBC11}"/>
          </ac:picMkLst>
        </pc:picChg>
        <pc:picChg chg="add del mod">
          <ac:chgData name="Alfaima Lucia" userId="8ff4d46d-d35d-4c23-bd44-99bb73a28002" providerId="ADAL" clId="{04C3898B-1C2E-4011-BF2C-706C8004359F}" dt="2020-07-08T23:38:30.554" v="1193" actId="478"/>
          <ac:picMkLst>
            <pc:docMk/>
            <pc:sldMk cId="1381528553" sldId="277"/>
            <ac:picMk id="45" creationId="{68697507-AB43-46B4-928A-4E2BA4B517FB}"/>
          </ac:picMkLst>
        </pc:picChg>
        <pc:picChg chg="add mod">
          <ac:chgData name="Alfaima Lucia" userId="8ff4d46d-d35d-4c23-bd44-99bb73a28002" providerId="ADAL" clId="{04C3898B-1C2E-4011-BF2C-706C8004359F}" dt="2020-07-08T23:26:27.076" v="677" actId="164"/>
          <ac:picMkLst>
            <pc:docMk/>
            <pc:sldMk cId="1381528553" sldId="277"/>
            <ac:picMk id="47" creationId="{9B8E6E3E-F82C-442D-92F8-7F08CA8E1CA1}"/>
          </ac:picMkLst>
        </pc:picChg>
        <pc:picChg chg="add del mod">
          <ac:chgData name="Alfaima Lucia" userId="8ff4d46d-d35d-4c23-bd44-99bb73a28002" providerId="ADAL" clId="{04C3898B-1C2E-4011-BF2C-706C8004359F}" dt="2020-07-08T23:38:30.554" v="1193" actId="478"/>
          <ac:picMkLst>
            <pc:docMk/>
            <pc:sldMk cId="1381528553" sldId="277"/>
            <ac:picMk id="50" creationId="{DD17DDD7-BBC5-4504-A0C1-1731F56AC682}"/>
          </ac:picMkLst>
        </pc:picChg>
        <pc:picChg chg="add del mod">
          <ac:chgData name="Alfaima Lucia" userId="8ff4d46d-d35d-4c23-bd44-99bb73a28002" providerId="ADAL" clId="{04C3898B-1C2E-4011-BF2C-706C8004359F}" dt="2020-07-08T23:13:37.983" v="578" actId="478"/>
          <ac:picMkLst>
            <pc:docMk/>
            <pc:sldMk cId="1381528553" sldId="277"/>
            <ac:picMk id="52" creationId="{6B764768-22D0-48B1-8CC4-BD4B90A16909}"/>
          </ac:picMkLst>
        </pc:picChg>
        <pc:picChg chg="add del mod">
          <ac:chgData name="Alfaima Lucia" userId="8ff4d46d-d35d-4c23-bd44-99bb73a28002" providerId="ADAL" clId="{04C3898B-1C2E-4011-BF2C-706C8004359F}" dt="2020-07-08T23:13:42.422" v="580" actId="478"/>
          <ac:picMkLst>
            <pc:docMk/>
            <pc:sldMk cId="1381528553" sldId="277"/>
            <ac:picMk id="53" creationId="{55C2BE6C-DB20-4EF6-BBC7-1C65AE309A05}"/>
          </ac:picMkLst>
        </pc:picChg>
        <pc:picChg chg="add del mod">
          <ac:chgData name="Alfaima Lucia" userId="8ff4d46d-d35d-4c23-bd44-99bb73a28002" providerId="ADAL" clId="{04C3898B-1C2E-4011-BF2C-706C8004359F}" dt="2020-07-08T23:38:30.554" v="1193" actId="478"/>
          <ac:picMkLst>
            <pc:docMk/>
            <pc:sldMk cId="1381528553" sldId="277"/>
            <ac:picMk id="61" creationId="{75C664E9-70D2-4B8F-A0A3-0E70C147F5EA}"/>
          </ac:picMkLst>
        </pc:picChg>
        <pc:picChg chg="add del mod">
          <ac:chgData name="Alfaima Lucia" userId="8ff4d46d-d35d-4c23-bd44-99bb73a28002" providerId="ADAL" clId="{04C3898B-1C2E-4011-BF2C-706C8004359F}" dt="2020-07-08T23:29:22.492" v="707" actId="478"/>
          <ac:picMkLst>
            <pc:docMk/>
            <pc:sldMk cId="1381528553" sldId="277"/>
            <ac:picMk id="62" creationId="{FACDE1FC-7319-488D-AAA7-28E6ED9ACBA3}"/>
          </ac:picMkLst>
        </pc:picChg>
        <pc:picChg chg="mod">
          <ac:chgData name="Alfaima Lucia" userId="8ff4d46d-d35d-4c23-bd44-99bb73a28002" providerId="ADAL" clId="{04C3898B-1C2E-4011-BF2C-706C8004359F}" dt="2020-07-08T23:26:55.660" v="684"/>
          <ac:picMkLst>
            <pc:docMk/>
            <pc:sldMk cId="1381528553" sldId="277"/>
            <ac:picMk id="67" creationId="{3BD4C0F2-F74A-42DA-BE16-98D9AB7B60B9}"/>
          </ac:picMkLst>
        </pc:picChg>
        <pc:picChg chg="mod">
          <ac:chgData name="Alfaima Lucia" userId="8ff4d46d-d35d-4c23-bd44-99bb73a28002" providerId="ADAL" clId="{04C3898B-1C2E-4011-BF2C-706C8004359F}" dt="2020-07-08T23:26:55.660" v="684"/>
          <ac:picMkLst>
            <pc:docMk/>
            <pc:sldMk cId="1381528553" sldId="277"/>
            <ac:picMk id="69" creationId="{C0108FA8-9D15-41B6-90A4-EF4A0617EB35}"/>
          </ac:picMkLst>
        </pc:picChg>
        <pc:picChg chg="mod">
          <ac:chgData name="Alfaima Lucia" userId="8ff4d46d-d35d-4c23-bd44-99bb73a28002" providerId="ADAL" clId="{04C3898B-1C2E-4011-BF2C-706C8004359F}" dt="2020-07-08T23:26:55.660" v="684"/>
          <ac:picMkLst>
            <pc:docMk/>
            <pc:sldMk cId="1381528553" sldId="277"/>
            <ac:picMk id="71" creationId="{A8334AC3-AF84-4423-99D9-8DC5EB6A9D12}"/>
          </ac:picMkLst>
        </pc:picChg>
        <pc:picChg chg="mod">
          <ac:chgData name="Alfaima Lucia" userId="8ff4d46d-d35d-4c23-bd44-99bb73a28002" providerId="ADAL" clId="{04C3898B-1C2E-4011-BF2C-706C8004359F}" dt="2020-07-08T23:26:55.660" v="684"/>
          <ac:picMkLst>
            <pc:docMk/>
            <pc:sldMk cId="1381528553" sldId="277"/>
            <ac:picMk id="73" creationId="{7030FD3A-E699-41F8-A9F2-0E18B582539C}"/>
          </ac:picMkLst>
        </pc:picChg>
        <pc:picChg chg="mod">
          <ac:chgData name="Alfaima Lucia" userId="8ff4d46d-d35d-4c23-bd44-99bb73a28002" providerId="ADAL" clId="{04C3898B-1C2E-4011-BF2C-706C8004359F}" dt="2020-07-08T23:26:55.660" v="684"/>
          <ac:picMkLst>
            <pc:docMk/>
            <pc:sldMk cId="1381528553" sldId="277"/>
            <ac:picMk id="74" creationId="{EFAEB825-388A-4625-9315-B4853B94D971}"/>
          </ac:picMkLst>
        </pc:picChg>
        <pc:picChg chg="mod">
          <ac:chgData name="Alfaima Lucia" userId="8ff4d46d-d35d-4c23-bd44-99bb73a28002" providerId="ADAL" clId="{04C3898B-1C2E-4011-BF2C-706C8004359F}" dt="2020-07-08T23:26:55.660" v="684"/>
          <ac:picMkLst>
            <pc:docMk/>
            <pc:sldMk cId="1381528553" sldId="277"/>
            <ac:picMk id="75" creationId="{DAF81EE2-C3ED-44AA-BECE-88F886038DC3}"/>
          </ac:picMkLst>
        </pc:picChg>
        <pc:picChg chg="mod">
          <ac:chgData name="Alfaima Lucia" userId="8ff4d46d-d35d-4c23-bd44-99bb73a28002" providerId="ADAL" clId="{04C3898B-1C2E-4011-BF2C-706C8004359F}" dt="2020-07-08T23:26:55.660" v="684"/>
          <ac:picMkLst>
            <pc:docMk/>
            <pc:sldMk cId="1381528553" sldId="277"/>
            <ac:picMk id="76" creationId="{1CBDC100-A6CE-4049-A198-BEA38B96609D}"/>
          </ac:picMkLst>
        </pc:picChg>
        <pc:picChg chg="mod">
          <ac:chgData name="Alfaima Lucia" userId="8ff4d46d-d35d-4c23-bd44-99bb73a28002" providerId="ADAL" clId="{04C3898B-1C2E-4011-BF2C-706C8004359F}" dt="2020-07-08T23:26:55.660" v="684"/>
          <ac:picMkLst>
            <pc:docMk/>
            <pc:sldMk cId="1381528553" sldId="277"/>
            <ac:picMk id="77" creationId="{0A94E98B-5505-47FE-A768-7C13425EBDA1}"/>
          </ac:picMkLst>
        </pc:picChg>
        <pc:picChg chg="mod">
          <ac:chgData name="Alfaima Lucia" userId="8ff4d46d-d35d-4c23-bd44-99bb73a28002" providerId="ADAL" clId="{04C3898B-1C2E-4011-BF2C-706C8004359F}" dt="2020-07-08T23:26:55.660" v="684"/>
          <ac:picMkLst>
            <pc:docMk/>
            <pc:sldMk cId="1381528553" sldId="277"/>
            <ac:picMk id="78" creationId="{94E47F45-911E-44DC-84B6-881813DBB263}"/>
          </ac:picMkLst>
        </pc:picChg>
        <pc:picChg chg="mod">
          <ac:chgData name="Alfaima Lucia" userId="8ff4d46d-d35d-4c23-bd44-99bb73a28002" providerId="ADAL" clId="{04C3898B-1C2E-4011-BF2C-706C8004359F}" dt="2020-07-08T23:26:55.660" v="684"/>
          <ac:picMkLst>
            <pc:docMk/>
            <pc:sldMk cId="1381528553" sldId="277"/>
            <ac:picMk id="79" creationId="{D877E7E4-FBA6-4F16-8EB8-E66ED53725EE}"/>
          </ac:picMkLst>
        </pc:picChg>
        <pc:picChg chg="mod">
          <ac:chgData name="Alfaima Lucia" userId="8ff4d46d-d35d-4c23-bd44-99bb73a28002" providerId="ADAL" clId="{04C3898B-1C2E-4011-BF2C-706C8004359F}" dt="2020-07-08T23:27:05.324" v="688"/>
          <ac:picMkLst>
            <pc:docMk/>
            <pc:sldMk cId="1381528553" sldId="277"/>
            <ac:picMk id="83" creationId="{E94755EE-20E2-4809-86EF-51A3AC85F6D3}"/>
          </ac:picMkLst>
        </pc:picChg>
        <pc:picChg chg="mod">
          <ac:chgData name="Alfaima Lucia" userId="8ff4d46d-d35d-4c23-bd44-99bb73a28002" providerId="ADAL" clId="{04C3898B-1C2E-4011-BF2C-706C8004359F}" dt="2020-07-08T23:27:05.324" v="688"/>
          <ac:picMkLst>
            <pc:docMk/>
            <pc:sldMk cId="1381528553" sldId="277"/>
            <ac:picMk id="85" creationId="{D2BEAFEC-7BCC-437B-8D6A-C073407166A4}"/>
          </ac:picMkLst>
        </pc:picChg>
        <pc:picChg chg="mod">
          <ac:chgData name="Alfaima Lucia" userId="8ff4d46d-d35d-4c23-bd44-99bb73a28002" providerId="ADAL" clId="{04C3898B-1C2E-4011-BF2C-706C8004359F}" dt="2020-07-08T23:27:05.324" v="688"/>
          <ac:picMkLst>
            <pc:docMk/>
            <pc:sldMk cId="1381528553" sldId="277"/>
            <ac:picMk id="87" creationId="{C13F3358-D188-40AE-AC7F-6CAC95814802}"/>
          </ac:picMkLst>
        </pc:picChg>
        <pc:picChg chg="mod">
          <ac:chgData name="Alfaima Lucia" userId="8ff4d46d-d35d-4c23-bd44-99bb73a28002" providerId="ADAL" clId="{04C3898B-1C2E-4011-BF2C-706C8004359F}" dt="2020-07-08T23:27:05.324" v="688"/>
          <ac:picMkLst>
            <pc:docMk/>
            <pc:sldMk cId="1381528553" sldId="277"/>
            <ac:picMk id="89" creationId="{61773685-4BD0-42D1-973C-B555B6ACD454}"/>
          </ac:picMkLst>
        </pc:picChg>
        <pc:picChg chg="mod">
          <ac:chgData name="Alfaima Lucia" userId="8ff4d46d-d35d-4c23-bd44-99bb73a28002" providerId="ADAL" clId="{04C3898B-1C2E-4011-BF2C-706C8004359F}" dt="2020-07-08T23:27:05.324" v="688"/>
          <ac:picMkLst>
            <pc:docMk/>
            <pc:sldMk cId="1381528553" sldId="277"/>
            <ac:picMk id="90" creationId="{EB4553E3-CA1E-4B88-9010-66D574457B0D}"/>
          </ac:picMkLst>
        </pc:picChg>
        <pc:picChg chg="mod">
          <ac:chgData name="Alfaima Lucia" userId="8ff4d46d-d35d-4c23-bd44-99bb73a28002" providerId="ADAL" clId="{04C3898B-1C2E-4011-BF2C-706C8004359F}" dt="2020-07-08T23:27:05.324" v="688"/>
          <ac:picMkLst>
            <pc:docMk/>
            <pc:sldMk cId="1381528553" sldId="277"/>
            <ac:picMk id="91" creationId="{F341E455-4539-4DA2-A8E4-90EC68312FE7}"/>
          </ac:picMkLst>
        </pc:picChg>
        <pc:picChg chg="mod">
          <ac:chgData name="Alfaima Lucia" userId="8ff4d46d-d35d-4c23-bd44-99bb73a28002" providerId="ADAL" clId="{04C3898B-1C2E-4011-BF2C-706C8004359F}" dt="2020-07-08T23:27:05.324" v="688"/>
          <ac:picMkLst>
            <pc:docMk/>
            <pc:sldMk cId="1381528553" sldId="277"/>
            <ac:picMk id="92" creationId="{162FBF3B-81EE-4FCA-924A-F75541F277CB}"/>
          </ac:picMkLst>
        </pc:picChg>
        <pc:picChg chg="mod">
          <ac:chgData name="Alfaima Lucia" userId="8ff4d46d-d35d-4c23-bd44-99bb73a28002" providerId="ADAL" clId="{04C3898B-1C2E-4011-BF2C-706C8004359F}" dt="2020-07-08T23:27:05.324" v="688"/>
          <ac:picMkLst>
            <pc:docMk/>
            <pc:sldMk cId="1381528553" sldId="277"/>
            <ac:picMk id="93" creationId="{4CFE85F4-2A8C-4D90-97BB-4F5207C07378}"/>
          </ac:picMkLst>
        </pc:picChg>
        <pc:picChg chg="mod">
          <ac:chgData name="Alfaima Lucia" userId="8ff4d46d-d35d-4c23-bd44-99bb73a28002" providerId="ADAL" clId="{04C3898B-1C2E-4011-BF2C-706C8004359F}" dt="2020-07-08T23:27:05.324" v="688"/>
          <ac:picMkLst>
            <pc:docMk/>
            <pc:sldMk cId="1381528553" sldId="277"/>
            <ac:picMk id="94" creationId="{DAD6D143-6C32-465E-8E0E-D82B1E02E8C0}"/>
          </ac:picMkLst>
        </pc:picChg>
        <pc:picChg chg="mod">
          <ac:chgData name="Alfaima Lucia" userId="8ff4d46d-d35d-4c23-bd44-99bb73a28002" providerId="ADAL" clId="{04C3898B-1C2E-4011-BF2C-706C8004359F}" dt="2020-07-08T23:27:05.324" v="688"/>
          <ac:picMkLst>
            <pc:docMk/>
            <pc:sldMk cId="1381528553" sldId="277"/>
            <ac:picMk id="95" creationId="{12A49A06-79BD-43BC-8854-5856BFB078FC}"/>
          </ac:picMkLst>
        </pc:picChg>
        <pc:picChg chg="add del mod modCrop">
          <ac:chgData name="Alfaima Lucia" userId="8ff4d46d-d35d-4c23-bd44-99bb73a28002" providerId="ADAL" clId="{04C3898B-1C2E-4011-BF2C-706C8004359F}" dt="2020-07-09T00:26:36.533" v="1593" actId="478"/>
          <ac:picMkLst>
            <pc:docMk/>
            <pc:sldMk cId="1381528553" sldId="277"/>
            <ac:picMk id="123" creationId="{E84D2567-A1EF-4B00-85B1-EABA74DD454F}"/>
          </ac:picMkLst>
        </pc:picChg>
        <pc:cxnChg chg="add del mod">
          <ac:chgData name="Alfaima Lucia" userId="8ff4d46d-d35d-4c23-bd44-99bb73a28002" providerId="ADAL" clId="{04C3898B-1C2E-4011-BF2C-706C8004359F}" dt="2020-07-08T23:14:29.293" v="591" actId="478"/>
          <ac:cxnSpMkLst>
            <pc:docMk/>
            <pc:sldMk cId="1381528553" sldId="277"/>
            <ac:cxnSpMk id="55" creationId="{EDB2C65B-0EBD-4D27-8471-112BD1D8F051}"/>
          </ac:cxnSpMkLst>
        </pc:cxnChg>
        <pc:cxnChg chg="add del mod">
          <ac:chgData name="Alfaima Lucia" userId="8ff4d46d-d35d-4c23-bd44-99bb73a28002" providerId="ADAL" clId="{04C3898B-1C2E-4011-BF2C-706C8004359F}" dt="2020-07-08T23:14:28.239" v="590" actId="478"/>
          <ac:cxnSpMkLst>
            <pc:docMk/>
            <pc:sldMk cId="1381528553" sldId="277"/>
            <ac:cxnSpMk id="57" creationId="{C6D459C0-3616-4323-903A-AB43C1F9B02F}"/>
          </ac:cxnSpMkLst>
        </pc:cxnChg>
        <pc:cxnChg chg="add del mod">
          <ac:chgData name="Alfaima Lucia" userId="8ff4d46d-d35d-4c23-bd44-99bb73a28002" providerId="ADAL" clId="{04C3898B-1C2E-4011-BF2C-706C8004359F}" dt="2020-07-08T23:14:27.506" v="589" actId="478"/>
          <ac:cxnSpMkLst>
            <pc:docMk/>
            <pc:sldMk cId="1381528553" sldId="277"/>
            <ac:cxnSpMk id="58" creationId="{8BA3641D-A005-42DD-A247-02548A37E98C}"/>
          </ac:cxnSpMkLst>
        </pc:cxnChg>
        <pc:cxnChg chg="add del">
          <ac:chgData name="Alfaima Lucia" userId="8ff4d46d-d35d-4c23-bd44-99bb73a28002" providerId="ADAL" clId="{04C3898B-1C2E-4011-BF2C-706C8004359F}" dt="2020-07-09T00:13:43.190" v="1462" actId="478"/>
          <ac:cxnSpMkLst>
            <pc:docMk/>
            <pc:sldMk cId="1381528553" sldId="277"/>
            <ac:cxnSpMk id="106" creationId="{1667E40F-27D3-41F2-8B69-209468E795F3}"/>
          </ac:cxnSpMkLst>
        </pc:cxnChg>
        <pc:cxnChg chg="add del mod">
          <ac:chgData name="Alfaima Lucia" userId="8ff4d46d-d35d-4c23-bd44-99bb73a28002" providerId="ADAL" clId="{04C3898B-1C2E-4011-BF2C-706C8004359F}" dt="2020-07-09T00:29:52.308" v="1611" actId="478"/>
          <ac:cxnSpMkLst>
            <pc:docMk/>
            <pc:sldMk cId="1381528553" sldId="277"/>
            <ac:cxnSpMk id="108" creationId="{1EAFC0ED-3746-4D37-A93F-5D4D1503B053}"/>
          </ac:cxnSpMkLst>
        </pc:cxnChg>
        <pc:cxnChg chg="add del mod">
          <ac:chgData name="Alfaima Lucia" userId="8ff4d46d-d35d-4c23-bd44-99bb73a28002" providerId="ADAL" clId="{04C3898B-1C2E-4011-BF2C-706C8004359F}" dt="2020-07-09T00:29:53.027" v="1612" actId="478"/>
          <ac:cxnSpMkLst>
            <pc:docMk/>
            <pc:sldMk cId="1381528553" sldId="277"/>
            <ac:cxnSpMk id="110" creationId="{7D93E9DE-DC31-423E-99BB-BFBDDE0F717D}"/>
          </ac:cxnSpMkLst>
        </pc:cxnChg>
        <pc:cxnChg chg="add del mod">
          <ac:chgData name="Alfaima Lucia" userId="8ff4d46d-d35d-4c23-bd44-99bb73a28002" providerId="ADAL" clId="{04C3898B-1C2E-4011-BF2C-706C8004359F}" dt="2020-07-09T00:21:52.146" v="1526" actId="478"/>
          <ac:cxnSpMkLst>
            <pc:docMk/>
            <pc:sldMk cId="1381528553" sldId="277"/>
            <ac:cxnSpMk id="115" creationId="{CF6D350D-EA29-4ED1-8F24-DAAD40041074}"/>
          </ac:cxnSpMkLst>
        </pc:cxnChg>
        <pc:cxnChg chg="add del mod">
          <ac:chgData name="Alfaima Lucia" userId="8ff4d46d-d35d-4c23-bd44-99bb73a28002" providerId="ADAL" clId="{04C3898B-1C2E-4011-BF2C-706C8004359F}" dt="2020-07-09T00:29:51.340" v="1610" actId="478"/>
          <ac:cxnSpMkLst>
            <pc:docMk/>
            <pc:sldMk cId="1381528553" sldId="277"/>
            <ac:cxnSpMk id="118" creationId="{23852659-E06B-4365-BCBD-AB1010317A8F}"/>
          </ac:cxnSpMkLst>
        </pc:cxnChg>
        <pc:cxnChg chg="add del mod">
          <ac:chgData name="Alfaima Lucia" userId="8ff4d46d-d35d-4c23-bd44-99bb73a28002" providerId="ADAL" clId="{04C3898B-1C2E-4011-BF2C-706C8004359F}" dt="2020-07-09T00:29:50.417" v="1609" actId="478"/>
          <ac:cxnSpMkLst>
            <pc:docMk/>
            <pc:sldMk cId="1381528553" sldId="277"/>
            <ac:cxnSpMk id="120" creationId="{A70F6146-292D-4DE5-A3EF-49643B80526B}"/>
          </ac:cxnSpMkLst>
        </pc:cxnChg>
      </pc:sldChg>
      <pc:sldChg chg="modSp mod">
        <pc:chgData name="Alfaima Lucia" userId="8ff4d46d-d35d-4c23-bd44-99bb73a28002" providerId="ADAL" clId="{04C3898B-1C2E-4011-BF2C-706C8004359F}" dt="2020-07-08T22:12:44.118" v="44" actId="2711"/>
        <pc:sldMkLst>
          <pc:docMk/>
          <pc:sldMk cId="634537453" sldId="285"/>
        </pc:sldMkLst>
        <pc:spChg chg="mod">
          <ac:chgData name="Alfaima Lucia" userId="8ff4d46d-d35d-4c23-bd44-99bb73a28002" providerId="ADAL" clId="{04C3898B-1C2E-4011-BF2C-706C8004359F}" dt="2020-07-08T22:12:44.118" v="44" actId="2711"/>
          <ac:spMkLst>
            <pc:docMk/>
            <pc:sldMk cId="634537453" sldId="285"/>
            <ac:spMk id="4" creationId="{DBB95559-4208-914F-93C4-192AD82CEA2E}"/>
          </ac:spMkLst>
        </pc:spChg>
        <pc:spChg chg="mod">
          <ac:chgData name="Alfaima Lucia" userId="8ff4d46d-d35d-4c23-bd44-99bb73a28002" providerId="ADAL" clId="{04C3898B-1C2E-4011-BF2C-706C8004359F}" dt="2020-07-08T22:12:44.118" v="44" actId="2711"/>
          <ac:spMkLst>
            <pc:docMk/>
            <pc:sldMk cId="634537453" sldId="285"/>
            <ac:spMk id="8" creationId="{1D17CCE2-2AC4-CD40-A7C6-70060F1869CC}"/>
          </ac:spMkLst>
        </pc:spChg>
      </pc:sldChg>
      <pc:sldChg chg="modSp mod">
        <pc:chgData name="Alfaima Lucia" userId="8ff4d46d-d35d-4c23-bd44-99bb73a28002" providerId="ADAL" clId="{04C3898B-1C2E-4011-BF2C-706C8004359F}" dt="2020-07-08T22:12:53.058" v="45" actId="2711"/>
        <pc:sldMkLst>
          <pc:docMk/>
          <pc:sldMk cId="1483739882" sldId="288"/>
        </pc:sldMkLst>
        <pc:spChg chg="mod">
          <ac:chgData name="Alfaima Lucia" userId="8ff4d46d-d35d-4c23-bd44-99bb73a28002" providerId="ADAL" clId="{04C3898B-1C2E-4011-BF2C-706C8004359F}" dt="2020-07-08T22:12:53.058" v="45" actId="2711"/>
          <ac:spMkLst>
            <pc:docMk/>
            <pc:sldMk cId="1483739882" sldId="288"/>
            <ac:spMk id="4" creationId="{DBB95559-4208-914F-93C4-192AD82CEA2E}"/>
          </ac:spMkLst>
        </pc:spChg>
        <pc:spChg chg="mod">
          <ac:chgData name="Alfaima Lucia" userId="8ff4d46d-d35d-4c23-bd44-99bb73a28002" providerId="ADAL" clId="{04C3898B-1C2E-4011-BF2C-706C8004359F}" dt="2020-07-08T22:12:53.058" v="45" actId="2711"/>
          <ac:spMkLst>
            <pc:docMk/>
            <pc:sldMk cId="1483739882" sldId="288"/>
            <ac:spMk id="7" creationId="{83302F3A-FF34-484E-A089-5970BAADB1C5}"/>
          </ac:spMkLst>
        </pc:spChg>
      </pc:sldChg>
      <pc:sldChg chg="modSp mod">
        <pc:chgData name="Alfaima Lucia" userId="8ff4d46d-d35d-4c23-bd44-99bb73a28002" providerId="ADAL" clId="{04C3898B-1C2E-4011-BF2C-706C8004359F}" dt="2020-07-08T22:13:01.845" v="46" actId="2711"/>
        <pc:sldMkLst>
          <pc:docMk/>
          <pc:sldMk cId="3681632388" sldId="289"/>
        </pc:sldMkLst>
        <pc:spChg chg="mod">
          <ac:chgData name="Alfaima Lucia" userId="8ff4d46d-d35d-4c23-bd44-99bb73a28002" providerId="ADAL" clId="{04C3898B-1C2E-4011-BF2C-706C8004359F}" dt="2020-07-08T22:13:01.845" v="46" actId="2711"/>
          <ac:spMkLst>
            <pc:docMk/>
            <pc:sldMk cId="3681632388" sldId="289"/>
            <ac:spMk id="4" creationId="{DBB95559-4208-914F-93C4-192AD82CEA2E}"/>
          </ac:spMkLst>
        </pc:spChg>
        <pc:spChg chg="mod">
          <ac:chgData name="Alfaima Lucia" userId="8ff4d46d-d35d-4c23-bd44-99bb73a28002" providerId="ADAL" clId="{04C3898B-1C2E-4011-BF2C-706C8004359F}" dt="2020-07-08T22:13:01.845" v="46" actId="2711"/>
          <ac:spMkLst>
            <pc:docMk/>
            <pc:sldMk cId="3681632388" sldId="289"/>
            <ac:spMk id="7" creationId="{83302F3A-FF34-484E-A089-5970BAADB1C5}"/>
          </ac:spMkLst>
        </pc:spChg>
      </pc:sldChg>
      <pc:sldChg chg="modSp mod">
        <pc:chgData name="Alfaima Lucia" userId="8ff4d46d-d35d-4c23-bd44-99bb73a28002" providerId="ADAL" clId="{04C3898B-1C2E-4011-BF2C-706C8004359F}" dt="2020-07-08T22:15:22.219" v="47" actId="2711"/>
        <pc:sldMkLst>
          <pc:docMk/>
          <pc:sldMk cId="707734237" sldId="290"/>
        </pc:sldMkLst>
        <pc:spChg chg="mod">
          <ac:chgData name="Alfaima Lucia" userId="8ff4d46d-d35d-4c23-bd44-99bb73a28002" providerId="ADAL" clId="{04C3898B-1C2E-4011-BF2C-706C8004359F}" dt="2020-07-08T22:15:22.219" v="47" actId="2711"/>
          <ac:spMkLst>
            <pc:docMk/>
            <pc:sldMk cId="707734237" sldId="290"/>
            <ac:spMk id="4" creationId="{DBB95559-4208-914F-93C4-192AD82CEA2E}"/>
          </ac:spMkLst>
        </pc:spChg>
        <pc:spChg chg="mod">
          <ac:chgData name="Alfaima Lucia" userId="8ff4d46d-d35d-4c23-bd44-99bb73a28002" providerId="ADAL" clId="{04C3898B-1C2E-4011-BF2C-706C8004359F}" dt="2020-07-08T22:15:22.219" v="47" actId="2711"/>
          <ac:spMkLst>
            <pc:docMk/>
            <pc:sldMk cId="707734237" sldId="290"/>
            <ac:spMk id="7" creationId="{83302F3A-FF34-484E-A089-5970BAADB1C5}"/>
          </ac:spMkLst>
        </pc:spChg>
      </pc:sldChg>
      <pc:sldChg chg="modSp">
        <pc:chgData name="Alfaima Lucia" userId="8ff4d46d-d35d-4c23-bd44-99bb73a28002" providerId="ADAL" clId="{04C3898B-1C2E-4011-BF2C-706C8004359F}" dt="2020-07-08T22:15:28.388" v="48" actId="2711"/>
        <pc:sldMkLst>
          <pc:docMk/>
          <pc:sldMk cId="1897039597" sldId="291"/>
        </pc:sldMkLst>
        <pc:spChg chg="mod">
          <ac:chgData name="Alfaima Lucia" userId="8ff4d46d-d35d-4c23-bd44-99bb73a28002" providerId="ADAL" clId="{04C3898B-1C2E-4011-BF2C-706C8004359F}" dt="2020-07-08T22:15:28.388" v="48" actId="2711"/>
          <ac:spMkLst>
            <pc:docMk/>
            <pc:sldMk cId="1897039597" sldId="291"/>
            <ac:spMk id="4" creationId="{DBB95559-4208-914F-93C4-192AD82CEA2E}"/>
          </ac:spMkLst>
        </pc:spChg>
        <pc:spChg chg="mod">
          <ac:chgData name="Alfaima Lucia" userId="8ff4d46d-d35d-4c23-bd44-99bb73a28002" providerId="ADAL" clId="{04C3898B-1C2E-4011-BF2C-706C8004359F}" dt="2020-07-08T22:15:28.388" v="48" actId="2711"/>
          <ac:spMkLst>
            <pc:docMk/>
            <pc:sldMk cId="1897039597" sldId="291"/>
            <ac:spMk id="16" creationId="{9DCD6BDE-FE1F-284F-A557-A70482FF94F0}"/>
          </ac:spMkLst>
        </pc:spChg>
      </pc:sldChg>
      <pc:sldChg chg="modSp">
        <pc:chgData name="Alfaima Lucia" userId="8ff4d46d-d35d-4c23-bd44-99bb73a28002" providerId="ADAL" clId="{04C3898B-1C2E-4011-BF2C-706C8004359F}" dt="2020-07-08T22:15:33.750" v="49" actId="2711"/>
        <pc:sldMkLst>
          <pc:docMk/>
          <pc:sldMk cId="3279874911" sldId="292"/>
        </pc:sldMkLst>
        <pc:spChg chg="mod">
          <ac:chgData name="Alfaima Lucia" userId="8ff4d46d-d35d-4c23-bd44-99bb73a28002" providerId="ADAL" clId="{04C3898B-1C2E-4011-BF2C-706C8004359F}" dt="2020-07-08T22:15:33.750" v="49" actId="2711"/>
          <ac:spMkLst>
            <pc:docMk/>
            <pc:sldMk cId="3279874911" sldId="292"/>
            <ac:spMk id="4" creationId="{DBB95559-4208-914F-93C4-192AD82CEA2E}"/>
          </ac:spMkLst>
        </pc:spChg>
        <pc:spChg chg="mod">
          <ac:chgData name="Alfaima Lucia" userId="8ff4d46d-d35d-4c23-bd44-99bb73a28002" providerId="ADAL" clId="{04C3898B-1C2E-4011-BF2C-706C8004359F}" dt="2020-07-08T22:15:33.750" v="49" actId="2711"/>
          <ac:spMkLst>
            <pc:docMk/>
            <pc:sldMk cId="3279874911" sldId="292"/>
            <ac:spMk id="16" creationId="{41F418AB-451F-8A49-9489-B7F5846A7A1A}"/>
          </ac:spMkLst>
        </pc:spChg>
      </pc:sldChg>
      <pc:sldChg chg="modSp">
        <pc:chgData name="Alfaima Lucia" userId="8ff4d46d-d35d-4c23-bd44-99bb73a28002" providerId="ADAL" clId="{04C3898B-1C2E-4011-BF2C-706C8004359F}" dt="2020-07-08T22:17:51.157" v="50" actId="2711"/>
        <pc:sldMkLst>
          <pc:docMk/>
          <pc:sldMk cId="3991152484" sldId="293"/>
        </pc:sldMkLst>
        <pc:spChg chg="mod">
          <ac:chgData name="Alfaima Lucia" userId="8ff4d46d-d35d-4c23-bd44-99bb73a28002" providerId="ADAL" clId="{04C3898B-1C2E-4011-BF2C-706C8004359F}" dt="2020-07-08T22:17:51.157" v="50" actId="2711"/>
          <ac:spMkLst>
            <pc:docMk/>
            <pc:sldMk cId="3991152484" sldId="293"/>
            <ac:spMk id="4" creationId="{DBB95559-4208-914F-93C4-192AD82CEA2E}"/>
          </ac:spMkLst>
        </pc:spChg>
        <pc:spChg chg="mod">
          <ac:chgData name="Alfaima Lucia" userId="8ff4d46d-d35d-4c23-bd44-99bb73a28002" providerId="ADAL" clId="{04C3898B-1C2E-4011-BF2C-706C8004359F}" dt="2020-07-08T22:17:51.157" v="50" actId="2711"/>
          <ac:spMkLst>
            <pc:docMk/>
            <pc:sldMk cId="3991152484" sldId="293"/>
            <ac:spMk id="38" creationId="{1F12A31E-D4A9-914A-9194-860620528912}"/>
          </ac:spMkLst>
        </pc:spChg>
      </pc:sldChg>
      <pc:sldChg chg="modSp">
        <pc:chgData name="Alfaima Lucia" userId="8ff4d46d-d35d-4c23-bd44-99bb73a28002" providerId="ADAL" clId="{04C3898B-1C2E-4011-BF2C-706C8004359F}" dt="2020-07-08T22:17:56.283" v="51" actId="2711"/>
        <pc:sldMkLst>
          <pc:docMk/>
          <pc:sldMk cId="563776324" sldId="294"/>
        </pc:sldMkLst>
        <pc:spChg chg="mod">
          <ac:chgData name="Alfaima Lucia" userId="8ff4d46d-d35d-4c23-bd44-99bb73a28002" providerId="ADAL" clId="{04C3898B-1C2E-4011-BF2C-706C8004359F}" dt="2020-07-08T22:17:56.283" v="51" actId="2711"/>
          <ac:spMkLst>
            <pc:docMk/>
            <pc:sldMk cId="563776324" sldId="294"/>
            <ac:spMk id="4" creationId="{DBB95559-4208-914F-93C4-192AD82CEA2E}"/>
          </ac:spMkLst>
        </pc:spChg>
        <pc:spChg chg="mod">
          <ac:chgData name="Alfaima Lucia" userId="8ff4d46d-d35d-4c23-bd44-99bb73a28002" providerId="ADAL" clId="{04C3898B-1C2E-4011-BF2C-706C8004359F}" dt="2020-07-08T22:17:56.283" v="51" actId="2711"/>
          <ac:spMkLst>
            <pc:docMk/>
            <pc:sldMk cId="563776324" sldId="294"/>
            <ac:spMk id="52" creationId="{E765E016-B3E7-8B4D-B5A0-B504C0F9F38D}"/>
          </ac:spMkLst>
        </pc:spChg>
      </pc:sldChg>
      <pc:sldChg chg="modSp">
        <pc:chgData name="Alfaima Lucia" userId="8ff4d46d-d35d-4c23-bd44-99bb73a28002" providerId="ADAL" clId="{04C3898B-1C2E-4011-BF2C-706C8004359F}" dt="2020-07-08T22:18:03.087" v="52" actId="2711"/>
        <pc:sldMkLst>
          <pc:docMk/>
          <pc:sldMk cId="3459352018" sldId="295"/>
        </pc:sldMkLst>
        <pc:spChg chg="mod">
          <ac:chgData name="Alfaima Lucia" userId="8ff4d46d-d35d-4c23-bd44-99bb73a28002" providerId="ADAL" clId="{04C3898B-1C2E-4011-BF2C-706C8004359F}" dt="2020-07-08T22:18:03.087" v="52" actId="2711"/>
          <ac:spMkLst>
            <pc:docMk/>
            <pc:sldMk cId="3459352018" sldId="295"/>
            <ac:spMk id="4" creationId="{DBB95559-4208-914F-93C4-192AD82CEA2E}"/>
          </ac:spMkLst>
        </pc:spChg>
        <pc:spChg chg="mod">
          <ac:chgData name="Alfaima Lucia" userId="8ff4d46d-d35d-4c23-bd44-99bb73a28002" providerId="ADAL" clId="{04C3898B-1C2E-4011-BF2C-706C8004359F}" dt="2020-07-08T22:18:03.087" v="52" actId="2711"/>
          <ac:spMkLst>
            <pc:docMk/>
            <pc:sldMk cId="3459352018" sldId="295"/>
            <ac:spMk id="38" creationId="{A2703C2A-58FA-A547-BAFB-6E476F09D5C8}"/>
          </ac:spMkLst>
        </pc:spChg>
      </pc:sldChg>
      <pc:sldChg chg="addSp delSp modSp add mod">
        <pc:chgData name="Alfaima Lucia" userId="8ff4d46d-d35d-4c23-bd44-99bb73a28002" providerId="ADAL" clId="{04C3898B-1C2E-4011-BF2C-706C8004359F}" dt="2020-07-08T23:46:38.042" v="1397"/>
        <pc:sldMkLst>
          <pc:docMk/>
          <pc:sldMk cId="557120418" sldId="312"/>
        </pc:sldMkLst>
        <pc:spChg chg="del">
          <ac:chgData name="Alfaima Lucia" userId="8ff4d46d-d35d-4c23-bd44-99bb73a28002" providerId="ADAL" clId="{04C3898B-1C2E-4011-BF2C-706C8004359F}" dt="2020-07-08T22:49:38.899" v="395" actId="478"/>
          <ac:spMkLst>
            <pc:docMk/>
            <pc:sldMk cId="557120418" sldId="312"/>
            <ac:spMk id="2" creationId="{F4091305-6C1B-47AC-A4CC-23A61345EFEE}"/>
          </ac:spMkLst>
        </pc:spChg>
        <pc:spChg chg="add del mod">
          <ac:chgData name="Alfaima Lucia" userId="8ff4d46d-d35d-4c23-bd44-99bb73a28002" providerId="ADAL" clId="{04C3898B-1C2E-4011-BF2C-706C8004359F}" dt="2020-07-08T23:41:12.028" v="1211" actId="478"/>
          <ac:spMkLst>
            <pc:docMk/>
            <pc:sldMk cId="557120418" sldId="312"/>
            <ac:spMk id="3" creationId="{CD0BE7C2-A9AD-41A5-9B6F-ABD434B76F7B}"/>
          </ac:spMkLst>
        </pc:spChg>
        <pc:spChg chg="mod">
          <ac:chgData name="Alfaima Lucia" userId="8ff4d46d-d35d-4c23-bd44-99bb73a28002" providerId="ADAL" clId="{04C3898B-1C2E-4011-BF2C-706C8004359F}" dt="2020-07-08T23:46:38.042" v="1397"/>
          <ac:spMkLst>
            <pc:docMk/>
            <pc:sldMk cId="557120418" sldId="312"/>
            <ac:spMk id="4" creationId="{9673E913-67BF-4EDD-A3C8-5C2FD3CE2DD3}"/>
          </ac:spMkLst>
        </pc:spChg>
        <pc:spChg chg="del">
          <ac:chgData name="Alfaima Lucia" userId="8ff4d46d-d35d-4c23-bd44-99bb73a28002" providerId="ADAL" clId="{04C3898B-1C2E-4011-BF2C-706C8004359F}" dt="2020-07-08T22:49:38.899" v="395" actId="478"/>
          <ac:spMkLst>
            <pc:docMk/>
            <pc:sldMk cId="557120418" sldId="312"/>
            <ac:spMk id="5" creationId="{E2C070D1-7270-488E-A6A6-2DA8FCAD0A57}"/>
          </ac:spMkLst>
        </pc:spChg>
        <pc:spChg chg="del">
          <ac:chgData name="Alfaima Lucia" userId="8ff4d46d-d35d-4c23-bd44-99bb73a28002" providerId="ADAL" clId="{04C3898B-1C2E-4011-BF2C-706C8004359F}" dt="2020-07-08T22:49:38.899" v="395" actId="478"/>
          <ac:spMkLst>
            <pc:docMk/>
            <pc:sldMk cId="557120418" sldId="312"/>
            <ac:spMk id="6" creationId="{6D2CDE09-8B30-487A-AE21-3DBE9E5DCE3E}"/>
          </ac:spMkLst>
        </pc:spChg>
        <pc:spChg chg="del">
          <ac:chgData name="Alfaima Lucia" userId="8ff4d46d-d35d-4c23-bd44-99bb73a28002" providerId="ADAL" clId="{04C3898B-1C2E-4011-BF2C-706C8004359F}" dt="2020-07-08T22:49:38.899" v="395" actId="478"/>
          <ac:spMkLst>
            <pc:docMk/>
            <pc:sldMk cId="557120418" sldId="312"/>
            <ac:spMk id="7" creationId="{A6BAFF24-AA0D-4FCB-9DC6-CB4D1EBDD735}"/>
          </ac:spMkLst>
        </pc:spChg>
        <pc:spChg chg="add del mod">
          <ac:chgData name="Alfaima Lucia" userId="8ff4d46d-d35d-4c23-bd44-99bb73a28002" providerId="ADAL" clId="{04C3898B-1C2E-4011-BF2C-706C8004359F}" dt="2020-07-08T23:41:35.570" v="1214" actId="478"/>
          <ac:spMkLst>
            <pc:docMk/>
            <pc:sldMk cId="557120418" sldId="312"/>
            <ac:spMk id="8" creationId="{33D244DD-DE6C-4AF0-992C-A0637FFF539A}"/>
          </ac:spMkLst>
        </pc:spChg>
        <pc:spChg chg="del">
          <ac:chgData name="Alfaima Lucia" userId="8ff4d46d-d35d-4c23-bd44-99bb73a28002" providerId="ADAL" clId="{04C3898B-1C2E-4011-BF2C-706C8004359F}" dt="2020-07-08T22:49:38.899" v="395" actId="478"/>
          <ac:spMkLst>
            <pc:docMk/>
            <pc:sldMk cId="557120418" sldId="312"/>
            <ac:spMk id="9" creationId="{0EAF6ED9-05C7-41CA-91F7-15E6E59DAC68}"/>
          </ac:spMkLst>
        </pc:spChg>
        <pc:spChg chg="del">
          <ac:chgData name="Alfaima Lucia" userId="8ff4d46d-d35d-4c23-bd44-99bb73a28002" providerId="ADAL" clId="{04C3898B-1C2E-4011-BF2C-706C8004359F}" dt="2020-07-08T22:49:40.165" v="396" actId="478"/>
          <ac:spMkLst>
            <pc:docMk/>
            <pc:sldMk cId="557120418" sldId="312"/>
            <ac:spMk id="10" creationId="{389C4128-D8F3-499C-9879-B2CA00C7E145}"/>
          </ac:spMkLst>
        </pc:spChg>
        <pc:spChg chg="add del mod">
          <ac:chgData name="Alfaima Lucia" userId="8ff4d46d-d35d-4c23-bd44-99bb73a28002" providerId="ADAL" clId="{04C3898B-1C2E-4011-BF2C-706C8004359F}" dt="2020-07-08T23:43:23.301" v="1222" actId="21"/>
          <ac:spMkLst>
            <pc:docMk/>
            <pc:sldMk cId="557120418" sldId="312"/>
            <ac:spMk id="23" creationId="{BF15A543-CD95-4E42-A4F2-849B2007ACF8}"/>
          </ac:spMkLst>
        </pc:spChg>
        <pc:spChg chg="add del mod">
          <ac:chgData name="Alfaima Lucia" userId="8ff4d46d-d35d-4c23-bd44-99bb73a28002" providerId="ADAL" clId="{04C3898B-1C2E-4011-BF2C-706C8004359F}" dt="2020-07-08T23:43:23.301" v="1222" actId="21"/>
          <ac:spMkLst>
            <pc:docMk/>
            <pc:sldMk cId="557120418" sldId="312"/>
            <ac:spMk id="25" creationId="{ADCEAF8D-BDF4-45F1-BFDF-84C4858D2A78}"/>
          </ac:spMkLst>
        </pc:spChg>
        <pc:spChg chg="add del mod">
          <ac:chgData name="Alfaima Lucia" userId="8ff4d46d-d35d-4c23-bd44-99bb73a28002" providerId="ADAL" clId="{04C3898B-1C2E-4011-BF2C-706C8004359F}" dt="2020-07-08T23:43:23.301" v="1222" actId="21"/>
          <ac:spMkLst>
            <pc:docMk/>
            <pc:sldMk cId="557120418" sldId="312"/>
            <ac:spMk id="32" creationId="{18944F5A-0A98-4B03-A854-1D799EA40BA9}"/>
          </ac:spMkLst>
        </pc:spChg>
        <pc:spChg chg="add del mod">
          <ac:chgData name="Alfaima Lucia" userId="8ff4d46d-d35d-4c23-bd44-99bb73a28002" providerId="ADAL" clId="{04C3898B-1C2E-4011-BF2C-706C8004359F}" dt="2020-07-08T23:43:23.301" v="1222" actId="21"/>
          <ac:spMkLst>
            <pc:docMk/>
            <pc:sldMk cId="557120418" sldId="312"/>
            <ac:spMk id="33" creationId="{C2C215AA-61DC-4C39-8F89-9A9D1292EFD3}"/>
          </ac:spMkLst>
        </pc:spChg>
        <pc:grpChg chg="del">
          <ac:chgData name="Alfaima Lucia" userId="8ff4d46d-d35d-4c23-bd44-99bb73a28002" providerId="ADAL" clId="{04C3898B-1C2E-4011-BF2C-706C8004359F}" dt="2020-07-08T22:49:38.899" v="395" actId="478"/>
          <ac:grpSpMkLst>
            <pc:docMk/>
            <pc:sldMk cId="557120418" sldId="312"/>
            <ac:grpSpMk id="13" creationId="{FA4B81CB-8909-4365-B2CD-19FCB95A375C}"/>
          </ac:grpSpMkLst>
        </pc:grpChg>
        <pc:picChg chg="del">
          <ac:chgData name="Alfaima Lucia" userId="8ff4d46d-d35d-4c23-bd44-99bb73a28002" providerId="ADAL" clId="{04C3898B-1C2E-4011-BF2C-706C8004359F}" dt="2020-07-08T22:49:38.899" v="395" actId="478"/>
          <ac:picMkLst>
            <pc:docMk/>
            <pc:sldMk cId="557120418" sldId="312"/>
            <ac:picMk id="20" creationId="{980E1001-0E27-46A0-BC8F-18BB3E68E5A6}"/>
          </ac:picMkLst>
        </pc:picChg>
        <pc:picChg chg="add del mod">
          <ac:chgData name="Alfaima Lucia" userId="8ff4d46d-d35d-4c23-bd44-99bb73a28002" providerId="ADAL" clId="{04C3898B-1C2E-4011-BF2C-706C8004359F}" dt="2020-07-08T23:33:31.479" v="1069" actId="478"/>
          <ac:picMkLst>
            <pc:docMk/>
            <pc:sldMk cId="557120418" sldId="312"/>
            <ac:picMk id="21" creationId="{5A002F55-6D2D-43ED-89A3-AE20BBA88A2A}"/>
          </ac:picMkLst>
        </pc:picChg>
        <pc:picChg chg="add del mod">
          <ac:chgData name="Alfaima Lucia" userId="8ff4d46d-d35d-4c23-bd44-99bb73a28002" providerId="ADAL" clId="{04C3898B-1C2E-4011-BF2C-706C8004359F}" dt="2020-07-08T23:43:23.301" v="1222" actId="21"/>
          <ac:picMkLst>
            <pc:docMk/>
            <pc:sldMk cId="557120418" sldId="312"/>
            <ac:picMk id="22" creationId="{CE2C4779-73BF-4561-80CC-561FA13A954C}"/>
          </ac:picMkLst>
        </pc:picChg>
        <pc:picChg chg="del">
          <ac:chgData name="Alfaima Lucia" userId="8ff4d46d-d35d-4c23-bd44-99bb73a28002" providerId="ADAL" clId="{04C3898B-1C2E-4011-BF2C-706C8004359F}" dt="2020-07-08T22:49:38.899" v="395" actId="478"/>
          <ac:picMkLst>
            <pc:docMk/>
            <pc:sldMk cId="557120418" sldId="312"/>
            <ac:picMk id="24" creationId="{FBB819F7-2B9D-4401-9739-5C7096237C31}"/>
          </ac:picMkLst>
        </pc:picChg>
        <pc:picChg chg="del">
          <ac:chgData name="Alfaima Lucia" userId="8ff4d46d-d35d-4c23-bd44-99bb73a28002" providerId="ADAL" clId="{04C3898B-1C2E-4011-BF2C-706C8004359F}" dt="2020-07-08T22:49:38.899" v="395" actId="478"/>
          <ac:picMkLst>
            <pc:docMk/>
            <pc:sldMk cId="557120418" sldId="312"/>
            <ac:picMk id="26" creationId="{34705D08-141B-491D-8A78-935B5A2C7E2C}"/>
          </ac:picMkLst>
        </pc:picChg>
        <pc:picChg chg="del">
          <ac:chgData name="Alfaima Lucia" userId="8ff4d46d-d35d-4c23-bd44-99bb73a28002" providerId="ADAL" clId="{04C3898B-1C2E-4011-BF2C-706C8004359F}" dt="2020-07-08T22:49:38.899" v="395" actId="478"/>
          <ac:picMkLst>
            <pc:docMk/>
            <pc:sldMk cId="557120418" sldId="312"/>
            <ac:picMk id="27" creationId="{16CA8D02-ECA6-47A7-8B85-BF78BBDDD16E}"/>
          </ac:picMkLst>
        </pc:picChg>
        <pc:picChg chg="del">
          <ac:chgData name="Alfaima Lucia" userId="8ff4d46d-d35d-4c23-bd44-99bb73a28002" providerId="ADAL" clId="{04C3898B-1C2E-4011-BF2C-706C8004359F}" dt="2020-07-08T22:49:38.899" v="395" actId="478"/>
          <ac:picMkLst>
            <pc:docMk/>
            <pc:sldMk cId="557120418" sldId="312"/>
            <ac:picMk id="28" creationId="{846CC241-94C1-47EC-8298-9459FA66E0A6}"/>
          </ac:picMkLst>
        </pc:picChg>
        <pc:picChg chg="del">
          <ac:chgData name="Alfaima Lucia" userId="8ff4d46d-d35d-4c23-bd44-99bb73a28002" providerId="ADAL" clId="{04C3898B-1C2E-4011-BF2C-706C8004359F}" dt="2020-07-08T22:49:38.899" v="395" actId="478"/>
          <ac:picMkLst>
            <pc:docMk/>
            <pc:sldMk cId="557120418" sldId="312"/>
            <ac:picMk id="29" creationId="{2A52E9DA-9DAF-4C95-9527-6746AA258777}"/>
          </ac:picMkLst>
        </pc:picChg>
        <pc:picChg chg="del">
          <ac:chgData name="Alfaima Lucia" userId="8ff4d46d-d35d-4c23-bd44-99bb73a28002" providerId="ADAL" clId="{04C3898B-1C2E-4011-BF2C-706C8004359F}" dt="2020-07-08T22:49:38.899" v="395" actId="478"/>
          <ac:picMkLst>
            <pc:docMk/>
            <pc:sldMk cId="557120418" sldId="312"/>
            <ac:picMk id="30" creationId="{4018AB16-9B25-4C56-8ABF-85BEC2F55A75}"/>
          </ac:picMkLst>
        </pc:picChg>
        <pc:cxnChg chg="add del mod">
          <ac:chgData name="Alfaima Lucia" userId="8ff4d46d-d35d-4c23-bd44-99bb73a28002" providerId="ADAL" clId="{04C3898B-1C2E-4011-BF2C-706C8004359F}" dt="2020-07-08T23:43:23.301" v="1222" actId="21"/>
          <ac:cxnSpMkLst>
            <pc:docMk/>
            <pc:sldMk cId="557120418" sldId="312"/>
            <ac:cxnSpMk id="31" creationId="{8C9DEC79-E536-4A03-BB3C-F516F5979AF6}"/>
          </ac:cxnSpMkLst>
        </pc:cxnChg>
      </pc:sldChg>
      <pc:sldChg chg="addSp delSp modSp add mod">
        <pc:chgData name="Alfaima Lucia" userId="8ff4d46d-d35d-4c23-bd44-99bb73a28002" providerId="ADAL" clId="{04C3898B-1C2E-4011-BF2C-706C8004359F}" dt="2020-07-10T00:59:01.713" v="1628" actId="208"/>
        <pc:sldMkLst>
          <pc:docMk/>
          <pc:sldMk cId="3999485678" sldId="313"/>
        </pc:sldMkLst>
        <pc:spChg chg="mod">
          <ac:chgData name="Alfaima Lucia" userId="8ff4d46d-d35d-4c23-bd44-99bb73a28002" providerId="ADAL" clId="{04C3898B-1C2E-4011-BF2C-706C8004359F}" dt="2020-07-08T23:35:12.970" v="1113" actId="790"/>
          <ac:spMkLst>
            <pc:docMk/>
            <pc:sldMk cId="3999485678" sldId="313"/>
            <ac:spMk id="3" creationId="{D385684E-89AD-43EB-8DA2-7138424F6C21}"/>
          </ac:spMkLst>
        </pc:spChg>
        <pc:spChg chg="mod">
          <ac:chgData name="Alfaima Lucia" userId="8ff4d46d-d35d-4c23-bd44-99bb73a28002" providerId="ADAL" clId="{04C3898B-1C2E-4011-BF2C-706C8004359F}" dt="2020-07-08T23:34:22.023" v="1072"/>
          <ac:spMkLst>
            <pc:docMk/>
            <pc:sldMk cId="3999485678" sldId="313"/>
            <ac:spMk id="5" creationId="{9C5A875C-B1B3-454D-B67C-22CE06EE7AE7}"/>
          </ac:spMkLst>
        </pc:spChg>
        <pc:spChg chg="mod">
          <ac:chgData name="Alfaima Lucia" userId="8ff4d46d-d35d-4c23-bd44-99bb73a28002" providerId="ADAL" clId="{04C3898B-1C2E-4011-BF2C-706C8004359F}" dt="2020-07-08T23:34:22.023" v="1072"/>
          <ac:spMkLst>
            <pc:docMk/>
            <pc:sldMk cId="3999485678" sldId="313"/>
            <ac:spMk id="7" creationId="{70E1CB2D-189B-48F2-9E7C-0C20856F39EA}"/>
          </ac:spMkLst>
        </pc:spChg>
        <pc:spChg chg="mod">
          <ac:chgData name="Alfaima Lucia" userId="8ff4d46d-d35d-4c23-bd44-99bb73a28002" providerId="ADAL" clId="{04C3898B-1C2E-4011-BF2C-706C8004359F}" dt="2020-07-08T23:34:22.023" v="1072"/>
          <ac:spMkLst>
            <pc:docMk/>
            <pc:sldMk cId="3999485678" sldId="313"/>
            <ac:spMk id="9" creationId="{A718E062-D7FA-4C38-B455-EF9B4D7C586B}"/>
          </ac:spMkLst>
        </pc:spChg>
        <pc:spChg chg="mod">
          <ac:chgData name="Alfaima Lucia" userId="8ff4d46d-d35d-4c23-bd44-99bb73a28002" providerId="ADAL" clId="{04C3898B-1C2E-4011-BF2C-706C8004359F}" dt="2020-07-08T23:34:22.023" v="1072"/>
          <ac:spMkLst>
            <pc:docMk/>
            <pc:sldMk cId="3999485678" sldId="313"/>
            <ac:spMk id="11" creationId="{24B25D3D-6EEA-4F70-BD32-AAD8E28BE034}"/>
          </ac:spMkLst>
        </pc:spChg>
        <pc:spChg chg="mod">
          <ac:chgData name="Alfaima Lucia" userId="8ff4d46d-d35d-4c23-bd44-99bb73a28002" providerId="ADAL" clId="{04C3898B-1C2E-4011-BF2C-706C8004359F}" dt="2020-07-08T23:34:22.023" v="1072"/>
          <ac:spMkLst>
            <pc:docMk/>
            <pc:sldMk cId="3999485678" sldId="313"/>
            <ac:spMk id="19" creationId="{979A6784-5F0C-46D1-9F8A-86A758B4C510}"/>
          </ac:spMkLst>
        </pc:spChg>
        <pc:spChg chg="mod">
          <ac:chgData name="Alfaima Lucia" userId="8ff4d46d-d35d-4c23-bd44-99bb73a28002" providerId="ADAL" clId="{04C3898B-1C2E-4011-BF2C-706C8004359F}" dt="2020-07-08T23:34:22.023" v="1072"/>
          <ac:spMkLst>
            <pc:docMk/>
            <pc:sldMk cId="3999485678" sldId="313"/>
            <ac:spMk id="21" creationId="{2CCBED4E-A740-4787-8911-C57797FA1EE6}"/>
          </ac:spMkLst>
        </pc:spChg>
        <pc:spChg chg="mod">
          <ac:chgData name="Alfaima Lucia" userId="8ff4d46d-d35d-4c23-bd44-99bb73a28002" providerId="ADAL" clId="{04C3898B-1C2E-4011-BF2C-706C8004359F}" dt="2020-07-08T23:34:22.023" v="1072"/>
          <ac:spMkLst>
            <pc:docMk/>
            <pc:sldMk cId="3999485678" sldId="313"/>
            <ac:spMk id="23" creationId="{B2F3DBA2-B978-4EDD-A16E-99BB120493AF}"/>
          </ac:spMkLst>
        </pc:spChg>
        <pc:spChg chg="mod">
          <ac:chgData name="Alfaima Lucia" userId="8ff4d46d-d35d-4c23-bd44-99bb73a28002" providerId="ADAL" clId="{04C3898B-1C2E-4011-BF2C-706C8004359F}" dt="2020-07-08T23:34:22.023" v="1072"/>
          <ac:spMkLst>
            <pc:docMk/>
            <pc:sldMk cId="3999485678" sldId="313"/>
            <ac:spMk id="25" creationId="{C93F8396-C05E-43FE-B95F-4482FA260615}"/>
          </ac:spMkLst>
        </pc:spChg>
        <pc:spChg chg="mod">
          <ac:chgData name="Alfaima Lucia" userId="8ff4d46d-d35d-4c23-bd44-99bb73a28002" providerId="ADAL" clId="{04C3898B-1C2E-4011-BF2C-706C8004359F}" dt="2020-07-08T23:34:22.023" v="1072"/>
          <ac:spMkLst>
            <pc:docMk/>
            <pc:sldMk cId="3999485678" sldId="313"/>
            <ac:spMk id="27" creationId="{BA707A66-B711-47E2-BEA1-833E4944C08D}"/>
          </ac:spMkLst>
        </pc:spChg>
        <pc:spChg chg="mod">
          <ac:chgData name="Alfaima Lucia" userId="8ff4d46d-d35d-4c23-bd44-99bb73a28002" providerId="ADAL" clId="{04C3898B-1C2E-4011-BF2C-706C8004359F}" dt="2020-07-08T23:34:22.023" v="1072"/>
          <ac:spMkLst>
            <pc:docMk/>
            <pc:sldMk cId="3999485678" sldId="313"/>
            <ac:spMk id="35" creationId="{66F2D8C4-5EC0-452D-A098-372B331DE1F0}"/>
          </ac:spMkLst>
        </pc:spChg>
        <pc:spChg chg="add del mod">
          <ac:chgData name="Alfaima Lucia" userId="8ff4d46d-d35d-4c23-bd44-99bb73a28002" providerId="ADAL" clId="{04C3898B-1C2E-4011-BF2C-706C8004359F}" dt="2020-07-08T23:34:52.301" v="1111" actId="478"/>
          <ac:spMkLst>
            <pc:docMk/>
            <pc:sldMk cId="3999485678" sldId="313"/>
            <ac:spMk id="36" creationId="{602201C1-759F-4139-B179-50EF9492CEF1}"/>
          </ac:spMkLst>
        </pc:spChg>
        <pc:spChg chg="add del mod">
          <ac:chgData name="Alfaima Lucia" userId="8ff4d46d-d35d-4c23-bd44-99bb73a28002" providerId="ADAL" clId="{04C3898B-1C2E-4011-BF2C-706C8004359F}" dt="2020-07-08T23:34:52.301" v="1111" actId="478"/>
          <ac:spMkLst>
            <pc:docMk/>
            <pc:sldMk cId="3999485678" sldId="313"/>
            <ac:spMk id="37" creationId="{DCDF9CC5-316F-4E9A-B5BE-8B95358CD5C2}"/>
          </ac:spMkLst>
        </pc:spChg>
        <pc:spChg chg="add del mod">
          <ac:chgData name="Alfaima Lucia" userId="8ff4d46d-d35d-4c23-bd44-99bb73a28002" providerId="ADAL" clId="{04C3898B-1C2E-4011-BF2C-706C8004359F}" dt="2020-07-08T23:34:52.301" v="1111" actId="478"/>
          <ac:spMkLst>
            <pc:docMk/>
            <pc:sldMk cId="3999485678" sldId="313"/>
            <ac:spMk id="38" creationId="{5C5CD9C0-EC2B-4A7A-8933-143C2E38592D}"/>
          </ac:spMkLst>
        </pc:spChg>
        <pc:spChg chg="add del mod">
          <ac:chgData name="Alfaima Lucia" userId="8ff4d46d-d35d-4c23-bd44-99bb73a28002" providerId="ADAL" clId="{04C3898B-1C2E-4011-BF2C-706C8004359F}" dt="2020-07-08T23:34:52.301" v="1111" actId="478"/>
          <ac:spMkLst>
            <pc:docMk/>
            <pc:sldMk cId="3999485678" sldId="313"/>
            <ac:spMk id="39" creationId="{97A00179-6694-49CE-8EFE-920D44B70EA8}"/>
          </ac:spMkLst>
        </pc:spChg>
        <pc:spChg chg="mod">
          <ac:chgData name="Alfaima Lucia" userId="8ff4d46d-d35d-4c23-bd44-99bb73a28002" providerId="ADAL" clId="{04C3898B-1C2E-4011-BF2C-706C8004359F}" dt="2020-07-08T23:34:22.023" v="1072"/>
          <ac:spMkLst>
            <pc:docMk/>
            <pc:sldMk cId="3999485678" sldId="313"/>
            <ac:spMk id="41" creationId="{9D5CB70D-D79C-46B1-B49D-63F581A748A2}"/>
          </ac:spMkLst>
        </pc:spChg>
        <pc:spChg chg="mod">
          <ac:chgData name="Alfaima Lucia" userId="8ff4d46d-d35d-4c23-bd44-99bb73a28002" providerId="ADAL" clId="{04C3898B-1C2E-4011-BF2C-706C8004359F}" dt="2020-07-08T23:34:22.023" v="1072"/>
          <ac:spMkLst>
            <pc:docMk/>
            <pc:sldMk cId="3999485678" sldId="313"/>
            <ac:spMk id="42" creationId="{DAFB8171-6A3F-4762-9439-00754D3CFCEA}"/>
          </ac:spMkLst>
        </pc:spChg>
        <pc:spChg chg="mod">
          <ac:chgData name="Alfaima Lucia" userId="8ff4d46d-d35d-4c23-bd44-99bb73a28002" providerId="ADAL" clId="{04C3898B-1C2E-4011-BF2C-706C8004359F}" dt="2020-07-08T23:34:22.023" v="1072"/>
          <ac:spMkLst>
            <pc:docMk/>
            <pc:sldMk cId="3999485678" sldId="313"/>
            <ac:spMk id="43" creationId="{18ECF53A-CA50-4FA9-A4EB-5D8367086C30}"/>
          </ac:spMkLst>
        </pc:spChg>
        <pc:spChg chg="mod">
          <ac:chgData name="Alfaima Lucia" userId="8ff4d46d-d35d-4c23-bd44-99bb73a28002" providerId="ADAL" clId="{04C3898B-1C2E-4011-BF2C-706C8004359F}" dt="2020-07-08T23:34:22.023" v="1072"/>
          <ac:spMkLst>
            <pc:docMk/>
            <pc:sldMk cId="3999485678" sldId="313"/>
            <ac:spMk id="54" creationId="{0CBE40DA-09B1-401A-AD93-E61205101296}"/>
          </ac:spMkLst>
        </pc:spChg>
        <pc:spChg chg="mod">
          <ac:chgData name="Alfaima Lucia" userId="8ff4d46d-d35d-4c23-bd44-99bb73a28002" providerId="ADAL" clId="{04C3898B-1C2E-4011-BF2C-706C8004359F}" dt="2020-07-08T23:34:22.023" v="1072"/>
          <ac:spMkLst>
            <pc:docMk/>
            <pc:sldMk cId="3999485678" sldId="313"/>
            <ac:spMk id="56" creationId="{CEF44A51-2610-4587-B9D3-39FE438E269E}"/>
          </ac:spMkLst>
        </pc:spChg>
        <pc:spChg chg="mod">
          <ac:chgData name="Alfaima Lucia" userId="8ff4d46d-d35d-4c23-bd44-99bb73a28002" providerId="ADAL" clId="{04C3898B-1C2E-4011-BF2C-706C8004359F}" dt="2020-07-08T23:34:22.023" v="1072"/>
          <ac:spMkLst>
            <pc:docMk/>
            <pc:sldMk cId="3999485678" sldId="313"/>
            <ac:spMk id="58" creationId="{2BC48915-B4D2-4E35-AFEC-0536DC989A91}"/>
          </ac:spMkLst>
        </pc:spChg>
        <pc:spChg chg="mod">
          <ac:chgData name="Alfaima Lucia" userId="8ff4d46d-d35d-4c23-bd44-99bb73a28002" providerId="ADAL" clId="{04C3898B-1C2E-4011-BF2C-706C8004359F}" dt="2020-07-08T23:34:22.023" v="1072"/>
          <ac:spMkLst>
            <pc:docMk/>
            <pc:sldMk cId="3999485678" sldId="313"/>
            <ac:spMk id="60" creationId="{ACA8606E-B018-489D-87B6-A45549EC28F1}"/>
          </ac:spMkLst>
        </pc:spChg>
        <pc:spChg chg="mod">
          <ac:chgData name="Alfaima Lucia" userId="8ff4d46d-d35d-4c23-bd44-99bb73a28002" providerId="ADAL" clId="{04C3898B-1C2E-4011-BF2C-706C8004359F}" dt="2020-07-08T23:34:22.023" v="1072"/>
          <ac:spMkLst>
            <pc:docMk/>
            <pc:sldMk cId="3999485678" sldId="313"/>
            <ac:spMk id="68" creationId="{53CF1BFC-B2EC-4CC8-9252-C46D9DC57F24}"/>
          </ac:spMkLst>
        </pc:spChg>
        <pc:spChg chg="mod">
          <ac:chgData name="Alfaima Lucia" userId="8ff4d46d-d35d-4c23-bd44-99bb73a28002" providerId="ADAL" clId="{04C3898B-1C2E-4011-BF2C-706C8004359F}" dt="2020-07-08T23:34:52.655" v="1112"/>
          <ac:spMkLst>
            <pc:docMk/>
            <pc:sldMk cId="3999485678" sldId="313"/>
            <ac:spMk id="71" creationId="{C558A9D7-9221-4FF3-A934-9D6DDF89BAE9}"/>
          </ac:spMkLst>
        </pc:spChg>
        <pc:spChg chg="mod">
          <ac:chgData name="Alfaima Lucia" userId="8ff4d46d-d35d-4c23-bd44-99bb73a28002" providerId="ADAL" clId="{04C3898B-1C2E-4011-BF2C-706C8004359F}" dt="2020-07-08T23:34:52.655" v="1112"/>
          <ac:spMkLst>
            <pc:docMk/>
            <pc:sldMk cId="3999485678" sldId="313"/>
            <ac:spMk id="73" creationId="{BCC1167E-D910-4C52-AC6E-DA164C964B54}"/>
          </ac:spMkLst>
        </pc:spChg>
        <pc:spChg chg="mod">
          <ac:chgData name="Alfaima Lucia" userId="8ff4d46d-d35d-4c23-bd44-99bb73a28002" providerId="ADAL" clId="{04C3898B-1C2E-4011-BF2C-706C8004359F}" dt="2020-07-08T23:34:52.655" v="1112"/>
          <ac:spMkLst>
            <pc:docMk/>
            <pc:sldMk cId="3999485678" sldId="313"/>
            <ac:spMk id="75" creationId="{0EE7742A-659E-4FAF-B87C-EF4CF0B27F21}"/>
          </ac:spMkLst>
        </pc:spChg>
        <pc:spChg chg="mod">
          <ac:chgData name="Alfaima Lucia" userId="8ff4d46d-d35d-4c23-bd44-99bb73a28002" providerId="ADAL" clId="{04C3898B-1C2E-4011-BF2C-706C8004359F}" dt="2020-07-08T23:34:52.655" v="1112"/>
          <ac:spMkLst>
            <pc:docMk/>
            <pc:sldMk cId="3999485678" sldId="313"/>
            <ac:spMk id="77" creationId="{F7780491-D79B-42C7-9500-7A9AD87A8FE1}"/>
          </ac:spMkLst>
        </pc:spChg>
        <pc:spChg chg="mod">
          <ac:chgData name="Alfaima Lucia" userId="8ff4d46d-d35d-4c23-bd44-99bb73a28002" providerId="ADAL" clId="{04C3898B-1C2E-4011-BF2C-706C8004359F}" dt="2020-07-08T23:34:52.655" v="1112"/>
          <ac:spMkLst>
            <pc:docMk/>
            <pc:sldMk cId="3999485678" sldId="313"/>
            <ac:spMk id="85" creationId="{2D02DCFC-E448-4315-9D0E-DFA216140CB0}"/>
          </ac:spMkLst>
        </pc:spChg>
        <pc:spChg chg="mod">
          <ac:chgData name="Alfaima Lucia" userId="8ff4d46d-d35d-4c23-bd44-99bb73a28002" providerId="ADAL" clId="{04C3898B-1C2E-4011-BF2C-706C8004359F}" dt="2020-07-08T23:34:52.655" v="1112"/>
          <ac:spMkLst>
            <pc:docMk/>
            <pc:sldMk cId="3999485678" sldId="313"/>
            <ac:spMk id="87" creationId="{0BC436B6-E027-46BD-8836-843F7F711711}"/>
          </ac:spMkLst>
        </pc:spChg>
        <pc:spChg chg="mod">
          <ac:chgData name="Alfaima Lucia" userId="8ff4d46d-d35d-4c23-bd44-99bb73a28002" providerId="ADAL" clId="{04C3898B-1C2E-4011-BF2C-706C8004359F}" dt="2020-07-08T23:34:52.655" v="1112"/>
          <ac:spMkLst>
            <pc:docMk/>
            <pc:sldMk cId="3999485678" sldId="313"/>
            <ac:spMk id="89" creationId="{8A8266FC-5D05-4670-956B-F8E8F57E4D2C}"/>
          </ac:spMkLst>
        </pc:spChg>
        <pc:spChg chg="mod">
          <ac:chgData name="Alfaima Lucia" userId="8ff4d46d-d35d-4c23-bd44-99bb73a28002" providerId="ADAL" clId="{04C3898B-1C2E-4011-BF2C-706C8004359F}" dt="2020-07-08T23:34:52.655" v="1112"/>
          <ac:spMkLst>
            <pc:docMk/>
            <pc:sldMk cId="3999485678" sldId="313"/>
            <ac:spMk id="91" creationId="{43ECFA33-B713-4A6D-80FF-33E34ED41902}"/>
          </ac:spMkLst>
        </pc:spChg>
        <pc:spChg chg="mod">
          <ac:chgData name="Alfaima Lucia" userId="8ff4d46d-d35d-4c23-bd44-99bb73a28002" providerId="ADAL" clId="{04C3898B-1C2E-4011-BF2C-706C8004359F}" dt="2020-07-08T23:34:52.655" v="1112"/>
          <ac:spMkLst>
            <pc:docMk/>
            <pc:sldMk cId="3999485678" sldId="313"/>
            <ac:spMk id="93" creationId="{7055FE7F-D32A-459C-A6F6-8191B0FF3D8C}"/>
          </ac:spMkLst>
        </pc:spChg>
        <pc:spChg chg="mod">
          <ac:chgData name="Alfaima Lucia" userId="8ff4d46d-d35d-4c23-bd44-99bb73a28002" providerId="ADAL" clId="{04C3898B-1C2E-4011-BF2C-706C8004359F}" dt="2020-07-08T23:34:52.655" v="1112"/>
          <ac:spMkLst>
            <pc:docMk/>
            <pc:sldMk cId="3999485678" sldId="313"/>
            <ac:spMk id="101" creationId="{B39871FD-7CE8-4782-A1AD-A71A804915BC}"/>
          </ac:spMkLst>
        </pc:spChg>
        <pc:spChg chg="add mod">
          <ac:chgData name="Alfaima Lucia" userId="8ff4d46d-d35d-4c23-bd44-99bb73a28002" providerId="ADAL" clId="{04C3898B-1C2E-4011-BF2C-706C8004359F}" dt="2020-07-10T00:58:47.284" v="1624" actId="208"/>
          <ac:spMkLst>
            <pc:docMk/>
            <pc:sldMk cId="3999485678" sldId="313"/>
            <ac:spMk id="102" creationId="{317555CD-B86E-4FED-8EA2-F08C2A4A432C}"/>
          </ac:spMkLst>
        </pc:spChg>
        <pc:spChg chg="add mod">
          <ac:chgData name="Alfaima Lucia" userId="8ff4d46d-d35d-4c23-bd44-99bb73a28002" providerId="ADAL" clId="{04C3898B-1C2E-4011-BF2C-706C8004359F}" dt="2020-07-08T23:34:52.655" v="1112"/>
          <ac:spMkLst>
            <pc:docMk/>
            <pc:sldMk cId="3999485678" sldId="313"/>
            <ac:spMk id="103" creationId="{FF0A52CA-8D47-4B8C-8571-7A0EFE19D858}"/>
          </ac:spMkLst>
        </pc:spChg>
        <pc:spChg chg="add mod">
          <ac:chgData name="Alfaima Lucia" userId="8ff4d46d-d35d-4c23-bd44-99bb73a28002" providerId="ADAL" clId="{04C3898B-1C2E-4011-BF2C-706C8004359F}" dt="2020-07-08T23:34:52.655" v="1112"/>
          <ac:spMkLst>
            <pc:docMk/>
            <pc:sldMk cId="3999485678" sldId="313"/>
            <ac:spMk id="104" creationId="{1CF7EAF6-8E08-4C20-9AB4-EF3481F7204C}"/>
          </ac:spMkLst>
        </pc:spChg>
        <pc:spChg chg="add mod">
          <ac:chgData name="Alfaima Lucia" userId="8ff4d46d-d35d-4c23-bd44-99bb73a28002" providerId="ADAL" clId="{04C3898B-1C2E-4011-BF2C-706C8004359F}" dt="2020-07-10T00:58:47.284" v="1624" actId="208"/>
          <ac:spMkLst>
            <pc:docMk/>
            <pc:sldMk cId="3999485678" sldId="313"/>
            <ac:spMk id="105" creationId="{1AEE72E8-E4E2-4497-8A10-85415093FCB4}"/>
          </ac:spMkLst>
        </pc:spChg>
        <pc:spChg chg="add mod">
          <ac:chgData name="Alfaima Lucia" userId="8ff4d46d-d35d-4c23-bd44-99bb73a28002" providerId="ADAL" clId="{04C3898B-1C2E-4011-BF2C-706C8004359F}" dt="2020-07-10T00:58:34.715" v="1623" actId="2085"/>
          <ac:spMkLst>
            <pc:docMk/>
            <pc:sldMk cId="3999485678" sldId="313"/>
            <ac:spMk id="106" creationId="{6A91D090-6044-4190-BF68-A022DA8A96B3}"/>
          </ac:spMkLst>
        </pc:spChg>
        <pc:spChg chg="add mod">
          <ac:chgData name="Alfaima Lucia" userId="8ff4d46d-d35d-4c23-bd44-99bb73a28002" providerId="ADAL" clId="{04C3898B-1C2E-4011-BF2C-706C8004359F}" dt="2020-07-10T00:58:34.715" v="1623" actId="2085"/>
          <ac:spMkLst>
            <pc:docMk/>
            <pc:sldMk cId="3999485678" sldId="313"/>
            <ac:spMk id="107" creationId="{7D2A3815-A28C-430D-9D05-8210341BC594}"/>
          </ac:spMkLst>
        </pc:spChg>
        <pc:spChg chg="mod">
          <ac:chgData name="Alfaima Lucia" userId="8ff4d46d-d35d-4c23-bd44-99bb73a28002" providerId="ADAL" clId="{04C3898B-1C2E-4011-BF2C-706C8004359F}" dt="2020-07-08T23:34:52.655" v="1112"/>
          <ac:spMkLst>
            <pc:docMk/>
            <pc:sldMk cId="3999485678" sldId="313"/>
            <ac:spMk id="109" creationId="{51A19B65-A90D-414A-8073-E4A08BD33723}"/>
          </ac:spMkLst>
        </pc:spChg>
        <pc:spChg chg="mod">
          <ac:chgData name="Alfaima Lucia" userId="8ff4d46d-d35d-4c23-bd44-99bb73a28002" providerId="ADAL" clId="{04C3898B-1C2E-4011-BF2C-706C8004359F}" dt="2020-07-08T23:34:52.655" v="1112"/>
          <ac:spMkLst>
            <pc:docMk/>
            <pc:sldMk cId="3999485678" sldId="313"/>
            <ac:spMk id="110" creationId="{842B91FF-3671-48CF-B060-92E3B3C40011}"/>
          </ac:spMkLst>
        </pc:spChg>
        <pc:spChg chg="mod">
          <ac:chgData name="Alfaima Lucia" userId="8ff4d46d-d35d-4c23-bd44-99bb73a28002" providerId="ADAL" clId="{04C3898B-1C2E-4011-BF2C-706C8004359F}" dt="2020-07-08T23:34:52.655" v="1112"/>
          <ac:spMkLst>
            <pc:docMk/>
            <pc:sldMk cId="3999485678" sldId="313"/>
            <ac:spMk id="111" creationId="{F6408E3E-3790-4E97-AD44-6AD7B397A419}"/>
          </ac:spMkLst>
        </pc:spChg>
        <pc:spChg chg="add mod">
          <ac:chgData name="Alfaima Lucia" userId="8ff4d46d-d35d-4c23-bd44-99bb73a28002" providerId="ADAL" clId="{04C3898B-1C2E-4011-BF2C-706C8004359F}" dt="2020-07-10T00:58:34.715" v="1623" actId="2085"/>
          <ac:spMkLst>
            <pc:docMk/>
            <pc:sldMk cId="3999485678" sldId="313"/>
            <ac:spMk id="120" creationId="{EF587E92-3ACF-40D4-968B-D79E5C86FB4E}"/>
          </ac:spMkLst>
        </pc:spChg>
        <pc:spChg chg="mod">
          <ac:chgData name="Alfaima Lucia" userId="8ff4d46d-d35d-4c23-bd44-99bb73a28002" providerId="ADAL" clId="{04C3898B-1C2E-4011-BF2C-706C8004359F}" dt="2020-07-08T23:34:52.655" v="1112"/>
          <ac:spMkLst>
            <pc:docMk/>
            <pc:sldMk cId="3999485678" sldId="313"/>
            <ac:spMk id="123" creationId="{D39BB05F-D52A-4906-959C-D5BAA93C2D81}"/>
          </ac:spMkLst>
        </pc:spChg>
        <pc:spChg chg="mod">
          <ac:chgData name="Alfaima Lucia" userId="8ff4d46d-d35d-4c23-bd44-99bb73a28002" providerId="ADAL" clId="{04C3898B-1C2E-4011-BF2C-706C8004359F}" dt="2020-07-08T23:34:52.655" v="1112"/>
          <ac:spMkLst>
            <pc:docMk/>
            <pc:sldMk cId="3999485678" sldId="313"/>
            <ac:spMk id="125" creationId="{D89400F1-B928-4BAA-BDB5-99E371BE914C}"/>
          </ac:spMkLst>
        </pc:spChg>
        <pc:spChg chg="mod">
          <ac:chgData name="Alfaima Lucia" userId="8ff4d46d-d35d-4c23-bd44-99bb73a28002" providerId="ADAL" clId="{04C3898B-1C2E-4011-BF2C-706C8004359F}" dt="2020-07-08T23:34:52.655" v="1112"/>
          <ac:spMkLst>
            <pc:docMk/>
            <pc:sldMk cId="3999485678" sldId="313"/>
            <ac:spMk id="127" creationId="{B822DCE9-E063-41EB-A1CC-40F052C7E11E}"/>
          </ac:spMkLst>
        </pc:spChg>
        <pc:spChg chg="mod">
          <ac:chgData name="Alfaima Lucia" userId="8ff4d46d-d35d-4c23-bd44-99bb73a28002" providerId="ADAL" clId="{04C3898B-1C2E-4011-BF2C-706C8004359F}" dt="2020-07-08T23:34:52.655" v="1112"/>
          <ac:spMkLst>
            <pc:docMk/>
            <pc:sldMk cId="3999485678" sldId="313"/>
            <ac:spMk id="129" creationId="{118A6153-F0B3-42B9-9B8E-9218230BC423}"/>
          </ac:spMkLst>
        </pc:spChg>
        <pc:spChg chg="mod">
          <ac:chgData name="Alfaima Lucia" userId="8ff4d46d-d35d-4c23-bd44-99bb73a28002" providerId="ADAL" clId="{04C3898B-1C2E-4011-BF2C-706C8004359F}" dt="2020-07-08T23:34:52.655" v="1112"/>
          <ac:spMkLst>
            <pc:docMk/>
            <pc:sldMk cId="3999485678" sldId="313"/>
            <ac:spMk id="137" creationId="{77885F4C-8A7C-4FF3-9316-281195F8D08C}"/>
          </ac:spMkLst>
        </pc:spChg>
        <pc:spChg chg="add del mod">
          <ac:chgData name="Alfaima Lucia" userId="8ff4d46d-d35d-4c23-bd44-99bb73a28002" providerId="ADAL" clId="{04C3898B-1C2E-4011-BF2C-706C8004359F}" dt="2020-07-08T23:40:18.944" v="1201" actId="21"/>
          <ac:spMkLst>
            <pc:docMk/>
            <pc:sldMk cId="3999485678" sldId="313"/>
            <ac:spMk id="139" creationId="{7C4898DA-95B6-4DFE-81C0-B37BE911D276}"/>
          </ac:spMkLst>
        </pc:spChg>
        <pc:spChg chg="add del mod">
          <ac:chgData name="Alfaima Lucia" userId="8ff4d46d-d35d-4c23-bd44-99bb73a28002" providerId="ADAL" clId="{04C3898B-1C2E-4011-BF2C-706C8004359F}" dt="2020-07-08T23:40:18.944" v="1201" actId="21"/>
          <ac:spMkLst>
            <pc:docMk/>
            <pc:sldMk cId="3999485678" sldId="313"/>
            <ac:spMk id="140" creationId="{12E8BD34-BF9E-4517-BA61-C36F7715ED52}"/>
          </ac:spMkLst>
        </pc:spChg>
        <pc:spChg chg="add mod">
          <ac:chgData name="Alfaima Lucia" userId="8ff4d46d-d35d-4c23-bd44-99bb73a28002" providerId="ADAL" clId="{04C3898B-1C2E-4011-BF2C-706C8004359F}" dt="2020-07-09T00:25:40.183" v="1579" actId="1076"/>
          <ac:spMkLst>
            <pc:docMk/>
            <pc:sldMk cId="3999485678" sldId="313"/>
            <ac:spMk id="142" creationId="{F4BDD069-AC63-4EF6-9B60-5E4BCCC98AC3}"/>
          </ac:spMkLst>
        </pc:spChg>
        <pc:spChg chg="add del mod">
          <ac:chgData name="Alfaima Lucia" userId="8ff4d46d-d35d-4c23-bd44-99bb73a28002" providerId="ADAL" clId="{04C3898B-1C2E-4011-BF2C-706C8004359F}" dt="2020-07-08T23:35:48.706" v="1129" actId="478"/>
          <ac:spMkLst>
            <pc:docMk/>
            <pc:sldMk cId="3999485678" sldId="313"/>
            <ac:spMk id="143" creationId="{53A6AA9B-190C-47DE-BE81-AAE0AA3746AF}"/>
          </ac:spMkLst>
        </pc:spChg>
        <pc:spChg chg="add del mod">
          <ac:chgData name="Alfaima Lucia" userId="8ff4d46d-d35d-4c23-bd44-99bb73a28002" providerId="ADAL" clId="{04C3898B-1C2E-4011-BF2C-706C8004359F}" dt="2020-07-08T23:40:18.944" v="1201" actId="21"/>
          <ac:spMkLst>
            <pc:docMk/>
            <pc:sldMk cId="3999485678" sldId="313"/>
            <ac:spMk id="147" creationId="{B12891EE-C02C-4E2B-9BD6-EFE5A7A251CD}"/>
          </ac:spMkLst>
        </pc:spChg>
        <pc:spChg chg="add del mod">
          <ac:chgData name="Alfaima Lucia" userId="8ff4d46d-d35d-4c23-bd44-99bb73a28002" providerId="ADAL" clId="{04C3898B-1C2E-4011-BF2C-706C8004359F}" dt="2020-07-08T23:40:18.944" v="1201" actId="21"/>
          <ac:spMkLst>
            <pc:docMk/>
            <pc:sldMk cId="3999485678" sldId="313"/>
            <ac:spMk id="148" creationId="{8A796818-6D26-4A3B-AE60-030B1EE528F0}"/>
          </ac:spMkLst>
        </pc:spChg>
        <pc:spChg chg="add mod">
          <ac:chgData name="Alfaima Lucia" userId="8ff4d46d-d35d-4c23-bd44-99bb73a28002" providerId="ADAL" clId="{04C3898B-1C2E-4011-BF2C-706C8004359F}" dt="2020-07-08T23:45:22.952" v="1395" actId="1076"/>
          <ac:spMkLst>
            <pc:docMk/>
            <pc:sldMk cId="3999485678" sldId="313"/>
            <ac:spMk id="150" creationId="{84D0D026-20DC-4EC2-B136-1033B9EF153A}"/>
          </ac:spMkLst>
        </pc:spChg>
        <pc:spChg chg="add mod">
          <ac:chgData name="Alfaima Lucia" userId="8ff4d46d-d35d-4c23-bd44-99bb73a28002" providerId="ADAL" clId="{04C3898B-1C2E-4011-BF2C-706C8004359F}" dt="2020-07-08T23:45:22.952" v="1395" actId="1076"/>
          <ac:spMkLst>
            <pc:docMk/>
            <pc:sldMk cId="3999485678" sldId="313"/>
            <ac:spMk id="151" creationId="{81812097-EB68-4B71-A8E1-7B088B7DD107}"/>
          </ac:spMkLst>
        </pc:spChg>
        <pc:spChg chg="add mod">
          <ac:chgData name="Alfaima Lucia" userId="8ff4d46d-d35d-4c23-bd44-99bb73a28002" providerId="ADAL" clId="{04C3898B-1C2E-4011-BF2C-706C8004359F}" dt="2020-07-10T00:58:57.979" v="1627" actId="208"/>
          <ac:spMkLst>
            <pc:docMk/>
            <pc:sldMk cId="3999485678" sldId="313"/>
            <ac:spMk id="153" creationId="{29A0D626-18BD-463F-B3B1-675BEACBBBBA}"/>
          </ac:spMkLst>
        </pc:spChg>
        <pc:spChg chg="add mod">
          <ac:chgData name="Alfaima Lucia" userId="8ff4d46d-d35d-4c23-bd44-99bb73a28002" providerId="ADAL" clId="{04C3898B-1C2E-4011-BF2C-706C8004359F}" dt="2020-07-10T00:58:57.979" v="1627" actId="208"/>
          <ac:spMkLst>
            <pc:docMk/>
            <pc:sldMk cId="3999485678" sldId="313"/>
            <ac:spMk id="154" creationId="{242F041D-D391-45E5-8E5A-CBAC770BC56E}"/>
          </ac:spMkLst>
        </pc:spChg>
        <pc:grpChg chg="add del mod">
          <ac:chgData name="Alfaima Lucia" userId="8ff4d46d-d35d-4c23-bd44-99bb73a28002" providerId="ADAL" clId="{04C3898B-1C2E-4011-BF2C-706C8004359F}" dt="2020-07-08T23:34:52.301" v="1111" actId="478"/>
          <ac:grpSpMkLst>
            <pc:docMk/>
            <pc:sldMk cId="3999485678" sldId="313"/>
            <ac:grpSpMk id="4" creationId="{B248E8E7-46EC-4182-9FBB-535860087994}"/>
          </ac:grpSpMkLst>
        </pc:grpChg>
        <pc:grpChg chg="add del mod">
          <ac:chgData name="Alfaima Lucia" userId="8ff4d46d-d35d-4c23-bd44-99bb73a28002" providerId="ADAL" clId="{04C3898B-1C2E-4011-BF2C-706C8004359F}" dt="2020-07-08T23:34:52.301" v="1111" actId="478"/>
          <ac:grpSpMkLst>
            <pc:docMk/>
            <pc:sldMk cId="3999485678" sldId="313"/>
            <ac:grpSpMk id="20" creationId="{51AE5955-27B9-430C-B1C2-2BD20805F85C}"/>
          </ac:grpSpMkLst>
        </pc:grpChg>
        <pc:grpChg chg="add del mod">
          <ac:chgData name="Alfaima Lucia" userId="8ff4d46d-d35d-4c23-bd44-99bb73a28002" providerId="ADAL" clId="{04C3898B-1C2E-4011-BF2C-706C8004359F}" dt="2020-07-08T23:34:52.301" v="1111" actId="478"/>
          <ac:grpSpMkLst>
            <pc:docMk/>
            <pc:sldMk cId="3999485678" sldId="313"/>
            <ac:grpSpMk id="40" creationId="{6741BAFD-FF6F-4E06-9AA0-0FAE5ED13925}"/>
          </ac:grpSpMkLst>
        </pc:grpChg>
        <pc:grpChg chg="add del mod">
          <ac:chgData name="Alfaima Lucia" userId="8ff4d46d-d35d-4c23-bd44-99bb73a28002" providerId="ADAL" clId="{04C3898B-1C2E-4011-BF2C-706C8004359F}" dt="2020-07-08T23:34:52.301" v="1111" actId="478"/>
          <ac:grpSpMkLst>
            <pc:docMk/>
            <pc:sldMk cId="3999485678" sldId="313"/>
            <ac:grpSpMk id="53" creationId="{DDB9F22C-BDE8-4733-BAEC-E245B94C8E31}"/>
          </ac:grpSpMkLst>
        </pc:grpChg>
        <pc:grpChg chg="add mod">
          <ac:chgData name="Alfaima Lucia" userId="8ff4d46d-d35d-4c23-bd44-99bb73a28002" providerId="ADAL" clId="{04C3898B-1C2E-4011-BF2C-706C8004359F}" dt="2020-07-08T23:34:52.655" v="1112"/>
          <ac:grpSpMkLst>
            <pc:docMk/>
            <pc:sldMk cId="3999485678" sldId="313"/>
            <ac:grpSpMk id="70" creationId="{1E51B2BB-87FF-48A9-930F-342A483B7219}"/>
          </ac:grpSpMkLst>
        </pc:grpChg>
        <pc:grpChg chg="add mod">
          <ac:chgData name="Alfaima Lucia" userId="8ff4d46d-d35d-4c23-bd44-99bb73a28002" providerId="ADAL" clId="{04C3898B-1C2E-4011-BF2C-706C8004359F}" dt="2020-07-08T23:34:52.655" v="1112"/>
          <ac:grpSpMkLst>
            <pc:docMk/>
            <pc:sldMk cId="3999485678" sldId="313"/>
            <ac:grpSpMk id="86" creationId="{19927872-8363-4CA0-9F7B-2E7D1AA2599E}"/>
          </ac:grpSpMkLst>
        </pc:grpChg>
        <pc:grpChg chg="add mod">
          <ac:chgData name="Alfaima Lucia" userId="8ff4d46d-d35d-4c23-bd44-99bb73a28002" providerId="ADAL" clId="{04C3898B-1C2E-4011-BF2C-706C8004359F}" dt="2020-07-08T23:34:52.655" v="1112"/>
          <ac:grpSpMkLst>
            <pc:docMk/>
            <pc:sldMk cId="3999485678" sldId="313"/>
            <ac:grpSpMk id="108" creationId="{16C6F943-AD53-4E55-BAA4-63751BBA28AB}"/>
          </ac:grpSpMkLst>
        </pc:grpChg>
        <pc:grpChg chg="add mod">
          <ac:chgData name="Alfaima Lucia" userId="8ff4d46d-d35d-4c23-bd44-99bb73a28002" providerId="ADAL" clId="{04C3898B-1C2E-4011-BF2C-706C8004359F}" dt="2020-07-08T23:34:52.655" v="1112"/>
          <ac:grpSpMkLst>
            <pc:docMk/>
            <pc:sldMk cId="3999485678" sldId="313"/>
            <ac:grpSpMk id="122" creationId="{54D18279-E3BB-47CE-BA0F-6E5D4EF67C7E}"/>
          </ac:grpSpMkLst>
        </pc:grpChg>
        <pc:picChg chg="mod">
          <ac:chgData name="Alfaima Lucia" userId="8ff4d46d-d35d-4c23-bd44-99bb73a28002" providerId="ADAL" clId="{04C3898B-1C2E-4011-BF2C-706C8004359F}" dt="2020-07-08T23:34:22.023" v="1072"/>
          <ac:picMkLst>
            <pc:docMk/>
            <pc:sldMk cId="3999485678" sldId="313"/>
            <ac:picMk id="6" creationId="{9E9C308B-4DC8-408B-A341-49AD5896664C}"/>
          </ac:picMkLst>
        </pc:picChg>
        <pc:picChg chg="mod">
          <ac:chgData name="Alfaima Lucia" userId="8ff4d46d-d35d-4c23-bd44-99bb73a28002" providerId="ADAL" clId="{04C3898B-1C2E-4011-BF2C-706C8004359F}" dt="2020-07-08T23:34:22.023" v="1072"/>
          <ac:picMkLst>
            <pc:docMk/>
            <pc:sldMk cId="3999485678" sldId="313"/>
            <ac:picMk id="8" creationId="{813A63AB-C6FD-4D7D-9535-02D8847EE3E7}"/>
          </ac:picMkLst>
        </pc:picChg>
        <pc:picChg chg="mod">
          <ac:chgData name="Alfaima Lucia" userId="8ff4d46d-d35d-4c23-bd44-99bb73a28002" providerId="ADAL" clId="{04C3898B-1C2E-4011-BF2C-706C8004359F}" dt="2020-07-08T23:34:22.023" v="1072"/>
          <ac:picMkLst>
            <pc:docMk/>
            <pc:sldMk cId="3999485678" sldId="313"/>
            <ac:picMk id="10" creationId="{2228697A-DE68-4265-96D8-ED1652711882}"/>
          </ac:picMkLst>
        </pc:picChg>
        <pc:picChg chg="mod">
          <ac:chgData name="Alfaima Lucia" userId="8ff4d46d-d35d-4c23-bd44-99bb73a28002" providerId="ADAL" clId="{04C3898B-1C2E-4011-BF2C-706C8004359F}" dt="2020-07-08T23:34:22.023" v="1072"/>
          <ac:picMkLst>
            <pc:docMk/>
            <pc:sldMk cId="3999485678" sldId="313"/>
            <ac:picMk id="12" creationId="{2784B00A-340A-4312-B0C5-17DB805AFD8F}"/>
          </ac:picMkLst>
        </pc:picChg>
        <pc:picChg chg="mod">
          <ac:chgData name="Alfaima Lucia" userId="8ff4d46d-d35d-4c23-bd44-99bb73a28002" providerId="ADAL" clId="{04C3898B-1C2E-4011-BF2C-706C8004359F}" dt="2020-07-08T23:34:22.023" v="1072"/>
          <ac:picMkLst>
            <pc:docMk/>
            <pc:sldMk cId="3999485678" sldId="313"/>
            <ac:picMk id="13" creationId="{278D69C7-089F-4385-991C-B2F6CC96CFE3}"/>
          </ac:picMkLst>
        </pc:picChg>
        <pc:picChg chg="mod">
          <ac:chgData name="Alfaima Lucia" userId="8ff4d46d-d35d-4c23-bd44-99bb73a28002" providerId="ADAL" clId="{04C3898B-1C2E-4011-BF2C-706C8004359F}" dt="2020-07-08T23:34:22.023" v="1072"/>
          <ac:picMkLst>
            <pc:docMk/>
            <pc:sldMk cId="3999485678" sldId="313"/>
            <ac:picMk id="14" creationId="{1991FB37-DBA8-487E-9D06-9CE59BC47E22}"/>
          </ac:picMkLst>
        </pc:picChg>
        <pc:picChg chg="mod">
          <ac:chgData name="Alfaima Lucia" userId="8ff4d46d-d35d-4c23-bd44-99bb73a28002" providerId="ADAL" clId="{04C3898B-1C2E-4011-BF2C-706C8004359F}" dt="2020-07-08T23:34:22.023" v="1072"/>
          <ac:picMkLst>
            <pc:docMk/>
            <pc:sldMk cId="3999485678" sldId="313"/>
            <ac:picMk id="15" creationId="{F096C7C2-47DD-49B3-AE51-D9A7AA228399}"/>
          </ac:picMkLst>
        </pc:picChg>
        <pc:picChg chg="mod">
          <ac:chgData name="Alfaima Lucia" userId="8ff4d46d-d35d-4c23-bd44-99bb73a28002" providerId="ADAL" clId="{04C3898B-1C2E-4011-BF2C-706C8004359F}" dt="2020-07-08T23:34:22.023" v="1072"/>
          <ac:picMkLst>
            <pc:docMk/>
            <pc:sldMk cId="3999485678" sldId="313"/>
            <ac:picMk id="16" creationId="{E76B9D08-F984-40E4-BC7C-EBD1D36516AD}"/>
          </ac:picMkLst>
        </pc:picChg>
        <pc:picChg chg="mod">
          <ac:chgData name="Alfaima Lucia" userId="8ff4d46d-d35d-4c23-bd44-99bb73a28002" providerId="ADAL" clId="{04C3898B-1C2E-4011-BF2C-706C8004359F}" dt="2020-07-08T23:34:22.023" v="1072"/>
          <ac:picMkLst>
            <pc:docMk/>
            <pc:sldMk cId="3999485678" sldId="313"/>
            <ac:picMk id="17" creationId="{E9211417-0916-4856-9D60-9A6A5D87D210}"/>
          </ac:picMkLst>
        </pc:picChg>
        <pc:picChg chg="mod">
          <ac:chgData name="Alfaima Lucia" userId="8ff4d46d-d35d-4c23-bd44-99bb73a28002" providerId="ADAL" clId="{04C3898B-1C2E-4011-BF2C-706C8004359F}" dt="2020-07-08T23:34:22.023" v="1072"/>
          <ac:picMkLst>
            <pc:docMk/>
            <pc:sldMk cId="3999485678" sldId="313"/>
            <ac:picMk id="18" creationId="{F1BE3E7D-A496-45C7-B536-430A5231571F}"/>
          </ac:picMkLst>
        </pc:picChg>
        <pc:picChg chg="mod">
          <ac:chgData name="Alfaima Lucia" userId="8ff4d46d-d35d-4c23-bd44-99bb73a28002" providerId="ADAL" clId="{04C3898B-1C2E-4011-BF2C-706C8004359F}" dt="2020-07-08T23:34:22.023" v="1072"/>
          <ac:picMkLst>
            <pc:docMk/>
            <pc:sldMk cId="3999485678" sldId="313"/>
            <ac:picMk id="22" creationId="{F38654AC-57B3-4F8D-A53F-D28D6805C390}"/>
          </ac:picMkLst>
        </pc:picChg>
        <pc:picChg chg="mod">
          <ac:chgData name="Alfaima Lucia" userId="8ff4d46d-d35d-4c23-bd44-99bb73a28002" providerId="ADAL" clId="{04C3898B-1C2E-4011-BF2C-706C8004359F}" dt="2020-07-08T23:34:22.023" v="1072"/>
          <ac:picMkLst>
            <pc:docMk/>
            <pc:sldMk cId="3999485678" sldId="313"/>
            <ac:picMk id="24" creationId="{E7B3B3D5-65A3-4C0F-A045-B28D4E6A08BD}"/>
          </ac:picMkLst>
        </pc:picChg>
        <pc:picChg chg="mod">
          <ac:chgData name="Alfaima Lucia" userId="8ff4d46d-d35d-4c23-bd44-99bb73a28002" providerId="ADAL" clId="{04C3898B-1C2E-4011-BF2C-706C8004359F}" dt="2020-07-08T23:34:22.023" v="1072"/>
          <ac:picMkLst>
            <pc:docMk/>
            <pc:sldMk cId="3999485678" sldId="313"/>
            <ac:picMk id="26" creationId="{038F6C9A-C8EA-4FBD-82A2-3A18DCCD39E7}"/>
          </ac:picMkLst>
        </pc:picChg>
        <pc:picChg chg="mod">
          <ac:chgData name="Alfaima Lucia" userId="8ff4d46d-d35d-4c23-bd44-99bb73a28002" providerId="ADAL" clId="{04C3898B-1C2E-4011-BF2C-706C8004359F}" dt="2020-07-08T23:34:22.023" v="1072"/>
          <ac:picMkLst>
            <pc:docMk/>
            <pc:sldMk cId="3999485678" sldId="313"/>
            <ac:picMk id="28" creationId="{4BDE304E-6351-45FE-BCB6-DF1128A1B16D}"/>
          </ac:picMkLst>
        </pc:picChg>
        <pc:picChg chg="mod">
          <ac:chgData name="Alfaima Lucia" userId="8ff4d46d-d35d-4c23-bd44-99bb73a28002" providerId="ADAL" clId="{04C3898B-1C2E-4011-BF2C-706C8004359F}" dt="2020-07-08T23:34:22.023" v="1072"/>
          <ac:picMkLst>
            <pc:docMk/>
            <pc:sldMk cId="3999485678" sldId="313"/>
            <ac:picMk id="29" creationId="{7CDA0F89-D614-4921-96A6-5961BEFCDD65}"/>
          </ac:picMkLst>
        </pc:picChg>
        <pc:picChg chg="mod">
          <ac:chgData name="Alfaima Lucia" userId="8ff4d46d-d35d-4c23-bd44-99bb73a28002" providerId="ADAL" clId="{04C3898B-1C2E-4011-BF2C-706C8004359F}" dt="2020-07-08T23:34:22.023" v="1072"/>
          <ac:picMkLst>
            <pc:docMk/>
            <pc:sldMk cId="3999485678" sldId="313"/>
            <ac:picMk id="30" creationId="{0952ECA5-50CD-463F-B2A2-8762EB1FBD88}"/>
          </ac:picMkLst>
        </pc:picChg>
        <pc:picChg chg="mod">
          <ac:chgData name="Alfaima Lucia" userId="8ff4d46d-d35d-4c23-bd44-99bb73a28002" providerId="ADAL" clId="{04C3898B-1C2E-4011-BF2C-706C8004359F}" dt="2020-07-08T23:34:22.023" v="1072"/>
          <ac:picMkLst>
            <pc:docMk/>
            <pc:sldMk cId="3999485678" sldId="313"/>
            <ac:picMk id="31" creationId="{00C56F98-7CDC-406C-927A-35735BEF0D23}"/>
          </ac:picMkLst>
        </pc:picChg>
        <pc:picChg chg="mod">
          <ac:chgData name="Alfaima Lucia" userId="8ff4d46d-d35d-4c23-bd44-99bb73a28002" providerId="ADAL" clId="{04C3898B-1C2E-4011-BF2C-706C8004359F}" dt="2020-07-08T23:34:22.023" v="1072"/>
          <ac:picMkLst>
            <pc:docMk/>
            <pc:sldMk cId="3999485678" sldId="313"/>
            <ac:picMk id="32" creationId="{56ADD236-389C-4221-A4D3-8D95181AA864}"/>
          </ac:picMkLst>
        </pc:picChg>
        <pc:picChg chg="mod">
          <ac:chgData name="Alfaima Lucia" userId="8ff4d46d-d35d-4c23-bd44-99bb73a28002" providerId="ADAL" clId="{04C3898B-1C2E-4011-BF2C-706C8004359F}" dt="2020-07-08T23:34:22.023" v="1072"/>
          <ac:picMkLst>
            <pc:docMk/>
            <pc:sldMk cId="3999485678" sldId="313"/>
            <ac:picMk id="33" creationId="{BD9C31AA-871B-40BA-8321-2BABB96CA691}"/>
          </ac:picMkLst>
        </pc:picChg>
        <pc:picChg chg="mod">
          <ac:chgData name="Alfaima Lucia" userId="8ff4d46d-d35d-4c23-bd44-99bb73a28002" providerId="ADAL" clId="{04C3898B-1C2E-4011-BF2C-706C8004359F}" dt="2020-07-08T23:34:22.023" v="1072"/>
          <ac:picMkLst>
            <pc:docMk/>
            <pc:sldMk cId="3999485678" sldId="313"/>
            <ac:picMk id="34" creationId="{5BF06E12-A719-489D-A801-1F9299279DE7}"/>
          </ac:picMkLst>
        </pc:picChg>
        <pc:picChg chg="add del mod">
          <ac:chgData name="Alfaima Lucia" userId="8ff4d46d-d35d-4c23-bd44-99bb73a28002" providerId="ADAL" clId="{04C3898B-1C2E-4011-BF2C-706C8004359F}" dt="2020-07-08T23:34:52.301" v="1111" actId="478"/>
          <ac:picMkLst>
            <pc:docMk/>
            <pc:sldMk cId="3999485678" sldId="313"/>
            <ac:picMk id="44" creationId="{D33E2A84-0875-43D4-B105-48D621EB4AF8}"/>
          </ac:picMkLst>
        </pc:picChg>
        <pc:picChg chg="add del mod">
          <ac:chgData name="Alfaima Lucia" userId="8ff4d46d-d35d-4c23-bd44-99bb73a28002" providerId="ADAL" clId="{04C3898B-1C2E-4011-BF2C-706C8004359F}" dt="2020-07-08T23:34:52.301" v="1111" actId="478"/>
          <ac:picMkLst>
            <pc:docMk/>
            <pc:sldMk cId="3999485678" sldId="313"/>
            <ac:picMk id="45" creationId="{46F383B8-D1A8-42D2-A404-2F4FAC8A2773}"/>
          </ac:picMkLst>
        </pc:picChg>
        <pc:picChg chg="add del mod">
          <ac:chgData name="Alfaima Lucia" userId="8ff4d46d-d35d-4c23-bd44-99bb73a28002" providerId="ADAL" clId="{04C3898B-1C2E-4011-BF2C-706C8004359F}" dt="2020-07-08T23:34:52.301" v="1111" actId="478"/>
          <ac:picMkLst>
            <pc:docMk/>
            <pc:sldMk cId="3999485678" sldId="313"/>
            <ac:picMk id="46" creationId="{84238673-0C48-47C7-9C63-727CCAFE3433}"/>
          </ac:picMkLst>
        </pc:picChg>
        <pc:picChg chg="add del mod">
          <ac:chgData name="Alfaima Lucia" userId="8ff4d46d-d35d-4c23-bd44-99bb73a28002" providerId="ADAL" clId="{04C3898B-1C2E-4011-BF2C-706C8004359F}" dt="2020-07-08T23:34:52.301" v="1111" actId="478"/>
          <ac:picMkLst>
            <pc:docMk/>
            <pc:sldMk cId="3999485678" sldId="313"/>
            <ac:picMk id="47" creationId="{308AC067-A347-49B7-949E-AC6ADC61E900}"/>
          </ac:picMkLst>
        </pc:picChg>
        <pc:picChg chg="add del mod">
          <ac:chgData name="Alfaima Lucia" userId="8ff4d46d-d35d-4c23-bd44-99bb73a28002" providerId="ADAL" clId="{04C3898B-1C2E-4011-BF2C-706C8004359F}" dt="2020-07-08T23:34:52.301" v="1111" actId="478"/>
          <ac:picMkLst>
            <pc:docMk/>
            <pc:sldMk cId="3999485678" sldId="313"/>
            <ac:picMk id="48" creationId="{35E8C542-77D5-4E83-8318-969834546196}"/>
          </ac:picMkLst>
        </pc:picChg>
        <pc:picChg chg="add del mod">
          <ac:chgData name="Alfaima Lucia" userId="8ff4d46d-d35d-4c23-bd44-99bb73a28002" providerId="ADAL" clId="{04C3898B-1C2E-4011-BF2C-706C8004359F}" dt="2020-07-08T23:34:52.301" v="1111" actId="478"/>
          <ac:picMkLst>
            <pc:docMk/>
            <pc:sldMk cId="3999485678" sldId="313"/>
            <ac:picMk id="49" creationId="{07BF9D4B-3F9A-4140-BF2A-9E94A405805C}"/>
          </ac:picMkLst>
        </pc:picChg>
        <pc:picChg chg="add del mod">
          <ac:chgData name="Alfaima Lucia" userId="8ff4d46d-d35d-4c23-bd44-99bb73a28002" providerId="ADAL" clId="{04C3898B-1C2E-4011-BF2C-706C8004359F}" dt="2020-07-08T23:34:52.301" v="1111" actId="478"/>
          <ac:picMkLst>
            <pc:docMk/>
            <pc:sldMk cId="3999485678" sldId="313"/>
            <ac:picMk id="50" creationId="{34F7B9B6-59F9-4774-A86D-42A693604F9D}"/>
          </ac:picMkLst>
        </pc:picChg>
        <pc:picChg chg="add del mod">
          <ac:chgData name="Alfaima Lucia" userId="8ff4d46d-d35d-4c23-bd44-99bb73a28002" providerId="ADAL" clId="{04C3898B-1C2E-4011-BF2C-706C8004359F}" dt="2020-07-08T23:34:52.301" v="1111" actId="478"/>
          <ac:picMkLst>
            <pc:docMk/>
            <pc:sldMk cId="3999485678" sldId="313"/>
            <ac:picMk id="51" creationId="{D43BEC77-50B8-40B4-AFD1-50C135721E33}"/>
          </ac:picMkLst>
        </pc:picChg>
        <pc:picChg chg="add del mod">
          <ac:chgData name="Alfaima Lucia" userId="8ff4d46d-d35d-4c23-bd44-99bb73a28002" providerId="ADAL" clId="{04C3898B-1C2E-4011-BF2C-706C8004359F}" dt="2020-07-08T23:34:52.301" v="1111" actId="478"/>
          <ac:picMkLst>
            <pc:docMk/>
            <pc:sldMk cId="3999485678" sldId="313"/>
            <ac:picMk id="52" creationId="{1800D99D-1FFA-4B07-BDDF-D686176AFA73}"/>
          </ac:picMkLst>
        </pc:picChg>
        <pc:picChg chg="mod">
          <ac:chgData name="Alfaima Lucia" userId="8ff4d46d-d35d-4c23-bd44-99bb73a28002" providerId="ADAL" clId="{04C3898B-1C2E-4011-BF2C-706C8004359F}" dt="2020-07-08T23:34:22.023" v="1072"/>
          <ac:picMkLst>
            <pc:docMk/>
            <pc:sldMk cId="3999485678" sldId="313"/>
            <ac:picMk id="55" creationId="{34F74CDF-4D93-47AD-A659-58D209C4B3F3}"/>
          </ac:picMkLst>
        </pc:picChg>
        <pc:picChg chg="mod">
          <ac:chgData name="Alfaima Lucia" userId="8ff4d46d-d35d-4c23-bd44-99bb73a28002" providerId="ADAL" clId="{04C3898B-1C2E-4011-BF2C-706C8004359F}" dt="2020-07-08T23:34:22.023" v="1072"/>
          <ac:picMkLst>
            <pc:docMk/>
            <pc:sldMk cId="3999485678" sldId="313"/>
            <ac:picMk id="57" creationId="{6C953ED8-E827-4FE3-B4B1-2BC24F9D875B}"/>
          </ac:picMkLst>
        </pc:picChg>
        <pc:picChg chg="mod">
          <ac:chgData name="Alfaima Lucia" userId="8ff4d46d-d35d-4c23-bd44-99bb73a28002" providerId="ADAL" clId="{04C3898B-1C2E-4011-BF2C-706C8004359F}" dt="2020-07-08T23:34:22.023" v="1072"/>
          <ac:picMkLst>
            <pc:docMk/>
            <pc:sldMk cId="3999485678" sldId="313"/>
            <ac:picMk id="59" creationId="{426B4F2D-5B3B-49AB-884D-B1BF0FEFB21F}"/>
          </ac:picMkLst>
        </pc:picChg>
        <pc:picChg chg="mod">
          <ac:chgData name="Alfaima Lucia" userId="8ff4d46d-d35d-4c23-bd44-99bb73a28002" providerId="ADAL" clId="{04C3898B-1C2E-4011-BF2C-706C8004359F}" dt="2020-07-08T23:34:22.023" v="1072"/>
          <ac:picMkLst>
            <pc:docMk/>
            <pc:sldMk cId="3999485678" sldId="313"/>
            <ac:picMk id="61" creationId="{E6AB7D9C-F916-4E32-A0D9-CD7EC7C5E3F2}"/>
          </ac:picMkLst>
        </pc:picChg>
        <pc:picChg chg="mod">
          <ac:chgData name="Alfaima Lucia" userId="8ff4d46d-d35d-4c23-bd44-99bb73a28002" providerId="ADAL" clId="{04C3898B-1C2E-4011-BF2C-706C8004359F}" dt="2020-07-08T23:34:22.023" v="1072"/>
          <ac:picMkLst>
            <pc:docMk/>
            <pc:sldMk cId="3999485678" sldId="313"/>
            <ac:picMk id="62" creationId="{9AC80C78-7C2D-49B8-B2CF-8C0728760A5C}"/>
          </ac:picMkLst>
        </pc:picChg>
        <pc:picChg chg="mod">
          <ac:chgData name="Alfaima Lucia" userId="8ff4d46d-d35d-4c23-bd44-99bb73a28002" providerId="ADAL" clId="{04C3898B-1C2E-4011-BF2C-706C8004359F}" dt="2020-07-08T23:34:22.023" v="1072"/>
          <ac:picMkLst>
            <pc:docMk/>
            <pc:sldMk cId="3999485678" sldId="313"/>
            <ac:picMk id="63" creationId="{DB2DA833-D5F4-4D9E-9C72-D8AB6CC3CF6E}"/>
          </ac:picMkLst>
        </pc:picChg>
        <pc:picChg chg="mod">
          <ac:chgData name="Alfaima Lucia" userId="8ff4d46d-d35d-4c23-bd44-99bb73a28002" providerId="ADAL" clId="{04C3898B-1C2E-4011-BF2C-706C8004359F}" dt="2020-07-08T23:34:22.023" v="1072"/>
          <ac:picMkLst>
            <pc:docMk/>
            <pc:sldMk cId="3999485678" sldId="313"/>
            <ac:picMk id="64" creationId="{512F3382-308A-48C7-86B8-BC03BB9D681A}"/>
          </ac:picMkLst>
        </pc:picChg>
        <pc:picChg chg="mod">
          <ac:chgData name="Alfaima Lucia" userId="8ff4d46d-d35d-4c23-bd44-99bb73a28002" providerId="ADAL" clId="{04C3898B-1C2E-4011-BF2C-706C8004359F}" dt="2020-07-08T23:34:22.023" v="1072"/>
          <ac:picMkLst>
            <pc:docMk/>
            <pc:sldMk cId="3999485678" sldId="313"/>
            <ac:picMk id="65" creationId="{3EFDA1FD-C42E-42C0-B787-8DE9902F8B8A}"/>
          </ac:picMkLst>
        </pc:picChg>
        <pc:picChg chg="mod">
          <ac:chgData name="Alfaima Lucia" userId="8ff4d46d-d35d-4c23-bd44-99bb73a28002" providerId="ADAL" clId="{04C3898B-1C2E-4011-BF2C-706C8004359F}" dt="2020-07-08T23:34:22.023" v="1072"/>
          <ac:picMkLst>
            <pc:docMk/>
            <pc:sldMk cId="3999485678" sldId="313"/>
            <ac:picMk id="66" creationId="{B356D3B9-03C8-42AF-8DBB-4B32D25160CC}"/>
          </ac:picMkLst>
        </pc:picChg>
        <pc:picChg chg="mod">
          <ac:chgData name="Alfaima Lucia" userId="8ff4d46d-d35d-4c23-bd44-99bb73a28002" providerId="ADAL" clId="{04C3898B-1C2E-4011-BF2C-706C8004359F}" dt="2020-07-08T23:34:22.023" v="1072"/>
          <ac:picMkLst>
            <pc:docMk/>
            <pc:sldMk cId="3999485678" sldId="313"/>
            <ac:picMk id="67" creationId="{300BAF29-9653-4BC5-A639-123EA81BBE7F}"/>
          </ac:picMkLst>
        </pc:picChg>
        <pc:picChg chg="add del mod">
          <ac:chgData name="Alfaima Lucia" userId="8ff4d46d-d35d-4c23-bd44-99bb73a28002" providerId="ADAL" clId="{04C3898B-1C2E-4011-BF2C-706C8004359F}" dt="2020-07-08T23:34:52.301" v="1111" actId="478"/>
          <ac:picMkLst>
            <pc:docMk/>
            <pc:sldMk cId="3999485678" sldId="313"/>
            <ac:picMk id="69" creationId="{FB129E71-A196-499E-BC86-E6AD19613E9F}"/>
          </ac:picMkLst>
        </pc:picChg>
        <pc:picChg chg="mod">
          <ac:chgData name="Alfaima Lucia" userId="8ff4d46d-d35d-4c23-bd44-99bb73a28002" providerId="ADAL" clId="{04C3898B-1C2E-4011-BF2C-706C8004359F}" dt="2020-07-08T23:34:52.655" v="1112"/>
          <ac:picMkLst>
            <pc:docMk/>
            <pc:sldMk cId="3999485678" sldId="313"/>
            <ac:picMk id="72" creationId="{E807A2EF-A636-444F-953D-D9CB385F43D2}"/>
          </ac:picMkLst>
        </pc:picChg>
        <pc:picChg chg="mod">
          <ac:chgData name="Alfaima Lucia" userId="8ff4d46d-d35d-4c23-bd44-99bb73a28002" providerId="ADAL" clId="{04C3898B-1C2E-4011-BF2C-706C8004359F}" dt="2020-07-08T23:34:52.655" v="1112"/>
          <ac:picMkLst>
            <pc:docMk/>
            <pc:sldMk cId="3999485678" sldId="313"/>
            <ac:picMk id="74" creationId="{AC322650-0DC2-4F0C-8F39-3DB6543FE0AC}"/>
          </ac:picMkLst>
        </pc:picChg>
        <pc:picChg chg="mod">
          <ac:chgData name="Alfaima Lucia" userId="8ff4d46d-d35d-4c23-bd44-99bb73a28002" providerId="ADAL" clId="{04C3898B-1C2E-4011-BF2C-706C8004359F}" dt="2020-07-08T23:34:52.655" v="1112"/>
          <ac:picMkLst>
            <pc:docMk/>
            <pc:sldMk cId="3999485678" sldId="313"/>
            <ac:picMk id="76" creationId="{71D1379C-46F8-485F-93BB-D5B7A509C28E}"/>
          </ac:picMkLst>
        </pc:picChg>
        <pc:picChg chg="mod">
          <ac:chgData name="Alfaima Lucia" userId="8ff4d46d-d35d-4c23-bd44-99bb73a28002" providerId="ADAL" clId="{04C3898B-1C2E-4011-BF2C-706C8004359F}" dt="2020-07-08T23:34:52.655" v="1112"/>
          <ac:picMkLst>
            <pc:docMk/>
            <pc:sldMk cId="3999485678" sldId="313"/>
            <ac:picMk id="78" creationId="{9946E941-0530-4C24-AE02-768C09859FAD}"/>
          </ac:picMkLst>
        </pc:picChg>
        <pc:picChg chg="mod">
          <ac:chgData name="Alfaima Lucia" userId="8ff4d46d-d35d-4c23-bd44-99bb73a28002" providerId="ADAL" clId="{04C3898B-1C2E-4011-BF2C-706C8004359F}" dt="2020-07-08T23:34:52.655" v="1112"/>
          <ac:picMkLst>
            <pc:docMk/>
            <pc:sldMk cId="3999485678" sldId="313"/>
            <ac:picMk id="79" creationId="{913D7079-4363-487E-B76C-4D3D5809A8B8}"/>
          </ac:picMkLst>
        </pc:picChg>
        <pc:picChg chg="mod">
          <ac:chgData name="Alfaima Lucia" userId="8ff4d46d-d35d-4c23-bd44-99bb73a28002" providerId="ADAL" clId="{04C3898B-1C2E-4011-BF2C-706C8004359F}" dt="2020-07-08T23:34:52.655" v="1112"/>
          <ac:picMkLst>
            <pc:docMk/>
            <pc:sldMk cId="3999485678" sldId="313"/>
            <ac:picMk id="80" creationId="{F688A845-A4A0-4373-B9AF-40EBD1B1E090}"/>
          </ac:picMkLst>
        </pc:picChg>
        <pc:picChg chg="mod">
          <ac:chgData name="Alfaima Lucia" userId="8ff4d46d-d35d-4c23-bd44-99bb73a28002" providerId="ADAL" clId="{04C3898B-1C2E-4011-BF2C-706C8004359F}" dt="2020-07-08T23:34:52.655" v="1112"/>
          <ac:picMkLst>
            <pc:docMk/>
            <pc:sldMk cId="3999485678" sldId="313"/>
            <ac:picMk id="81" creationId="{4E645590-2A29-41FE-A357-F825E3770566}"/>
          </ac:picMkLst>
        </pc:picChg>
        <pc:picChg chg="mod">
          <ac:chgData name="Alfaima Lucia" userId="8ff4d46d-d35d-4c23-bd44-99bb73a28002" providerId="ADAL" clId="{04C3898B-1C2E-4011-BF2C-706C8004359F}" dt="2020-07-08T23:34:52.655" v="1112"/>
          <ac:picMkLst>
            <pc:docMk/>
            <pc:sldMk cId="3999485678" sldId="313"/>
            <ac:picMk id="82" creationId="{F265A4F2-1DD6-4D26-96B8-852E1F4E6841}"/>
          </ac:picMkLst>
        </pc:picChg>
        <pc:picChg chg="mod">
          <ac:chgData name="Alfaima Lucia" userId="8ff4d46d-d35d-4c23-bd44-99bb73a28002" providerId="ADAL" clId="{04C3898B-1C2E-4011-BF2C-706C8004359F}" dt="2020-07-08T23:34:52.655" v="1112"/>
          <ac:picMkLst>
            <pc:docMk/>
            <pc:sldMk cId="3999485678" sldId="313"/>
            <ac:picMk id="83" creationId="{30AE4D39-3C1D-411B-B7B5-156CE2A480C7}"/>
          </ac:picMkLst>
        </pc:picChg>
        <pc:picChg chg="mod">
          <ac:chgData name="Alfaima Lucia" userId="8ff4d46d-d35d-4c23-bd44-99bb73a28002" providerId="ADAL" clId="{04C3898B-1C2E-4011-BF2C-706C8004359F}" dt="2020-07-08T23:34:52.655" v="1112"/>
          <ac:picMkLst>
            <pc:docMk/>
            <pc:sldMk cId="3999485678" sldId="313"/>
            <ac:picMk id="84" creationId="{8532B859-098F-442D-A466-1028BB711DB3}"/>
          </ac:picMkLst>
        </pc:picChg>
        <pc:picChg chg="mod">
          <ac:chgData name="Alfaima Lucia" userId="8ff4d46d-d35d-4c23-bd44-99bb73a28002" providerId="ADAL" clId="{04C3898B-1C2E-4011-BF2C-706C8004359F}" dt="2020-07-08T23:34:52.655" v="1112"/>
          <ac:picMkLst>
            <pc:docMk/>
            <pc:sldMk cId="3999485678" sldId="313"/>
            <ac:picMk id="88" creationId="{CAF9BA2A-55DF-4DCF-BB30-179E332FDAC2}"/>
          </ac:picMkLst>
        </pc:picChg>
        <pc:picChg chg="mod">
          <ac:chgData name="Alfaima Lucia" userId="8ff4d46d-d35d-4c23-bd44-99bb73a28002" providerId="ADAL" clId="{04C3898B-1C2E-4011-BF2C-706C8004359F}" dt="2020-07-08T23:34:52.655" v="1112"/>
          <ac:picMkLst>
            <pc:docMk/>
            <pc:sldMk cId="3999485678" sldId="313"/>
            <ac:picMk id="90" creationId="{6A14E430-8D38-4336-BBEF-87B3C418FAD7}"/>
          </ac:picMkLst>
        </pc:picChg>
        <pc:picChg chg="mod">
          <ac:chgData name="Alfaima Lucia" userId="8ff4d46d-d35d-4c23-bd44-99bb73a28002" providerId="ADAL" clId="{04C3898B-1C2E-4011-BF2C-706C8004359F}" dt="2020-07-08T23:34:52.655" v="1112"/>
          <ac:picMkLst>
            <pc:docMk/>
            <pc:sldMk cId="3999485678" sldId="313"/>
            <ac:picMk id="92" creationId="{38A4B3E9-8AB1-414F-86A9-23FDBF303EEB}"/>
          </ac:picMkLst>
        </pc:picChg>
        <pc:picChg chg="mod">
          <ac:chgData name="Alfaima Lucia" userId="8ff4d46d-d35d-4c23-bd44-99bb73a28002" providerId="ADAL" clId="{04C3898B-1C2E-4011-BF2C-706C8004359F}" dt="2020-07-08T23:34:52.655" v="1112"/>
          <ac:picMkLst>
            <pc:docMk/>
            <pc:sldMk cId="3999485678" sldId="313"/>
            <ac:picMk id="94" creationId="{C4034412-692D-4522-B061-8A30BBC6B320}"/>
          </ac:picMkLst>
        </pc:picChg>
        <pc:picChg chg="mod">
          <ac:chgData name="Alfaima Lucia" userId="8ff4d46d-d35d-4c23-bd44-99bb73a28002" providerId="ADAL" clId="{04C3898B-1C2E-4011-BF2C-706C8004359F}" dt="2020-07-08T23:34:52.655" v="1112"/>
          <ac:picMkLst>
            <pc:docMk/>
            <pc:sldMk cId="3999485678" sldId="313"/>
            <ac:picMk id="95" creationId="{4A28D6F6-5FF9-4C59-995A-1657B91D0BBB}"/>
          </ac:picMkLst>
        </pc:picChg>
        <pc:picChg chg="mod">
          <ac:chgData name="Alfaima Lucia" userId="8ff4d46d-d35d-4c23-bd44-99bb73a28002" providerId="ADAL" clId="{04C3898B-1C2E-4011-BF2C-706C8004359F}" dt="2020-07-08T23:34:52.655" v="1112"/>
          <ac:picMkLst>
            <pc:docMk/>
            <pc:sldMk cId="3999485678" sldId="313"/>
            <ac:picMk id="96" creationId="{B0D81FE9-21B5-435F-BE1C-6ADE7FC720F4}"/>
          </ac:picMkLst>
        </pc:picChg>
        <pc:picChg chg="mod">
          <ac:chgData name="Alfaima Lucia" userId="8ff4d46d-d35d-4c23-bd44-99bb73a28002" providerId="ADAL" clId="{04C3898B-1C2E-4011-BF2C-706C8004359F}" dt="2020-07-08T23:34:52.655" v="1112"/>
          <ac:picMkLst>
            <pc:docMk/>
            <pc:sldMk cId="3999485678" sldId="313"/>
            <ac:picMk id="97" creationId="{E78D6579-279C-4F13-8951-A98898A27565}"/>
          </ac:picMkLst>
        </pc:picChg>
        <pc:picChg chg="mod">
          <ac:chgData name="Alfaima Lucia" userId="8ff4d46d-d35d-4c23-bd44-99bb73a28002" providerId="ADAL" clId="{04C3898B-1C2E-4011-BF2C-706C8004359F}" dt="2020-07-08T23:34:52.655" v="1112"/>
          <ac:picMkLst>
            <pc:docMk/>
            <pc:sldMk cId="3999485678" sldId="313"/>
            <ac:picMk id="98" creationId="{3BA06D0C-B0EF-4183-A35D-388F16CAC1FA}"/>
          </ac:picMkLst>
        </pc:picChg>
        <pc:picChg chg="mod">
          <ac:chgData name="Alfaima Lucia" userId="8ff4d46d-d35d-4c23-bd44-99bb73a28002" providerId="ADAL" clId="{04C3898B-1C2E-4011-BF2C-706C8004359F}" dt="2020-07-08T23:34:52.655" v="1112"/>
          <ac:picMkLst>
            <pc:docMk/>
            <pc:sldMk cId="3999485678" sldId="313"/>
            <ac:picMk id="99" creationId="{383B2ACC-248C-497A-9FA9-0D76F2E5FE5A}"/>
          </ac:picMkLst>
        </pc:picChg>
        <pc:picChg chg="mod">
          <ac:chgData name="Alfaima Lucia" userId="8ff4d46d-d35d-4c23-bd44-99bb73a28002" providerId="ADAL" clId="{04C3898B-1C2E-4011-BF2C-706C8004359F}" dt="2020-07-08T23:34:52.655" v="1112"/>
          <ac:picMkLst>
            <pc:docMk/>
            <pc:sldMk cId="3999485678" sldId="313"/>
            <ac:picMk id="100" creationId="{AFC5E984-CBB1-4588-9D7F-B6EDA6AD3D18}"/>
          </ac:picMkLst>
        </pc:picChg>
        <pc:picChg chg="add mod">
          <ac:chgData name="Alfaima Lucia" userId="8ff4d46d-d35d-4c23-bd44-99bb73a28002" providerId="ADAL" clId="{04C3898B-1C2E-4011-BF2C-706C8004359F}" dt="2020-07-08T23:34:52.655" v="1112"/>
          <ac:picMkLst>
            <pc:docMk/>
            <pc:sldMk cId="3999485678" sldId="313"/>
            <ac:picMk id="112" creationId="{D6D35DF3-FB34-4777-B1BC-48C24A27BDCF}"/>
          </ac:picMkLst>
        </pc:picChg>
        <pc:picChg chg="add mod">
          <ac:chgData name="Alfaima Lucia" userId="8ff4d46d-d35d-4c23-bd44-99bb73a28002" providerId="ADAL" clId="{04C3898B-1C2E-4011-BF2C-706C8004359F}" dt="2020-07-08T23:34:52.655" v="1112"/>
          <ac:picMkLst>
            <pc:docMk/>
            <pc:sldMk cId="3999485678" sldId="313"/>
            <ac:picMk id="113" creationId="{5D6075C3-448E-4552-9205-D16C72BA09FC}"/>
          </ac:picMkLst>
        </pc:picChg>
        <pc:picChg chg="add mod">
          <ac:chgData name="Alfaima Lucia" userId="8ff4d46d-d35d-4c23-bd44-99bb73a28002" providerId="ADAL" clId="{04C3898B-1C2E-4011-BF2C-706C8004359F}" dt="2020-07-08T23:34:52.655" v="1112"/>
          <ac:picMkLst>
            <pc:docMk/>
            <pc:sldMk cId="3999485678" sldId="313"/>
            <ac:picMk id="114" creationId="{FC345F63-76CE-4FB3-B9DC-4BE510957C6E}"/>
          </ac:picMkLst>
        </pc:picChg>
        <pc:picChg chg="add mod">
          <ac:chgData name="Alfaima Lucia" userId="8ff4d46d-d35d-4c23-bd44-99bb73a28002" providerId="ADAL" clId="{04C3898B-1C2E-4011-BF2C-706C8004359F}" dt="2020-07-08T23:34:52.655" v="1112"/>
          <ac:picMkLst>
            <pc:docMk/>
            <pc:sldMk cId="3999485678" sldId="313"/>
            <ac:picMk id="115" creationId="{D06F5CD4-98D1-40AE-B71B-0D0D6FCDFD87}"/>
          </ac:picMkLst>
        </pc:picChg>
        <pc:picChg chg="add mod">
          <ac:chgData name="Alfaima Lucia" userId="8ff4d46d-d35d-4c23-bd44-99bb73a28002" providerId="ADAL" clId="{04C3898B-1C2E-4011-BF2C-706C8004359F}" dt="2020-07-08T23:34:52.655" v="1112"/>
          <ac:picMkLst>
            <pc:docMk/>
            <pc:sldMk cId="3999485678" sldId="313"/>
            <ac:picMk id="116" creationId="{36667C35-9BF7-4E1C-AD27-83C4B8A5AC78}"/>
          </ac:picMkLst>
        </pc:picChg>
        <pc:picChg chg="add mod">
          <ac:chgData name="Alfaima Lucia" userId="8ff4d46d-d35d-4c23-bd44-99bb73a28002" providerId="ADAL" clId="{04C3898B-1C2E-4011-BF2C-706C8004359F}" dt="2020-07-08T23:34:52.655" v="1112"/>
          <ac:picMkLst>
            <pc:docMk/>
            <pc:sldMk cId="3999485678" sldId="313"/>
            <ac:picMk id="117" creationId="{4C9D6098-55A6-4F21-9B5C-D1BC2ACA6B84}"/>
          </ac:picMkLst>
        </pc:picChg>
        <pc:picChg chg="add mod">
          <ac:chgData name="Alfaima Lucia" userId="8ff4d46d-d35d-4c23-bd44-99bb73a28002" providerId="ADAL" clId="{04C3898B-1C2E-4011-BF2C-706C8004359F}" dt="2020-07-08T23:34:52.655" v="1112"/>
          <ac:picMkLst>
            <pc:docMk/>
            <pc:sldMk cId="3999485678" sldId="313"/>
            <ac:picMk id="118" creationId="{908098C9-5954-4520-A1C9-2A1285F474CF}"/>
          </ac:picMkLst>
        </pc:picChg>
        <pc:picChg chg="add mod">
          <ac:chgData name="Alfaima Lucia" userId="8ff4d46d-d35d-4c23-bd44-99bb73a28002" providerId="ADAL" clId="{04C3898B-1C2E-4011-BF2C-706C8004359F}" dt="2020-07-08T23:34:52.655" v="1112"/>
          <ac:picMkLst>
            <pc:docMk/>
            <pc:sldMk cId="3999485678" sldId="313"/>
            <ac:picMk id="119" creationId="{1EC2D9D4-E2C1-4608-BFFC-C87438A34474}"/>
          </ac:picMkLst>
        </pc:picChg>
        <pc:picChg chg="add mod">
          <ac:chgData name="Alfaima Lucia" userId="8ff4d46d-d35d-4c23-bd44-99bb73a28002" providerId="ADAL" clId="{04C3898B-1C2E-4011-BF2C-706C8004359F}" dt="2020-07-08T23:34:52.655" v="1112"/>
          <ac:picMkLst>
            <pc:docMk/>
            <pc:sldMk cId="3999485678" sldId="313"/>
            <ac:picMk id="121" creationId="{1CF2136B-3A2E-4279-9484-83D99E4E2000}"/>
          </ac:picMkLst>
        </pc:picChg>
        <pc:picChg chg="mod">
          <ac:chgData name="Alfaima Lucia" userId="8ff4d46d-d35d-4c23-bd44-99bb73a28002" providerId="ADAL" clId="{04C3898B-1C2E-4011-BF2C-706C8004359F}" dt="2020-07-08T23:34:52.655" v="1112"/>
          <ac:picMkLst>
            <pc:docMk/>
            <pc:sldMk cId="3999485678" sldId="313"/>
            <ac:picMk id="124" creationId="{AB452F92-168D-40B7-ADFA-B4E115ACBEF8}"/>
          </ac:picMkLst>
        </pc:picChg>
        <pc:picChg chg="mod">
          <ac:chgData name="Alfaima Lucia" userId="8ff4d46d-d35d-4c23-bd44-99bb73a28002" providerId="ADAL" clId="{04C3898B-1C2E-4011-BF2C-706C8004359F}" dt="2020-07-08T23:34:52.655" v="1112"/>
          <ac:picMkLst>
            <pc:docMk/>
            <pc:sldMk cId="3999485678" sldId="313"/>
            <ac:picMk id="126" creationId="{69E4CBB5-45F7-47F8-9B68-FA5CE280A53E}"/>
          </ac:picMkLst>
        </pc:picChg>
        <pc:picChg chg="mod">
          <ac:chgData name="Alfaima Lucia" userId="8ff4d46d-d35d-4c23-bd44-99bb73a28002" providerId="ADAL" clId="{04C3898B-1C2E-4011-BF2C-706C8004359F}" dt="2020-07-08T23:34:52.655" v="1112"/>
          <ac:picMkLst>
            <pc:docMk/>
            <pc:sldMk cId="3999485678" sldId="313"/>
            <ac:picMk id="128" creationId="{83A0F61F-490C-4011-9B3D-8863D502C646}"/>
          </ac:picMkLst>
        </pc:picChg>
        <pc:picChg chg="mod">
          <ac:chgData name="Alfaima Lucia" userId="8ff4d46d-d35d-4c23-bd44-99bb73a28002" providerId="ADAL" clId="{04C3898B-1C2E-4011-BF2C-706C8004359F}" dt="2020-07-08T23:34:52.655" v="1112"/>
          <ac:picMkLst>
            <pc:docMk/>
            <pc:sldMk cId="3999485678" sldId="313"/>
            <ac:picMk id="130" creationId="{2139D94A-90C1-4382-834E-C24545A7829A}"/>
          </ac:picMkLst>
        </pc:picChg>
        <pc:picChg chg="mod">
          <ac:chgData name="Alfaima Lucia" userId="8ff4d46d-d35d-4c23-bd44-99bb73a28002" providerId="ADAL" clId="{04C3898B-1C2E-4011-BF2C-706C8004359F}" dt="2020-07-08T23:34:52.655" v="1112"/>
          <ac:picMkLst>
            <pc:docMk/>
            <pc:sldMk cId="3999485678" sldId="313"/>
            <ac:picMk id="131" creationId="{CC36EC92-3F77-4820-882F-5A58A38C94CB}"/>
          </ac:picMkLst>
        </pc:picChg>
        <pc:picChg chg="mod">
          <ac:chgData name="Alfaima Lucia" userId="8ff4d46d-d35d-4c23-bd44-99bb73a28002" providerId="ADAL" clId="{04C3898B-1C2E-4011-BF2C-706C8004359F}" dt="2020-07-08T23:34:52.655" v="1112"/>
          <ac:picMkLst>
            <pc:docMk/>
            <pc:sldMk cId="3999485678" sldId="313"/>
            <ac:picMk id="132" creationId="{07FD76DB-E85E-428D-9B62-18294D064273}"/>
          </ac:picMkLst>
        </pc:picChg>
        <pc:picChg chg="mod">
          <ac:chgData name="Alfaima Lucia" userId="8ff4d46d-d35d-4c23-bd44-99bb73a28002" providerId="ADAL" clId="{04C3898B-1C2E-4011-BF2C-706C8004359F}" dt="2020-07-08T23:34:52.655" v="1112"/>
          <ac:picMkLst>
            <pc:docMk/>
            <pc:sldMk cId="3999485678" sldId="313"/>
            <ac:picMk id="133" creationId="{A281A30F-E5BE-47F9-B20A-FE1E6852DE93}"/>
          </ac:picMkLst>
        </pc:picChg>
        <pc:picChg chg="mod">
          <ac:chgData name="Alfaima Lucia" userId="8ff4d46d-d35d-4c23-bd44-99bb73a28002" providerId="ADAL" clId="{04C3898B-1C2E-4011-BF2C-706C8004359F}" dt="2020-07-08T23:34:52.655" v="1112"/>
          <ac:picMkLst>
            <pc:docMk/>
            <pc:sldMk cId="3999485678" sldId="313"/>
            <ac:picMk id="134" creationId="{DFA2F5AE-D9BC-47D0-B7ED-2D7549A69253}"/>
          </ac:picMkLst>
        </pc:picChg>
        <pc:picChg chg="mod">
          <ac:chgData name="Alfaima Lucia" userId="8ff4d46d-d35d-4c23-bd44-99bb73a28002" providerId="ADAL" clId="{04C3898B-1C2E-4011-BF2C-706C8004359F}" dt="2020-07-08T23:34:52.655" v="1112"/>
          <ac:picMkLst>
            <pc:docMk/>
            <pc:sldMk cId="3999485678" sldId="313"/>
            <ac:picMk id="135" creationId="{C6B76E63-AEB4-4E96-BC38-2C50A9FAFE7B}"/>
          </ac:picMkLst>
        </pc:picChg>
        <pc:picChg chg="mod">
          <ac:chgData name="Alfaima Lucia" userId="8ff4d46d-d35d-4c23-bd44-99bb73a28002" providerId="ADAL" clId="{04C3898B-1C2E-4011-BF2C-706C8004359F}" dt="2020-07-08T23:34:52.655" v="1112"/>
          <ac:picMkLst>
            <pc:docMk/>
            <pc:sldMk cId="3999485678" sldId="313"/>
            <ac:picMk id="136" creationId="{8D04A7AF-E63A-4EBA-9981-230305602A34}"/>
          </ac:picMkLst>
        </pc:picChg>
        <pc:picChg chg="add del mod">
          <ac:chgData name="Alfaima Lucia" userId="8ff4d46d-d35d-4c23-bd44-99bb73a28002" providerId="ADAL" clId="{04C3898B-1C2E-4011-BF2C-706C8004359F}" dt="2020-07-08T23:40:18.944" v="1201" actId="21"/>
          <ac:picMkLst>
            <pc:docMk/>
            <pc:sldMk cId="3999485678" sldId="313"/>
            <ac:picMk id="138" creationId="{BD1E1A0B-150C-4792-A00E-2300BDCFA816}"/>
          </ac:picMkLst>
        </pc:picChg>
        <pc:picChg chg="add mod">
          <ac:chgData name="Alfaima Lucia" userId="8ff4d46d-d35d-4c23-bd44-99bb73a28002" providerId="ADAL" clId="{04C3898B-1C2E-4011-BF2C-706C8004359F}" dt="2020-07-08T23:34:52.655" v="1112"/>
          <ac:picMkLst>
            <pc:docMk/>
            <pc:sldMk cId="3999485678" sldId="313"/>
            <ac:picMk id="141" creationId="{15762726-F97B-4433-B3E3-3040845E4553}"/>
          </ac:picMkLst>
        </pc:picChg>
        <pc:picChg chg="add mod">
          <ac:chgData name="Alfaima Lucia" userId="8ff4d46d-d35d-4c23-bd44-99bb73a28002" providerId="ADAL" clId="{04C3898B-1C2E-4011-BF2C-706C8004359F}" dt="2020-07-08T23:45:22.952" v="1395" actId="1076"/>
          <ac:picMkLst>
            <pc:docMk/>
            <pc:sldMk cId="3999485678" sldId="313"/>
            <ac:picMk id="149" creationId="{04F1BF65-F0A0-464A-BD10-565E725766D1}"/>
          </ac:picMkLst>
        </pc:picChg>
        <pc:cxnChg chg="add del mod">
          <ac:chgData name="Alfaima Lucia" userId="8ff4d46d-d35d-4c23-bd44-99bb73a28002" providerId="ADAL" clId="{04C3898B-1C2E-4011-BF2C-706C8004359F}" dt="2020-07-08T23:40:18.944" v="1201" actId="21"/>
          <ac:cxnSpMkLst>
            <pc:docMk/>
            <pc:sldMk cId="3999485678" sldId="313"/>
            <ac:cxnSpMk id="144" creationId="{A0A72510-0242-4E5E-BD34-9B85E2DA86DB}"/>
          </ac:cxnSpMkLst>
        </pc:cxnChg>
        <pc:cxnChg chg="add mod">
          <ac:chgData name="Alfaima Lucia" userId="8ff4d46d-d35d-4c23-bd44-99bb73a28002" providerId="ADAL" clId="{04C3898B-1C2E-4011-BF2C-706C8004359F}" dt="2020-07-10T00:59:01.713" v="1628" actId="208"/>
          <ac:cxnSpMkLst>
            <pc:docMk/>
            <pc:sldMk cId="3999485678" sldId="313"/>
            <ac:cxnSpMk id="152" creationId="{98E20924-CBE5-405D-8B95-F37180F141B1}"/>
          </ac:cxnSpMkLst>
        </pc:cxnChg>
      </pc:sldChg>
      <pc:sldMasterChg chg="modSldLayout">
        <pc:chgData name="Alfaima Lucia" userId="8ff4d46d-d35d-4c23-bd44-99bb73a28002" providerId="ADAL" clId="{04C3898B-1C2E-4011-BF2C-706C8004359F}" dt="2020-07-09T00:27:06.674" v="1597" actId="20577"/>
        <pc:sldMasterMkLst>
          <pc:docMk/>
          <pc:sldMasterMk cId="444613266" sldId="2147483678"/>
        </pc:sldMasterMkLst>
        <pc:sldLayoutChg chg="modSp mod">
          <pc:chgData name="Alfaima Lucia" userId="8ff4d46d-d35d-4c23-bd44-99bb73a28002" providerId="ADAL" clId="{04C3898B-1C2E-4011-BF2C-706C8004359F}" dt="2020-07-08T23:53:21.142" v="1415" actId="20577"/>
          <pc:sldLayoutMkLst>
            <pc:docMk/>
            <pc:sldMasterMk cId="444613266" sldId="2147483678"/>
            <pc:sldLayoutMk cId="3700005734" sldId="2147483681"/>
          </pc:sldLayoutMkLst>
          <pc:spChg chg="mod">
            <ac:chgData name="Alfaima Lucia" userId="8ff4d46d-d35d-4c23-bd44-99bb73a28002" providerId="ADAL" clId="{04C3898B-1C2E-4011-BF2C-706C8004359F}" dt="2020-07-08T23:53:21.142" v="1415" actId="20577"/>
            <ac:spMkLst>
              <pc:docMk/>
              <pc:sldMasterMk cId="444613266" sldId="2147483678"/>
              <pc:sldLayoutMk cId="3700005734" sldId="2147483681"/>
              <ac:spMk id="104" creationId="{7FAC8FF4-5FAB-43D5-95A1-AC2B00F416BF}"/>
            </ac:spMkLst>
          </pc:spChg>
          <pc:cxnChg chg="mod">
            <ac:chgData name="Alfaima Lucia" userId="8ff4d46d-d35d-4c23-bd44-99bb73a28002" providerId="ADAL" clId="{04C3898B-1C2E-4011-BF2C-706C8004359F}" dt="2020-07-08T23:53:21.142" v="1415" actId="20577"/>
            <ac:cxnSpMkLst>
              <pc:docMk/>
              <pc:sldMasterMk cId="444613266" sldId="2147483678"/>
              <pc:sldLayoutMk cId="3700005734" sldId="2147483681"/>
              <ac:cxnSpMk id="99" creationId="{5DBDC589-1460-4689-88EA-DF5B6BCA922B}"/>
            </ac:cxnSpMkLst>
          </pc:cxnChg>
        </pc:sldLayoutChg>
        <pc:sldLayoutChg chg="modSp mod">
          <pc:chgData name="Alfaima Lucia" userId="8ff4d46d-d35d-4c23-bd44-99bb73a28002" providerId="ADAL" clId="{04C3898B-1C2E-4011-BF2C-706C8004359F}" dt="2020-07-08T23:52:58.433" v="1411" actId="20577"/>
          <pc:sldLayoutMkLst>
            <pc:docMk/>
            <pc:sldMasterMk cId="444613266" sldId="2147483678"/>
            <pc:sldLayoutMk cId="3736974814" sldId="2147483683"/>
          </pc:sldLayoutMkLst>
          <pc:spChg chg="mod">
            <ac:chgData name="Alfaima Lucia" userId="8ff4d46d-d35d-4c23-bd44-99bb73a28002" providerId="ADAL" clId="{04C3898B-1C2E-4011-BF2C-706C8004359F}" dt="2020-07-08T23:52:58.433" v="1411" actId="20577"/>
            <ac:spMkLst>
              <pc:docMk/>
              <pc:sldMasterMk cId="444613266" sldId="2147483678"/>
              <pc:sldLayoutMk cId="3736974814" sldId="2147483683"/>
              <ac:spMk id="104" creationId="{7FAC8FF4-5FAB-43D5-95A1-AC2B00F416BF}"/>
            </ac:spMkLst>
          </pc:spChg>
          <pc:cxnChg chg="mod">
            <ac:chgData name="Alfaima Lucia" userId="8ff4d46d-d35d-4c23-bd44-99bb73a28002" providerId="ADAL" clId="{04C3898B-1C2E-4011-BF2C-706C8004359F}" dt="2020-07-08T23:52:58.433" v="1411" actId="20577"/>
            <ac:cxnSpMkLst>
              <pc:docMk/>
              <pc:sldMasterMk cId="444613266" sldId="2147483678"/>
              <pc:sldLayoutMk cId="3736974814" sldId="2147483683"/>
              <ac:cxnSpMk id="99" creationId="{5DBDC589-1460-4689-88EA-DF5B6BCA922B}"/>
            </ac:cxnSpMkLst>
          </pc:cxnChg>
        </pc:sldLayoutChg>
        <pc:sldLayoutChg chg="modSp mod">
          <pc:chgData name="Alfaima Lucia" userId="8ff4d46d-d35d-4c23-bd44-99bb73a28002" providerId="ADAL" clId="{04C3898B-1C2E-4011-BF2C-706C8004359F}" dt="2020-07-09T00:27:06.674" v="1597" actId="20577"/>
          <pc:sldLayoutMkLst>
            <pc:docMk/>
            <pc:sldMasterMk cId="444613266" sldId="2147483678"/>
            <pc:sldLayoutMk cId="1939078516" sldId="2147483684"/>
          </pc:sldLayoutMkLst>
          <pc:spChg chg="mod">
            <ac:chgData name="Alfaima Lucia" userId="8ff4d46d-d35d-4c23-bd44-99bb73a28002" providerId="ADAL" clId="{04C3898B-1C2E-4011-BF2C-706C8004359F}" dt="2020-07-09T00:27:06.674" v="1597" actId="20577"/>
            <ac:spMkLst>
              <pc:docMk/>
              <pc:sldMasterMk cId="444613266" sldId="2147483678"/>
              <pc:sldLayoutMk cId="1939078516" sldId="2147483684"/>
              <ac:spMk id="104" creationId="{7FAC8FF4-5FAB-43D5-95A1-AC2B00F416BF}"/>
            </ac:spMkLst>
          </pc:spChg>
          <pc:cxnChg chg="mod">
            <ac:chgData name="Alfaima Lucia" userId="8ff4d46d-d35d-4c23-bd44-99bb73a28002" providerId="ADAL" clId="{04C3898B-1C2E-4011-BF2C-706C8004359F}" dt="2020-07-09T00:27:06.674" v="1597" actId="20577"/>
            <ac:cxnSpMkLst>
              <pc:docMk/>
              <pc:sldMasterMk cId="444613266" sldId="2147483678"/>
              <pc:sldLayoutMk cId="1939078516" sldId="2147483684"/>
              <ac:cxnSpMk id="99" creationId="{5DBDC589-1460-4689-88EA-DF5B6BCA922B}"/>
            </ac:cxnSpMkLst>
          </pc:cxnChg>
        </pc:sldLayoutChg>
        <pc:sldLayoutChg chg="modSp mod">
          <pc:chgData name="Alfaima Lucia" userId="8ff4d46d-d35d-4c23-bd44-99bb73a28002" providerId="ADAL" clId="{04C3898B-1C2E-4011-BF2C-706C8004359F}" dt="2020-07-08T23:52:12.674" v="1401" actId="20577"/>
          <pc:sldLayoutMkLst>
            <pc:docMk/>
            <pc:sldMasterMk cId="444613266" sldId="2147483678"/>
            <pc:sldLayoutMk cId="66954419" sldId="2147483685"/>
          </pc:sldLayoutMkLst>
          <pc:spChg chg="mod">
            <ac:chgData name="Alfaima Lucia" userId="8ff4d46d-d35d-4c23-bd44-99bb73a28002" providerId="ADAL" clId="{04C3898B-1C2E-4011-BF2C-706C8004359F}" dt="2020-07-08T23:52:12.674" v="1401" actId="20577"/>
            <ac:spMkLst>
              <pc:docMk/>
              <pc:sldMasterMk cId="444613266" sldId="2147483678"/>
              <pc:sldLayoutMk cId="66954419" sldId="2147483685"/>
              <ac:spMk id="104" creationId="{7FAC8FF4-5FAB-43D5-95A1-AC2B00F416BF}"/>
            </ac:spMkLst>
          </pc:spChg>
          <pc:cxnChg chg="mod">
            <ac:chgData name="Alfaima Lucia" userId="8ff4d46d-d35d-4c23-bd44-99bb73a28002" providerId="ADAL" clId="{04C3898B-1C2E-4011-BF2C-706C8004359F}" dt="2020-07-08T23:52:12.674" v="1401" actId="20577"/>
            <ac:cxnSpMkLst>
              <pc:docMk/>
              <pc:sldMasterMk cId="444613266" sldId="2147483678"/>
              <pc:sldLayoutMk cId="66954419" sldId="2147483685"/>
              <ac:cxnSpMk id="99" creationId="{5DBDC589-1460-4689-88EA-DF5B6BCA922B}"/>
            </ac:cxnSpMkLst>
          </pc:cxnChg>
        </pc:sldLayoutChg>
      </pc:sldMasterChg>
    </pc:docChg>
  </pc:docChgLst>
  <pc:docChgLst>
    <pc:chgData name="David  Corredor Montenegro" userId="8ba6318c-fdbf-46b3-9344-4c1b430d8798" providerId="ADAL" clId="{E6BD969C-8E7B-C44F-87BE-1BB5CFC8D9AF}"/>
    <pc:docChg chg="undo custSel addSld delSld modSld sldOrd modSection">
      <pc:chgData name="David  Corredor Montenegro" userId="8ba6318c-fdbf-46b3-9344-4c1b430d8798" providerId="ADAL" clId="{E6BD969C-8E7B-C44F-87BE-1BB5CFC8D9AF}" dt="2020-07-21T00:39:31.369" v="8398"/>
      <pc:docMkLst>
        <pc:docMk/>
      </pc:docMkLst>
      <pc:sldChg chg="del">
        <pc:chgData name="David  Corredor Montenegro" userId="8ba6318c-fdbf-46b3-9344-4c1b430d8798" providerId="ADAL" clId="{E6BD969C-8E7B-C44F-87BE-1BB5CFC8D9AF}" dt="2020-07-20T21:12:05.377" v="6051" actId="2696"/>
        <pc:sldMkLst>
          <pc:docMk/>
          <pc:sldMk cId="1381528553" sldId="277"/>
        </pc:sldMkLst>
      </pc:sldChg>
      <pc:sldChg chg="addSp delSp modSp mod delAnim modNotesTx">
        <pc:chgData name="David  Corredor Montenegro" userId="8ba6318c-fdbf-46b3-9344-4c1b430d8798" providerId="ADAL" clId="{E6BD969C-8E7B-C44F-87BE-1BB5CFC8D9AF}" dt="2020-07-20T23:07:03.408" v="6709" actId="20577"/>
        <pc:sldMkLst>
          <pc:docMk/>
          <pc:sldMk cId="634537453" sldId="285"/>
        </pc:sldMkLst>
        <pc:spChg chg="add del mod">
          <ac:chgData name="David  Corredor Montenegro" userId="8ba6318c-fdbf-46b3-9344-4c1b430d8798" providerId="ADAL" clId="{E6BD969C-8E7B-C44F-87BE-1BB5CFC8D9AF}" dt="2020-07-17T17:40:51.456" v="616" actId="478"/>
          <ac:spMkLst>
            <pc:docMk/>
            <pc:sldMk cId="634537453" sldId="285"/>
            <ac:spMk id="3" creationId="{A10D42EE-28B6-0242-BEC2-27A648B34E13}"/>
          </ac:spMkLst>
        </pc:spChg>
        <pc:spChg chg="mod">
          <ac:chgData name="David  Corredor Montenegro" userId="8ba6318c-fdbf-46b3-9344-4c1b430d8798" providerId="ADAL" clId="{E6BD969C-8E7B-C44F-87BE-1BB5CFC8D9AF}" dt="2020-07-17T17:03:31.655" v="21" actId="20577"/>
          <ac:spMkLst>
            <pc:docMk/>
            <pc:sldMk cId="634537453" sldId="285"/>
            <ac:spMk id="4" creationId="{DBB95559-4208-914F-93C4-192AD82CEA2E}"/>
          </ac:spMkLst>
        </pc:spChg>
        <pc:spChg chg="mod">
          <ac:chgData name="David  Corredor Montenegro" userId="8ba6318c-fdbf-46b3-9344-4c1b430d8798" providerId="ADAL" clId="{E6BD969C-8E7B-C44F-87BE-1BB5CFC8D9AF}" dt="2020-07-20T23:03:53.464" v="6620" actId="20577"/>
          <ac:spMkLst>
            <pc:docMk/>
            <pc:sldMk cId="634537453" sldId="285"/>
            <ac:spMk id="5" creationId="{B9DA0F7A-DB35-4F8A-B587-42C50702FA2E}"/>
          </ac:spMkLst>
        </pc:spChg>
        <pc:spChg chg="del">
          <ac:chgData name="David  Corredor Montenegro" userId="8ba6318c-fdbf-46b3-9344-4c1b430d8798" providerId="ADAL" clId="{E6BD969C-8E7B-C44F-87BE-1BB5CFC8D9AF}" dt="2020-07-17T17:03:11.863" v="5" actId="478"/>
          <ac:spMkLst>
            <pc:docMk/>
            <pc:sldMk cId="634537453" sldId="285"/>
            <ac:spMk id="8" creationId="{1D17CCE2-2AC4-CD40-A7C6-70060F1869CC}"/>
          </ac:spMkLst>
        </pc:spChg>
        <pc:spChg chg="mod">
          <ac:chgData name="David  Corredor Montenegro" userId="8ba6318c-fdbf-46b3-9344-4c1b430d8798" providerId="ADAL" clId="{E6BD969C-8E7B-C44F-87BE-1BB5CFC8D9AF}" dt="2020-07-17T17:09:57.089" v="37"/>
          <ac:spMkLst>
            <pc:docMk/>
            <pc:sldMk cId="634537453" sldId="285"/>
            <ac:spMk id="9" creationId="{CFBEF3E3-8C87-B940-82D3-CC0AB8D822D7}"/>
          </ac:spMkLst>
        </pc:spChg>
        <pc:spChg chg="mod">
          <ac:chgData name="David  Corredor Montenegro" userId="8ba6318c-fdbf-46b3-9344-4c1b430d8798" providerId="ADAL" clId="{E6BD969C-8E7B-C44F-87BE-1BB5CFC8D9AF}" dt="2020-07-17T17:09:57.089" v="37"/>
          <ac:spMkLst>
            <pc:docMk/>
            <pc:sldMk cId="634537453" sldId="285"/>
            <ac:spMk id="10" creationId="{A6BC4F0F-CCDB-644D-BC66-1B8758D9F635}"/>
          </ac:spMkLst>
        </pc:spChg>
        <pc:spChg chg="mod">
          <ac:chgData name="David  Corredor Montenegro" userId="8ba6318c-fdbf-46b3-9344-4c1b430d8798" providerId="ADAL" clId="{E6BD969C-8E7B-C44F-87BE-1BB5CFC8D9AF}" dt="2020-07-20T22:58:57.107" v="6542" actId="20577"/>
          <ac:spMkLst>
            <pc:docMk/>
            <pc:sldMk cId="634537453" sldId="285"/>
            <ac:spMk id="42" creationId="{FDC4BE6B-1630-404A-B59F-70509A6B96FC}"/>
          </ac:spMkLst>
        </pc:spChg>
        <pc:spChg chg="mod">
          <ac:chgData name="David  Corredor Montenegro" userId="8ba6318c-fdbf-46b3-9344-4c1b430d8798" providerId="ADAL" clId="{E6BD969C-8E7B-C44F-87BE-1BB5CFC8D9AF}" dt="2020-07-20T22:59:30.712" v="6558" actId="14100"/>
          <ac:spMkLst>
            <pc:docMk/>
            <pc:sldMk cId="634537453" sldId="285"/>
            <ac:spMk id="43" creationId="{D6148AB5-EDEF-9A46-823D-543B2A9D54FF}"/>
          </ac:spMkLst>
        </pc:spChg>
        <pc:spChg chg="mod">
          <ac:chgData name="David  Corredor Montenegro" userId="8ba6318c-fdbf-46b3-9344-4c1b430d8798" providerId="ADAL" clId="{E6BD969C-8E7B-C44F-87BE-1BB5CFC8D9AF}" dt="2020-07-20T22:59:19.918" v="6556" actId="1076"/>
          <ac:spMkLst>
            <pc:docMk/>
            <pc:sldMk cId="634537453" sldId="285"/>
            <ac:spMk id="44" creationId="{D24B1C9B-07D5-0347-B03C-A9E2609374B1}"/>
          </ac:spMkLst>
        </pc:spChg>
        <pc:spChg chg="mod">
          <ac:chgData name="David  Corredor Montenegro" userId="8ba6318c-fdbf-46b3-9344-4c1b430d8798" providerId="ADAL" clId="{E6BD969C-8E7B-C44F-87BE-1BB5CFC8D9AF}" dt="2020-07-20T22:59:35.583" v="6559" actId="1076"/>
          <ac:spMkLst>
            <pc:docMk/>
            <pc:sldMk cId="634537453" sldId="285"/>
            <ac:spMk id="45" creationId="{5D830BB4-1C9B-6A42-9CF7-D7E0248CB671}"/>
          </ac:spMkLst>
        </pc:spChg>
        <pc:spChg chg="add del mod">
          <ac:chgData name="David  Corredor Montenegro" userId="8ba6318c-fdbf-46b3-9344-4c1b430d8798" providerId="ADAL" clId="{E6BD969C-8E7B-C44F-87BE-1BB5CFC8D9AF}" dt="2020-07-20T23:05:05.823" v="6622"/>
          <ac:spMkLst>
            <pc:docMk/>
            <pc:sldMk cId="634537453" sldId="285"/>
            <ac:spMk id="46" creationId="{946C3CC3-BB06-B540-B345-0C643FB8B463}"/>
          </ac:spMkLst>
        </pc:spChg>
        <pc:grpChg chg="add del mod">
          <ac:chgData name="David  Corredor Montenegro" userId="8ba6318c-fdbf-46b3-9344-4c1b430d8798" providerId="ADAL" clId="{E6BD969C-8E7B-C44F-87BE-1BB5CFC8D9AF}" dt="2020-07-17T17:16:58.841" v="342" actId="478"/>
          <ac:grpSpMkLst>
            <pc:docMk/>
            <pc:sldMk cId="634537453" sldId="285"/>
            <ac:grpSpMk id="7" creationId="{E9F5A8AD-68A5-0C4F-B459-31B0779320B7}"/>
          </ac:grpSpMkLst>
        </pc:grpChg>
        <pc:grpChg chg="add del mod">
          <ac:chgData name="David  Corredor Montenegro" userId="8ba6318c-fdbf-46b3-9344-4c1b430d8798" providerId="ADAL" clId="{E6BD969C-8E7B-C44F-87BE-1BB5CFC8D9AF}" dt="2020-07-20T23:03:07.201" v="6610" actId="21"/>
          <ac:grpSpMkLst>
            <pc:docMk/>
            <pc:sldMk cId="634537453" sldId="285"/>
            <ac:grpSpMk id="41" creationId="{36C3610B-EEA0-6447-8943-364E76145A96}"/>
          </ac:grpSpMkLst>
        </pc:grpChg>
        <pc:picChg chg="add mod">
          <ac:chgData name="David  Corredor Montenegro" userId="8ba6318c-fdbf-46b3-9344-4c1b430d8798" providerId="ADAL" clId="{E6BD969C-8E7B-C44F-87BE-1BB5CFC8D9AF}" dt="2020-07-17T17:56:27.760" v="1314" actId="1076"/>
          <ac:picMkLst>
            <pc:docMk/>
            <pc:sldMk cId="634537453" sldId="285"/>
            <ac:picMk id="2" creationId="{935B1A57-D941-3C4D-BA79-064937F5D658}"/>
          </ac:picMkLst>
        </pc:picChg>
        <pc:picChg chg="del mod">
          <ac:chgData name="David  Corredor Montenegro" userId="8ba6318c-fdbf-46b3-9344-4c1b430d8798" providerId="ADAL" clId="{E6BD969C-8E7B-C44F-87BE-1BB5CFC8D9AF}" dt="2020-07-17T17:09:15.314" v="33" actId="478"/>
          <ac:picMkLst>
            <pc:docMk/>
            <pc:sldMk cId="634537453" sldId="285"/>
            <ac:picMk id="5" creationId="{6819E09A-0540-0142-BC00-E86B66404E66}"/>
          </ac:picMkLst>
        </pc:picChg>
        <pc:picChg chg="add del mod">
          <ac:chgData name="David  Corredor Montenegro" userId="8ba6318c-fdbf-46b3-9344-4c1b430d8798" providerId="ADAL" clId="{E6BD969C-8E7B-C44F-87BE-1BB5CFC8D9AF}" dt="2020-07-17T17:55:58.996" v="1306" actId="478"/>
          <ac:picMkLst>
            <pc:docMk/>
            <pc:sldMk cId="634537453" sldId="285"/>
            <ac:picMk id="6" creationId="{CAA3C40A-D75C-F34D-89ED-D0CACF6E679F}"/>
          </ac:picMkLst>
        </pc:picChg>
        <pc:picChg chg="add mod">
          <ac:chgData name="David  Corredor Montenegro" userId="8ba6318c-fdbf-46b3-9344-4c1b430d8798" providerId="ADAL" clId="{E6BD969C-8E7B-C44F-87BE-1BB5CFC8D9AF}" dt="2020-07-17T17:55:59.362" v="1307"/>
          <ac:picMkLst>
            <pc:docMk/>
            <pc:sldMk cId="634537453" sldId="285"/>
            <ac:picMk id="11" creationId="{4CD42F2B-4507-8447-963F-901C6B1E6339}"/>
          </ac:picMkLst>
        </pc:picChg>
      </pc:sldChg>
      <pc:sldChg chg="del">
        <pc:chgData name="David  Corredor Montenegro" userId="8ba6318c-fdbf-46b3-9344-4c1b430d8798" providerId="ADAL" clId="{E6BD969C-8E7B-C44F-87BE-1BB5CFC8D9AF}" dt="2020-07-17T18:49:52.428" v="2120" actId="2696"/>
        <pc:sldMkLst>
          <pc:docMk/>
          <pc:sldMk cId="1483739882" sldId="288"/>
        </pc:sldMkLst>
      </pc:sldChg>
      <pc:sldChg chg="del">
        <pc:chgData name="David  Corredor Montenegro" userId="8ba6318c-fdbf-46b3-9344-4c1b430d8798" providerId="ADAL" clId="{E6BD969C-8E7B-C44F-87BE-1BB5CFC8D9AF}" dt="2020-07-17T17:55:25.399" v="1304" actId="2696"/>
        <pc:sldMkLst>
          <pc:docMk/>
          <pc:sldMk cId="3681632388" sldId="289"/>
        </pc:sldMkLst>
      </pc:sldChg>
      <pc:sldChg chg="addSp modSp del ord">
        <pc:chgData name="David  Corredor Montenegro" userId="8ba6318c-fdbf-46b3-9344-4c1b430d8798" providerId="ADAL" clId="{E6BD969C-8E7B-C44F-87BE-1BB5CFC8D9AF}" dt="2020-07-17T18:49:40.741" v="2117" actId="2696"/>
        <pc:sldMkLst>
          <pc:docMk/>
          <pc:sldMk cId="707734237" sldId="290"/>
        </pc:sldMkLst>
        <pc:spChg chg="mod">
          <ac:chgData name="David  Corredor Montenegro" userId="8ba6318c-fdbf-46b3-9344-4c1b430d8798" providerId="ADAL" clId="{E6BD969C-8E7B-C44F-87BE-1BB5CFC8D9AF}" dt="2020-07-17T18:03:07.121" v="1372" actId="164"/>
          <ac:spMkLst>
            <pc:docMk/>
            <pc:sldMk cId="707734237" sldId="290"/>
            <ac:spMk id="8" creationId="{CE9D4941-65AC-5A48-9299-F55A5EB9C795}"/>
          </ac:spMkLst>
        </pc:spChg>
        <pc:spChg chg="mod">
          <ac:chgData name="David  Corredor Montenegro" userId="8ba6318c-fdbf-46b3-9344-4c1b430d8798" providerId="ADAL" clId="{E6BD969C-8E7B-C44F-87BE-1BB5CFC8D9AF}" dt="2020-07-17T18:03:07.121" v="1372" actId="164"/>
          <ac:spMkLst>
            <pc:docMk/>
            <pc:sldMk cId="707734237" sldId="290"/>
            <ac:spMk id="9" creationId="{017BEEC7-81B4-D441-AF34-A5ABB7571D80}"/>
          </ac:spMkLst>
        </pc:spChg>
        <pc:grpChg chg="add mod">
          <ac:chgData name="David  Corredor Montenegro" userId="8ba6318c-fdbf-46b3-9344-4c1b430d8798" providerId="ADAL" clId="{E6BD969C-8E7B-C44F-87BE-1BB5CFC8D9AF}" dt="2020-07-17T18:03:07.121" v="1372" actId="164"/>
          <ac:grpSpMkLst>
            <pc:docMk/>
            <pc:sldMk cId="707734237" sldId="290"/>
            <ac:grpSpMk id="2" creationId="{67D2A314-33D5-0D44-9BBB-8507A2FBD3BD}"/>
          </ac:grpSpMkLst>
        </pc:grpChg>
        <pc:picChg chg="mod">
          <ac:chgData name="David  Corredor Montenegro" userId="8ba6318c-fdbf-46b3-9344-4c1b430d8798" providerId="ADAL" clId="{E6BD969C-8E7B-C44F-87BE-1BB5CFC8D9AF}" dt="2020-07-17T18:03:07.121" v="1372" actId="164"/>
          <ac:picMkLst>
            <pc:docMk/>
            <pc:sldMk cId="707734237" sldId="290"/>
            <ac:picMk id="6" creationId="{0F19ECC9-4747-434A-B6EF-C76D4C5A9451}"/>
          </ac:picMkLst>
        </pc:picChg>
        <pc:picChg chg="add mod">
          <ac:chgData name="David  Corredor Montenegro" userId="8ba6318c-fdbf-46b3-9344-4c1b430d8798" providerId="ADAL" clId="{E6BD969C-8E7B-C44F-87BE-1BB5CFC8D9AF}" dt="2020-07-17T17:57:50.752" v="1342"/>
          <ac:picMkLst>
            <pc:docMk/>
            <pc:sldMk cId="707734237" sldId="290"/>
            <ac:picMk id="10" creationId="{24A52390-3D99-7D40-94CF-6B296757AB2E}"/>
          </ac:picMkLst>
        </pc:picChg>
        <pc:picChg chg="mod">
          <ac:chgData name="David  Corredor Montenegro" userId="8ba6318c-fdbf-46b3-9344-4c1b430d8798" providerId="ADAL" clId="{E6BD969C-8E7B-C44F-87BE-1BB5CFC8D9AF}" dt="2020-07-17T18:03:07.121" v="1372" actId="164"/>
          <ac:picMkLst>
            <pc:docMk/>
            <pc:sldMk cId="707734237" sldId="290"/>
            <ac:picMk id="14" creationId="{4E15BB85-82D3-0F4C-8A0C-C86F1AE93FCE}"/>
          </ac:picMkLst>
        </pc:picChg>
        <pc:picChg chg="mod">
          <ac:chgData name="David  Corredor Montenegro" userId="8ba6318c-fdbf-46b3-9344-4c1b430d8798" providerId="ADAL" clId="{E6BD969C-8E7B-C44F-87BE-1BB5CFC8D9AF}" dt="2020-07-17T18:03:07.121" v="1372" actId="164"/>
          <ac:picMkLst>
            <pc:docMk/>
            <pc:sldMk cId="707734237" sldId="290"/>
            <ac:picMk id="15" creationId="{E28A902A-B754-A747-B7B2-3E0ACCFCEEDF}"/>
          </ac:picMkLst>
        </pc:picChg>
      </pc:sldChg>
      <pc:sldChg chg="del">
        <pc:chgData name="David  Corredor Montenegro" userId="8ba6318c-fdbf-46b3-9344-4c1b430d8798" providerId="ADAL" clId="{E6BD969C-8E7B-C44F-87BE-1BB5CFC8D9AF}" dt="2020-07-17T18:49:57.724" v="2122" actId="2696"/>
        <pc:sldMkLst>
          <pc:docMk/>
          <pc:sldMk cId="1897039597" sldId="291"/>
        </pc:sldMkLst>
      </pc:sldChg>
      <pc:sldChg chg="ord">
        <pc:chgData name="David  Corredor Montenegro" userId="8ba6318c-fdbf-46b3-9344-4c1b430d8798" providerId="ADAL" clId="{E6BD969C-8E7B-C44F-87BE-1BB5CFC8D9AF}" dt="2020-07-17T18:51:19.370" v="2123"/>
        <pc:sldMkLst>
          <pc:docMk/>
          <pc:sldMk cId="3279874911" sldId="292"/>
        </pc:sldMkLst>
      </pc:sldChg>
      <pc:sldChg chg="ord">
        <pc:chgData name="David  Corredor Montenegro" userId="8ba6318c-fdbf-46b3-9344-4c1b430d8798" providerId="ADAL" clId="{E6BD969C-8E7B-C44F-87BE-1BB5CFC8D9AF}" dt="2020-07-17T18:51:19.370" v="2123"/>
        <pc:sldMkLst>
          <pc:docMk/>
          <pc:sldMk cId="3991152484" sldId="293"/>
        </pc:sldMkLst>
      </pc:sldChg>
      <pc:sldChg chg="ord">
        <pc:chgData name="David  Corredor Montenegro" userId="8ba6318c-fdbf-46b3-9344-4c1b430d8798" providerId="ADAL" clId="{E6BD969C-8E7B-C44F-87BE-1BB5CFC8D9AF}" dt="2020-07-17T18:51:19.370" v="2123"/>
        <pc:sldMkLst>
          <pc:docMk/>
          <pc:sldMk cId="563776324" sldId="294"/>
        </pc:sldMkLst>
      </pc:sldChg>
      <pc:sldChg chg="ord">
        <pc:chgData name="David  Corredor Montenegro" userId="8ba6318c-fdbf-46b3-9344-4c1b430d8798" providerId="ADAL" clId="{E6BD969C-8E7B-C44F-87BE-1BB5CFC8D9AF}" dt="2020-07-17T18:51:19.370" v="2123"/>
        <pc:sldMkLst>
          <pc:docMk/>
          <pc:sldMk cId="3459352018" sldId="295"/>
        </pc:sldMkLst>
      </pc:sldChg>
      <pc:sldChg chg="ord">
        <pc:chgData name="David  Corredor Montenegro" userId="8ba6318c-fdbf-46b3-9344-4c1b430d8798" providerId="ADAL" clId="{E6BD969C-8E7B-C44F-87BE-1BB5CFC8D9AF}" dt="2020-07-17T18:51:45.335" v="2124"/>
        <pc:sldMkLst>
          <pc:docMk/>
          <pc:sldMk cId="1049047876" sldId="297"/>
        </pc:sldMkLst>
      </pc:sldChg>
      <pc:sldChg chg="modSp del mod">
        <pc:chgData name="David  Corredor Montenegro" userId="8ba6318c-fdbf-46b3-9344-4c1b430d8798" providerId="ADAL" clId="{E6BD969C-8E7B-C44F-87BE-1BB5CFC8D9AF}" dt="2020-07-17T21:26:22.564" v="3882" actId="2696"/>
        <pc:sldMkLst>
          <pc:docMk/>
          <pc:sldMk cId="524273463" sldId="298"/>
        </pc:sldMkLst>
        <pc:grpChg chg="mod">
          <ac:chgData name="David  Corredor Montenegro" userId="8ba6318c-fdbf-46b3-9344-4c1b430d8798" providerId="ADAL" clId="{E6BD969C-8E7B-C44F-87BE-1BB5CFC8D9AF}" dt="2020-07-17T17:58:32.365" v="1344" actId="1076"/>
          <ac:grpSpMkLst>
            <pc:docMk/>
            <pc:sldMk cId="524273463" sldId="298"/>
            <ac:grpSpMk id="126" creationId="{A4F5C031-9942-A544-90D7-75BA36D1F48F}"/>
          </ac:grpSpMkLst>
        </pc:grpChg>
      </pc:sldChg>
      <pc:sldChg chg="modNotesTx">
        <pc:chgData name="David  Corredor Montenegro" userId="8ba6318c-fdbf-46b3-9344-4c1b430d8798" providerId="ADAL" clId="{E6BD969C-8E7B-C44F-87BE-1BB5CFC8D9AF}" dt="2020-07-17T21:16:52.096" v="3092" actId="20577"/>
        <pc:sldMkLst>
          <pc:docMk/>
          <pc:sldMk cId="4166170034" sldId="300"/>
        </pc:sldMkLst>
      </pc:sldChg>
      <pc:sldChg chg="modNotesTx">
        <pc:chgData name="David  Corredor Montenegro" userId="8ba6318c-fdbf-46b3-9344-4c1b430d8798" providerId="ADAL" clId="{E6BD969C-8E7B-C44F-87BE-1BB5CFC8D9AF}" dt="2020-07-17T21:10:35.972" v="2581" actId="313"/>
        <pc:sldMkLst>
          <pc:docMk/>
          <pc:sldMk cId="3932242256" sldId="302"/>
        </pc:sldMkLst>
      </pc:sldChg>
      <pc:sldChg chg="modNotesTx">
        <pc:chgData name="David  Corredor Montenegro" userId="8ba6318c-fdbf-46b3-9344-4c1b430d8798" providerId="ADAL" clId="{E6BD969C-8E7B-C44F-87BE-1BB5CFC8D9AF}" dt="2020-07-17T21:17:05.075" v="3093" actId="20577"/>
        <pc:sldMkLst>
          <pc:docMk/>
          <pc:sldMk cId="2383354644" sldId="303"/>
        </pc:sldMkLst>
      </pc:sldChg>
      <pc:sldChg chg="modNotesTx">
        <pc:chgData name="David  Corredor Montenegro" userId="8ba6318c-fdbf-46b3-9344-4c1b430d8798" providerId="ADAL" clId="{E6BD969C-8E7B-C44F-87BE-1BB5CFC8D9AF}" dt="2020-07-17T21:11:55.509" v="2582" actId="20577"/>
        <pc:sldMkLst>
          <pc:docMk/>
          <pc:sldMk cId="1969609793" sldId="304"/>
        </pc:sldMkLst>
      </pc:sldChg>
      <pc:sldChg chg="modNotesTx">
        <pc:chgData name="David  Corredor Montenegro" userId="8ba6318c-fdbf-46b3-9344-4c1b430d8798" providerId="ADAL" clId="{E6BD969C-8E7B-C44F-87BE-1BB5CFC8D9AF}" dt="2020-07-17T21:13:34.541" v="2783" actId="20577"/>
        <pc:sldMkLst>
          <pc:docMk/>
          <pc:sldMk cId="120861710" sldId="305"/>
        </pc:sldMkLst>
      </pc:sldChg>
      <pc:sldChg chg="modNotesTx">
        <pc:chgData name="David  Corredor Montenegro" userId="8ba6318c-fdbf-46b3-9344-4c1b430d8798" providerId="ADAL" clId="{E6BD969C-8E7B-C44F-87BE-1BB5CFC8D9AF}" dt="2020-07-17T21:19:33.166" v="3332" actId="20577"/>
        <pc:sldMkLst>
          <pc:docMk/>
          <pc:sldMk cId="4037969436" sldId="306"/>
        </pc:sldMkLst>
      </pc:sldChg>
      <pc:sldChg chg="modNotesTx">
        <pc:chgData name="David  Corredor Montenegro" userId="8ba6318c-fdbf-46b3-9344-4c1b430d8798" providerId="ADAL" clId="{E6BD969C-8E7B-C44F-87BE-1BB5CFC8D9AF}" dt="2020-07-17T21:18:35.540" v="3262" actId="20577"/>
        <pc:sldMkLst>
          <pc:docMk/>
          <pc:sldMk cId="3711014436" sldId="307"/>
        </pc:sldMkLst>
      </pc:sldChg>
      <pc:sldChg chg="modNotesTx">
        <pc:chgData name="David  Corredor Montenegro" userId="8ba6318c-fdbf-46b3-9344-4c1b430d8798" providerId="ADAL" clId="{E6BD969C-8E7B-C44F-87BE-1BB5CFC8D9AF}" dt="2020-07-17T21:20:40.948" v="3481" actId="5793"/>
        <pc:sldMkLst>
          <pc:docMk/>
          <pc:sldMk cId="1452965593" sldId="308"/>
        </pc:sldMkLst>
      </pc:sldChg>
      <pc:sldChg chg="modNotesTx">
        <pc:chgData name="David  Corredor Montenegro" userId="8ba6318c-fdbf-46b3-9344-4c1b430d8798" providerId="ADAL" clId="{E6BD969C-8E7B-C44F-87BE-1BB5CFC8D9AF}" dt="2020-07-17T21:25:46.767" v="3880" actId="313"/>
        <pc:sldMkLst>
          <pc:docMk/>
          <pc:sldMk cId="424149066" sldId="309"/>
        </pc:sldMkLst>
      </pc:sldChg>
      <pc:sldChg chg="modNotesTx">
        <pc:chgData name="David  Corredor Montenegro" userId="8ba6318c-fdbf-46b3-9344-4c1b430d8798" providerId="ADAL" clId="{E6BD969C-8E7B-C44F-87BE-1BB5CFC8D9AF}" dt="2020-07-17T21:22:46.045" v="3635" actId="20577"/>
        <pc:sldMkLst>
          <pc:docMk/>
          <pc:sldMk cId="3739654636" sldId="310"/>
        </pc:sldMkLst>
      </pc:sldChg>
      <pc:sldChg chg="del">
        <pc:chgData name="David  Corredor Montenegro" userId="8ba6318c-fdbf-46b3-9344-4c1b430d8798" providerId="ADAL" clId="{E6BD969C-8E7B-C44F-87BE-1BB5CFC8D9AF}" dt="2020-07-17T21:33:59.019" v="3983" actId="2696"/>
        <pc:sldMkLst>
          <pc:docMk/>
          <pc:sldMk cId="1285808636" sldId="311"/>
        </pc:sldMkLst>
      </pc:sldChg>
      <pc:sldChg chg="del">
        <pc:chgData name="David  Corredor Montenegro" userId="8ba6318c-fdbf-46b3-9344-4c1b430d8798" providerId="ADAL" clId="{E6BD969C-8E7B-C44F-87BE-1BB5CFC8D9AF}" dt="2020-07-20T21:12:03.216" v="6050" actId="2696"/>
        <pc:sldMkLst>
          <pc:docMk/>
          <pc:sldMk cId="3999485678" sldId="313"/>
        </pc:sldMkLst>
      </pc:sldChg>
      <pc:sldChg chg="modSp mod">
        <pc:chgData name="David  Corredor Montenegro" userId="8ba6318c-fdbf-46b3-9344-4c1b430d8798" providerId="ADAL" clId="{E6BD969C-8E7B-C44F-87BE-1BB5CFC8D9AF}" dt="2020-07-19T00:30:53.993" v="6048" actId="20577"/>
        <pc:sldMkLst>
          <pc:docMk/>
          <pc:sldMk cId="884042354" sldId="314"/>
        </pc:sldMkLst>
        <pc:spChg chg="mod">
          <ac:chgData name="David  Corredor Montenegro" userId="8ba6318c-fdbf-46b3-9344-4c1b430d8798" providerId="ADAL" clId="{E6BD969C-8E7B-C44F-87BE-1BB5CFC8D9AF}" dt="2020-07-19T00:30:53.993" v="6048" actId="20577"/>
          <ac:spMkLst>
            <pc:docMk/>
            <pc:sldMk cId="884042354" sldId="314"/>
            <ac:spMk id="12" creationId="{D175CEA8-6072-4BDA-9ECB-E491126986B2}"/>
          </ac:spMkLst>
        </pc:spChg>
      </pc:sldChg>
      <pc:sldChg chg="delSp add del mod">
        <pc:chgData name="David  Corredor Montenegro" userId="8ba6318c-fdbf-46b3-9344-4c1b430d8798" providerId="ADAL" clId="{E6BD969C-8E7B-C44F-87BE-1BB5CFC8D9AF}" dt="2020-07-17T18:49:49.440" v="2119" actId="2696"/>
        <pc:sldMkLst>
          <pc:docMk/>
          <pc:sldMk cId="870366176" sldId="351"/>
        </pc:sldMkLst>
        <pc:picChg chg="del">
          <ac:chgData name="David  Corredor Montenegro" userId="8ba6318c-fdbf-46b3-9344-4c1b430d8798" providerId="ADAL" clId="{E6BD969C-8E7B-C44F-87BE-1BB5CFC8D9AF}" dt="2020-07-17T17:15:30.805" v="339" actId="478"/>
          <ac:picMkLst>
            <pc:docMk/>
            <pc:sldMk cId="870366176" sldId="351"/>
            <ac:picMk id="2" creationId="{935B1A57-D941-3C4D-BA79-064937F5D658}"/>
          </ac:picMkLst>
        </pc:picChg>
      </pc:sldChg>
      <pc:sldChg chg="add del">
        <pc:chgData name="David  Corredor Montenegro" userId="8ba6318c-fdbf-46b3-9344-4c1b430d8798" providerId="ADAL" clId="{E6BD969C-8E7B-C44F-87BE-1BB5CFC8D9AF}" dt="2020-07-17T18:49:55.688" v="2121" actId="2696"/>
        <pc:sldMkLst>
          <pc:docMk/>
          <pc:sldMk cId="1819957887" sldId="352"/>
        </pc:sldMkLst>
      </pc:sldChg>
      <pc:sldChg chg="addSp delSp modSp add del mod ord modAnim modNotesTx">
        <pc:chgData name="David  Corredor Montenegro" userId="8ba6318c-fdbf-46b3-9344-4c1b430d8798" providerId="ADAL" clId="{E6BD969C-8E7B-C44F-87BE-1BB5CFC8D9AF}" dt="2020-07-17T18:49:47.433" v="2118" actId="2696"/>
        <pc:sldMkLst>
          <pc:docMk/>
          <pc:sldMk cId="253430786" sldId="353"/>
        </pc:sldMkLst>
        <pc:spChg chg="add del mod">
          <ac:chgData name="David  Corredor Montenegro" userId="8ba6318c-fdbf-46b3-9344-4c1b430d8798" providerId="ADAL" clId="{E6BD969C-8E7B-C44F-87BE-1BB5CFC8D9AF}" dt="2020-07-17T17:45:04.182" v="672" actId="478"/>
          <ac:spMkLst>
            <pc:docMk/>
            <pc:sldMk cId="253430786" sldId="353"/>
            <ac:spMk id="3" creationId="{50FCE7CE-005C-6347-82F7-4732503ED406}"/>
          </ac:spMkLst>
        </pc:spChg>
        <pc:spChg chg="add mod">
          <ac:chgData name="David  Corredor Montenegro" userId="8ba6318c-fdbf-46b3-9344-4c1b430d8798" providerId="ADAL" clId="{E6BD969C-8E7B-C44F-87BE-1BB5CFC8D9AF}" dt="2020-07-17T17:49:52.866" v="921" actId="313"/>
          <ac:spMkLst>
            <pc:docMk/>
            <pc:sldMk cId="253430786" sldId="353"/>
            <ac:spMk id="8" creationId="{7EF732D1-7C19-0940-9C54-8B8F41A8C049}"/>
          </ac:spMkLst>
        </pc:spChg>
        <pc:picChg chg="del mod">
          <ac:chgData name="David  Corredor Montenegro" userId="8ba6318c-fdbf-46b3-9344-4c1b430d8798" providerId="ADAL" clId="{E6BD969C-8E7B-C44F-87BE-1BB5CFC8D9AF}" dt="2020-07-17T17:41:15.205" v="622" actId="478"/>
          <ac:picMkLst>
            <pc:docMk/>
            <pc:sldMk cId="253430786" sldId="353"/>
            <ac:picMk id="2" creationId="{935B1A57-D941-3C4D-BA79-064937F5D658}"/>
          </ac:picMkLst>
        </pc:picChg>
        <pc:picChg chg="add mod">
          <ac:chgData name="David  Corredor Montenegro" userId="8ba6318c-fdbf-46b3-9344-4c1b430d8798" providerId="ADAL" clId="{E6BD969C-8E7B-C44F-87BE-1BB5CFC8D9AF}" dt="2020-07-17T17:41:38.974" v="640" actId="1037"/>
          <ac:picMkLst>
            <pc:docMk/>
            <pc:sldMk cId="253430786" sldId="353"/>
            <ac:picMk id="5" creationId="{17663AC5-8199-5843-872D-68E6F0A3E1AD}"/>
          </ac:picMkLst>
        </pc:picChg>
        <pc:picChg chg="del mod">
          <ac:chgData name="David  Corredor Montenegro" userId="8ba6318c-fdbf-46b3-9344-4c1b430d8798" providerId="ADAL" clId="{E6BD969C-8E7B-C44F-87BE-1BB5CFC8D9AF}" dt="2020-07-17T17:18:31.970" v="401" actId="478"/>
          <ac:picMkLst>
            <pc:docMk/>
            <pc:sldMk cId="253430786" sldId="353"/>
            <ac:picMk id="6" creationId="{CAA3C40A-D75C-F34D-89ED-D0CACF6E679F}"/>
          </ac:picMkLst>
        </pc:picChg>
        <pc:picChg chg="add del mod">
          <ac:chgData name="David  Corredor Montenegro" userId="8ba6318c-fdbf-46b3-9344-4c1b430d8798" providerId="ADAL" clId="{E6BD969C-8E7B-C44F-87BE-1BB5CFC8D9AF}" dt="2020-07-17T17:56:32.442" v="1315" actId="478"/>
          <ac:picMkLst>
            <pc:docMk/>
            <pc:sldMk cId="253430786" sldId="353"/>
            <ac:picMk id="7" creationId="{55C7ADD9-47C3-8345-BB88-3904BAA25460}"/>
          </ac:picMkLst>
        </pc:picChg>
        <pc:picChg chg="add mod">
          <ac:chgData name="David  Corredor Montenegro" userId="8ba6318c-fdbf-46b3-9344-4c1b430d8798" providerId="ADAL" clId="{E6BD969C-8E7B-C44F-87BE-1BB5CFC8D9AF}" dt="2020-07-17T17:56:32.940" v="1316"/>
          <ac:picMkLst>
            <pc:docMk/>
            <pc:sldMk cId="253430786" sldId="353"/>
            <ac:picMk id="9" creationId="{4FF91447-1020-2242-9C98-4823F5ED4348}"/>
          </ac:picMkLst>
        </pc:picChg>
      </pc:sldChg>
      <pc:sldChg chg="addSp delSp modSp add mod modNotesTx">
        <pc:chgData name="David  Corredor Montenegro" userId="8ba6318c-fdbf-46b3-9344-4c1b430d8798" providerId="ADAL" clId="{E6BD969C-8E7B-C44F-87BE-1BB5CFC8D9AF}" dt="2020-07-20T23:17:22.750" v="7285" actId="20577"/>
        <pc:sldMkLst>
          <pc:docMk/>
          <pc:sldMk cId="4069029199" sldId="354"/>
        </pc:sldMkLst>
        <pc:spChg chg="add mod">
          <ac:chgData name="David  Corredor Montenegro" userId="8ba6318c-fdbf-46b3-9344-4c1b430d8798" providerId="ADAL" clId="{E6BD969C-8E7B-C44F-87BE-1BB5CFC8D9AF}" dt="2020-07-20T23:16:41.653" v="7273" actId="20577"/>
          <ac:spMkLst>
            <pc:docMk/>
            <pc:sldMk cId="4069029199" sldId="354"/>
            <ac:spMk id="7" creationId="{27F06126-917C-6345-A2F5-208307631F4D}"/>
          </ac:spMkLst>
        </pc:spChg>
        <pc:spChg chg="del mod">
          <ac:chgData name="David  Corredor Montenegro" userId="8ba6318c-fdbf-46b3-9344-4c1b430d8798" providerId="ADAL" clId="{E6BD969C-8E7B-C44F-87BE-1BB5CFC8D9AF}" dt="2020-07-17T17:51:59.835" v="1078" actId="478"/>
          <ac:spMkLst>
            <pc:docMk/>
            <pc:sldMk cId="4069029199" sldId="354"/>
            <ac:spMk id="8" creationId="{7EF732D1-7C19-0940-9C54-8B8F41A8C049}"/>
          </ac:spMkLst>
        </pc:spChg>
        <pc:spChg chg="mod">
          <ac:chgData name="David  Corredor Montenegro" userId="8ba6318c-fdbf-46b3-9344-4c1b430d8798" providerId="ADAL" clId="{E6BD969C-8E7B-C44F-87BE-1BB5CFC8D9AF}" dt="2020-07-20T23:13:31.446" v="7077"/>
          <ac:spMkLst>
            <pc:docMk/>
            <pc:sldMk cId="4069029199" sldId="354"/>
            <ac:spMk id="9" creationId="{84CE6F5E-611B-A34D-98F9-BB78B737B094}"/>
          </ac:spMkLst>
        </pc:spChg>
        <pc:spChg chg="mod">
          <ac:chgData name="David  Corredor Montenegro" userId="8ba6318c-fdbf-46b3-9344-4c1b430d8798" providerId="ADAL" clId="{E6BD969C-8E7B-C44F-87BE-1BB5CFC8D9AF}" dt="2020-07-20T23:13:31.446" v="7077"/>
          <ac:spMkLst>
            <pc:docMk/>
            <pc:sldMk cId="4069029199" sldId="354"/>
            <ac:spMk id="10" creationId="{5BE0D1FF-2D7F-2944-9A11-3050A5EAB11C}"/>
          </ac:spMkLst>
        </pc:spChg>
        <pc:spChg chg="mod">
          <ac:chgData name="David  Corredor Montenegro" userId="8ba6318c-fdbf-46b3-9344-4c1b430d8798" providerId="ADAL" clId="{E6BD969C-8E7B-C44F-87BE-1BB5CFC8D9AF}" dt="2020-07-20T23:13:56.916" v="7083"/>
          <ac:spMkLst>
            <pc:docMk/>
            <pc:sldMk cId="4069029199" sldId="354"/>
            <ac:spMk id="12" creationId="{43773E79-B773-AF45-ABFD-E6518B1EE02F}"/>
          </ac:spMkLst>
        </pc:spChg>
        <pc:spChg chg="mod">
          <ac:chgData name="David  Corredor Montenegro" userId="8ba6318c-fdbf-46b3-9344-4c1b430d8798" providerId="ADAL" clId="{E6BD969C-8E7B-C44F-87BE-1BB5CFC8D9AF}" dt="2020-07-20T23:13:56.916" v="7083"/>
          <ac:spMkLst>
            <pc:docMk/>
            <pc:sldMk cId="4069029199" sldId="354"/>
            <ac:spMk id="13" creationId="{CACF5E16-0FCA-4840-8703-C51FD6A80311}"/>
          </ac:spMkLst>
        </pc:spChg>
        <pc:spChg chg="mod">
          <ac:chgData name="David  Corredor Montenegro" userId="8ba6318c-fdbf-46b3-9344-4c1b430d8798" providerId="ADAL" clId="{E6BD969C-8E7B-C44F-87BE-1BB5CFC8D9AF}" dt="2020-07-20T23:14:36.503" v="7104"/>
          <ac:spMkLst>
            <pc:docMk/>
            <pc:sldMk cId="4069029199" sldId="354"/>
            <ac:spMk id="15" creationId="{CDAA64F0-D9C2-7F43-B23F-A356DB521752}"/>
          </ac:spMkLst>
        </pc:spChg>
        <pc:spChg chg="mod">
          <ac:chgData name="David  Corredor Montenegro" userId="8ba6318c-fdbf-46b3-9344-4c1b430d8798" providerId="ADAL" clId="{E6BD969C-8E7B-C44F-87BE-1BB5CFC8D9AF}" dt="2020-07-20T23:14:36.503" v="7104"/>
          <ac:spMkLst>
            <pc:docMk/>
            <pc:sldMk cId="4069029199" sldId="354"/>
            <ac:spMk id="16" creationId="{FE8FF5DF-19AC-A240-8898-44293AA34F26}"/>
          </ac:spMkLst>
        </pc:spChg>
        <pc:grpChg chg="add mod">
          <ac:chgData name="David  Corredor Montenegro" userId="8ba6318c-fdbf-46b3-9344-4c1b430d8798" providerId="ADAL" clId="{E6BD969C-8E7B-C44F-87BE-1BB5CFC8D9AF}" dt="2020-07-20T23:15:46.472" v="7114" actId="1076"/>
          <ac:grpSpMkLst>
            <pc:docMk/>
            <pc:sldMk cId="4069029199" sldId="354"/>
            <ac:grpSpMk id="8" creationId="{663DAF0B-FBE6-8749-8A77-6B3D7667087C}"/>
          </ac:grpSpMkLst>
        </pc:grpChg>
        <pc:grpChg chg="add mod">
          <ac:chgData name="David  Corredor Montenegro" userId="8ba6318c-fdbf-46b3-9344-4c1b430d8798" providerId="ADAL" clId="{E6BD969C-8E7B-C44F-87BE-1BB5CFC8D9AF}" dt="2020-07-20T23:15:46.472" v="7114" actId="1076"/>
          <ac:grpSpMkLst>
            <pc:docMk/>
            <pc:sldMk cId="4069029199" sldId="354"/>
            <ac:grpSpMk id="11" creationId="{2EF45E3F-1B0F-5944-B06C-2FEC8D39C725}"/>
          </ac:grpSpMkLst>
        </pc:grpChg>
        <pc:grpChg chg="add mod">
          <ac:chgData name="David  Corredor Montenegro" userId="8ba6318c-fdbf-46b3-9344-4c1b430d8798" providerId="ADAL" clId="{E6BD969C-8E7B-C44F-87BE-1BB5CFC8D9AF}" dt="2020-07-20T23:15:46.472" v="7114" actId="1076"/>
          <ac:grpSpMkLst>
            <pc:docMk/>
            <pc:sldMk cId="4069029199" sldId="354"/>
            <ac:grpSpMk id="14" creationId="{70C12BE5-8DA7-1F40-8366-716C3AE54088}"/>
          </ac:grpSpMkLst>
        </pc:grpChg>
        <pc:picChg chg="mod">
          <ac:chgData name="David  Corredor Montenegro" userId="8ba6318c-fdbf-46b3-9344-4c1b430d8798" providerId="ADAL" clId="{E6BD969C-8E7B-C44F-87BE-1BB5CFC8D9AF}" dt="2020-07-17T17:57:10.450" v="1340" actId="1037"/>
          <ac:picMkLst>
            <pc:docMk/>
            <pc:sldMk cId="4069029199" sldId="354"/>
            <ac:picMk id="5" creationId="{17663AC5-8199-5843-872D-68E6F0A3E1AD}"/>
          </ac:picMkLst>
        </pc:picChg>
        <pc:picChg chg="add mod">
          <ac:chgData name="David  Corredor Montenegro" userId="8ba6318c-fdbf-46b3-9344-4c1b430d8798" providerId="ADAL" clId="{E6BD969C-8E7B-C44F-87BE-1BB5CFC8D9AF}" dt="2020-07-17T17:56:35.886" v="1318"/>
          <ac:picMkLst>
            <pc:docMk/>
            <pc:sldMk cId="4069029199" sldId="354"/>
            <ac:picMk id="6" creationId="{518B0EA7-B22C-6840-89B0-360FB46A84C9}"/>
          </ac:picMkLst>
        </pc:picChg>
        <pc:picChg chg="del">
          <ac:chgData name="David  Corredor Montenegro" userId="8ba6318c-fdbf-46b3-9344-4c1b430d8798" providerId="ADAL" clId="{E6BD969C-8E7B-C44F-87BE-1BB5CFC8D9AF}" dt="2020-07-17T17:56:35.338" v="1317" actId="478"/>
          <ac:picMkLst>
            <pc:docMk/>
            <pc:sldMk cId="4069029199" sldId="354"/>
            <ac:picMk id="7" creationId="{55C7ADD9-47C3-8345-BB88-3904BAA25460}"/>
          </ac:picMkLst>
        </pc:picChg>
      </pc:sldChg>
      <pc:sldChg chg="addSp modSp add del modNotesTx">
        <pc:chgData name="David  Corredor Montenegro" userId="8ba6318c-fdbf-46b3-9344-4c1b430d8798" providerId="ADAL" clId="{E6BD969C-8E7B-C44F-87BE-1BB5CFC8D9AF}" dt="2020-07-17T18:49:38.290" v="2116" actId="2696"/>
        <pc:sldMkLst>
          <pc:docMk/>
          <pc:sldMk cId="1524760082" sldId="355"/>
        </pc:sldMkLst>
        <pc:spChg chg="mod">
          <ac:chgData name="David  Corredor Montenegro" userId="8ba6318c-fdbf-46b3-9344-4c1b430d8798" providerId="ADAL" clId="{E6BD969C-8E7B-C44F-87BE-1BB5CFC8D9AF}" dt="2020-07-17T18:02:19.910" v="1362" actId="164"/>
          <ac:spMkLst>
            <pc:docMk/>
            <pc:sldMk cId="1524760082" sldId="355"/>
            <ac:spMk id="8" creationId="{CE9D4941-65AC-5A48-9299-F55A5EB9C795}"/>
          </ac:spMkLst>
        </pc:spChg>
        <pc:spChg chg="mod">
          <ac:chgData name="David  Corredor Montenegro" userId="8ba6318c-fdbf-46b3-9344-4c1b430d8798" providerId="ADAL" clId="{E6BD969C-8E7B-C44F-87BE-1BB5CFC8D9AF}" dt="2020-07-17T18:02:19.910" v="1362" actId="164"/>
          <ac:spMkLst>
            <pc:docMk/>
            <pc:sldMk cId="1524760082" sldId="355"/>
            <ac:spMk id="9" creationId="{017BEEC7-81B4-D441-AF34-A5ABB7571D80}"/>
          </ac:spMkLst>
        </pc:spChg>
        <pc:grpChg chg="add mod">
          <ac:chgData name="David  Corredor Montenegro" userId="8ba6318c-fdbf-46b3-9344-4c1b430d8798" providerId="ADAL" clId="{E6BD969C-8E7B-C44F-87BE-1BB5CFC8D9AF}" dt="2020-07-17T18:02:19.910" v="1362" actId="164"/>
          <ac:grpSpMkLst>
            <pc:docMk/>
            <pc:sldMk cId="1524760082" sldId="355"/>
            <ac:grpSpMk id="2" creationId="{429A484E-995F-1645-BAC1-B355B6E0B6FB}"/>
          </ac:grpSpMkLst>
        </pc:grpChg>
        <pc:picChg chg="mod">
          <ac:chgData name="David  Corredor Montenegro" userId="8ba6318c-fdbf-46b3-9344-4c1b430d8798" providerId="ADAL" clId="{E6BD969C-8E7B-C44F-87BE-1BB5CFC8D9AF}" dt="2020-07-17T18:02:19.910" v="1362" actId="164"/>
          <ac:picMkLst>
            <pc:docMk/>
            <pc:sldMk cId="1524760082" sldId="355"/>
            <ac:picMk id="6" creationId="{0F19ECC9-4747-434A-B6EF-C76D4C5A9451}"/>
          </ac:picMkLst>
        </pc:picChg>
        <pc:picChg chg="add mod">
          <ac:chgData name="David  Corredor Montenegro" userId="8ba6318c-fdbf-46b3-9344-4c1b430d8798" providerId="ADAL" clId="{E6BD969C-8E7B-C44F-87BE-1BB5CFC8D9AF}" dt="2020-07-17T17:57:42.138" v="1341"/>
          <ac:picMkLst>
            <pc:docMk/>
            <pc:sldMk cId="1524760082" sldId="355"/>
            <ac:picMk id="10" creationId="{666CFE6E-EC21-8E49-9EE8-3BBE6E09D860}"/>
          </ac:picMkLst>
        </pc:picChg>
      </pc:sldChg>
      <pc:sldChg chg="addSp delSp modSp add mod ord delAnim modAnim modNotesTx">
        <pc:chgData name="David  Corredor Montenegro" userId="8ba6318c-fdbf-46b3-9344-4c1b430d8798" providerId="ADAL" clId="{E6BD969C-8E7B-C44F-87BE-1BB5CFC8D9AF}" dt="2020-07-20T23:22:02.316" v="7496" actId="20577"/>
        <pc:sldMkLst>
          <pc:docMk/>
          <pc:sldMk cId="1388214038" sldId="356"/>
        </pc:sldMkLst>
        <pc:spChg chg="topLvl">
          <ac:chgData name="David  Corredor Montenegro" userId="8ba6318c-fdbf-46b3-9344-4c1b430d8798" providerId="ADAL" clId="{E6BD969C-8E7B-C44F-87BE-1BB5CFC8D9AF}" dt="2020-07-17T18:02:27.677" v="1366" actId="478"/>
          <ac:spMkLst>
            <pc:docMk/>
            <pc:sldMk cId="1388214038" sldId="356"/>
            <ac:spMk id="5" creationId="{8DCA4E09-ED20-624C-8823-F9A0BA33D783}"/>
          </ac:spMkLst>
        </pc:spChg>
        <pc:spChg chg="del">
          <ac:chgData name="David  Corredor Montenegro" userId="8ba6318c-fdbf-46b3-9344-4c1b430d8798" providerId="ADAL" clId="{E6BD969C-8E7B-C44F-87BE-1BB5CFC8D9AF}" dt="2020-07-17T17:59:48.841" v="1350" actId="478"/>
          <ac:spMkLst>
            <pc:docMk/>
            <pc:sldMk cId="1388214038" sldId="356"/>
            <ac:spMk id="10" creationId="{956E3F62-C1CB-7943-BAB7-11DE52D7E0E9}"/>
          </ac:spMkLst>
        </pc:spChg>
        <pc:spChg chg="mod">
          <ac:chgData name="David  Corredor Montenegro" userId="8ba6318c-fdbf-46b3-9344-4c1b430d8798" providerId="ADAL" clId="{E6BD969C-8E7B-C44F-87BE-1BB5CFC8D9AF}" dt="2020-07-17T17:59:36.262" v="1346"/>
          <ac:spMkLst>
            <pc:docMk/>
            <pc:sldMk cId="1388214038" sldId="356"/>
            <ac:spMk id="25" creationId="{DAC4A6E9-C170-BC43-BF59-F289C727818E}"/>
          </ac:spMkLst>
        </pc:spChg>
        <pc:spChg chg="mod">
          <ac:chgData name="David  Corredor Montenegro" userId="8ba6318c-fdbf-46b3-9344-4c1b430d8798" providerId="ADAL" clId="{E6BD969C-8E7B-C44F-87BE-1BB5CFC8D9AF}" dt="2020-07-17T17:59:36.262" v="1346"/>
          <ac:spMkLst>
            <pc:docMk/>
            <pc:sldMk cId="1388214038" sldId="356"/>
            <ac:spMk id="26" creationId="{812CCA53-4951-A24A-B7D6-B97AD4089944}"/>
          </ac:spMkLst>
        </pc:spChg>
        <pc:spChg chg="mod">
          <ac:chgData name="David  Corredor Montenegro" userId="8ba6318c-fdbf-46b3-9344-4c1b430d8798" providerId="ADAL" clId="{E6BD969C-8E7B-C44F-87BE-1BB5CFC8D9AF}" dt="2020-07-17T18:02:23.249" v="1363"/>
          <ac:spMkLst>
            <pc:docMk/>
            <pc:sldMk cId="1388214038" sldId="356"/>
            <ac:spMk id="30" creationId="{B40B0F47-44D8-6347-BBAD-0B30B17B66A3}"/>
          </ac:spMkLst>
        </pc:spChg>
        <pc:spChg chg="mod">
          <ac:chgData name="David  Corredor Montenegro" userId="8ba6318c-fdbf-46b3-9344-4c1b430d8798" providerId="ADAL" clId="{E6BD969C-8E7B-C44F-87BE-1BB5CFC8D9AF}" dt="2020-07-17T18:02:23.249" v="1363"/>
          <ac:spMkLst>
            <pc:docMk/>
            <pc:sldMk cId="1388214038" sldId="356"/>
            <ac:spMk id="31" creationId="{8AFAFD22-6156-5143-BE64-DDB5F188A011}"/>
          </ac:spMkLst>
        </pc:spChg>
        <pc:spChg chg="mod">
          <ac:chgData name="David  Corredor Montenegro" userId="8ba6318c-fdbf-46b3-9344-4c1b430d8798" providerId="ADAL" clId="{E6BD969C-8E7B-C44F-87BE-1BB5CFC8D9AF}" dt="2020-07-17T18:03:12.716" v="1374"/>
          <ac:spMkLst>
            <pc:docMk/>
            <pc:sldMk cId="1388214038" sldId="356"/>
            <ac:spMk id="34" creationId="{A291E13E-FD84-644E-9198-86091C963DE1}"/>
          </ac:spMkLst>
        </pc:spChg>
        <pc:spChg chg="mod">
          <ac:chgData name="David  Corredor Montenegro" userId="8ba6318c-fdbf-46b3-9344-4c1b430d8798" providerId="ADAL" clId="{E6BD969C-8E7B-C44F-87BE-1BB5CFC8D9AF}" dt="2020-07-17T18:03:12.716" v="1374"/>
          <ac:spMkLst>
            <pc:docMk/>
            <pc:sldMk cId="1388214038" sldId="356"/>
            <ac:spMk id="35" creationId="{EB18F228-AC88-E14C-B184-B87E4CF0E0A6}"/>
          </ac:spMkLst>
        </pc:spChg>
        <pc:spChg chg="mod">
          <ac:chgData name="David  Corredor Montenegro" userId="8ba6318c-fdbf-46b3-9344-4c1b430d8798" providerId="ADAL" clId="{E6BD969C-8E7B-C44F-87BE-1BB5CFC8D9AF}" dt="2020-07-17T18:36:10.634" v="1607"/>
          <ac:spMkLst>
            <pc:docMk/>
            <pc:sldMk cId="1388214038" sldId="356"/>
            <ac:spMk id="39" creationId="{19879994-78EE-4D46-BF21-DE4334C23BD0}"/>
          </ac:spMkLst>
        </pc:spChg>
        <pc:spChg chg="mod">
          <ac:chgData name="David  Corredor Montenegro" userId="8ba6318c-fdbf-46b3-9344-4c1b430d8798" providerId="ADAL" clId="{E6BD969C-8E7B-C44F-87BE-1BB5CFC8D9AF}" dt="2020-07-17T18:36:10.634" v="1607"/>
          <ac:spMkLst>
            <pc:docMk/>
            <pc:sldMk cId="1388214038" sldId="356"/>
            <ac:spMk id="40" creationId="{53F46321-4BD5-C14F-8D25-6B894DB6F99C}"/>
          </ac:spMkLst>
        </pc:spChg>
        <pc:spChg chg="mod">
          <ac:chgData name="David  Corredor Montenegro" userId="8ba6318c-fdbf-46b3-9344-4c1b430d8798" providerId="ADAL" clId="{E6BD969C-8E7B-C44F-87BE-1BB5CFC8D9AF}" dt="2020-07-17T18:36:10.634" v="1607"/>
          <ac:spMkLst>
            <pc:docMk/>
            <pc:sldMk cId="1388214038" sldId="356"/>
            <ac:spMk id="41" creationId="{56830F03-972A-5941-9514-64C13532ADD7}"/>
          </ac:spMkLst>
        </pc:spChg>
        <pc:spChg chg="mod">
          <ac:chgData name="David  Corredor Montenegro" userId="8ba6318c-fdbf-46b3-9344-4c1b430d8798" providerId="ADAL" clId="{E6BD969C-8E7B-C44F-87BE-1BB5CFC8D9AF}" dt="2020-07-17T18:36:10.634" v="1607"/>
          <ac:spMkLst>
            <pc:docMk/>
            <pc:sldMk cId="1388214038" sldId="356"/>
            <ac:spMk id="43" creationId="{EEB108A6-8B39-7D41-A282-1359A37A35D9}"/>
          </ac:spMkLst>
        </pc:spChg>
        <pc:spChg chg="add mod">
          <ac:chgData name="David  Corredor Montenegro" userId="8ba6318c-fdbf-46b3-9344-4c1b430d8798" providerId="ADAL" clId="{E6BD969C-8E7B-C44F-87BE-1BB5CFC8D9AF}" dt="2020-07-17T18:37:18.971" v="1613" actId="1076"/>
          <ac:spMkLst>
            <pc:docMk/>
            <pc:sldMk cId="1388214038" sldId="356"/>
            <ac:spMk id="45" creationId="{1BD8A779-5039-A44F-8376-647F86DBE329}"/>
          </ac:spMkLst>
        </pc:spChg>
        <pc:spChg chg="add mod">
          <ac:chgData name="David  Corredor Montenegro" userId="8ba6318c-fdbf-46b3-9344-4c1b430d8798" providerId="ADAL" clId="{E6BD969C-8E7B-C44F-87BE-1BB5CFC8D9AF}" dt="2020-07-17T18:37:42.859" v="1618" actId="1076"/>
          <ac:spMkLst>
            <pc:docMk/>
            <pc:sldMk cId="1388214038" sldId="356"/>
            <ac:spMk id="46" creationId="{9DF8F587-BA76-384F-B830-4CF0570BD4A3}"/>
          </ac:spMkLst>
        </pc:spChg>
        <pc:spChg chg="add mod">
          <ac:chgData name="David  Corredor Montenegro" userId="8ba6318c-fdbf-46b3-9344-4c1b430d8798" providerId="ADAL" clId="{E6BD969C-8E7B-C44F-87BE-1BB5CFC8D9AF}" dt="2020-07-17T18:37:18.971" v="1613" actId="1076"/>
          <ac:spMkLst>
            <pc:docMk/>
            <pc:sldMk cId="1388214038" sldId="356"/>
            <ac:spMk id="47" creationId="{CA0B411D-F2C2-2B44-A0FC-E008240D881D}"/>
          </ac:spMkLst>
        </pc:spChg>
        <pc:spChg chg="add mod">
          <ac:chgData name="David  Corredor Montenegro" userId="8ba6318c-fdbf-46b3-9344-4c1b430d8798" providerId="ADAL" clId="{E6BD969C-8E7B-C44F-87BE-1BB5CFC8D9AF}" dt="2020-07-17T18:37:07.447" v="1612"/>
          <ac:spMkLst>
            <pc:docMk/>
            <pc:sldMk cId="1388214038" sldId="356"/>
            <ac:spMk id="48" creationId="{B690261C-6672-A740-B902-6856B73ED234}"/>
          </ac:spMkLst>
        </pc:spChg>
        <pc:spChg chg="add mod">
          <ac:chgData name="David  Corredor Montenegro" userId="8ba6318c-fdbf-46b3-9344-4c1b430d8798" providerId="ADAL" clId="{E6BD969C-8E7B-C44F-87BE-1BB5CFC8D9AF}" dt="2020-07-17T18:38:59.667" v="1639" actId="1036"/>
          <ac:spMkLst>
            <pc:docMk/>
            <pc:sldMk cId="1388214038" sldId="356"/>
            <ac:spMk id="49" creationId="{77AB3240-BF05-C941-ABB8-2CAA3EE6AA6A}"/>
          </ac:spMkLst>
        </pc:spChg>
        <pc:spChg chg="del">
          <ac:chgData name="David  Corredor Montenegro" userId="8ba6318c-fdbf-46b3-9344-4c1b430d8798" providerId="ADAL" clId="{E6BD969C-8E7B-C44F-87BE-1BB5CFC8D9AF}" dt="2020-07-17T17:59:48.841" v="1350" actId="478"/>
          <ac:spMkLst>
            <pc:docMk/>
            <pc:sldMk cId="1388214038" sldId="356"/>
            <ac:spMk id="131" creationId="{FD6268C4-4750-A14E-BE2A-F210936A3CC6}"/>
          </ac:spMkLst>
        </pc:spChg>
        <pc:spChg chg="del">
          <ac:chgData name="David  Corredor Montenegro" userId="8ba6318c-fdbf-46b3-9344-4c1b430d8798" providerId="ADAL" clId="{E6BD969C-8E7B-C44F-87BE-1BB5CFC8D9AF}" dt="2020-07-17T17:59:48.841" v="1350" actId="478"/>
          <ac:spMkLst>
            <pc:docMk/>
            <pc:sldMk cId="1388214038" sldId="356"/>
            <ac:spMk id="132" creationId="{423B00ED-3A7C-5048-B253-0FF8658453CB}"/>
          </ac:spMkLst>
        </pc:spChg>
        <pc:spChg chg="mod">
          <ac:chgData name="David  Corredor Montenegro" userId="8ba6318c-fdbf-46b3-9344-4c1b430d8798" providerId="ADAL" clId="{E6BD969C-8E7B-C44F-87BE-1BB5CFC8D9AF}" dt="2020-07-17T18:00:24.873" v="1356" actId="1076"/>
          <ac:spMkLst>
            <pc:docMk/>
            <pc:sldMk cId="1388214038" sldId="356"/>
            <ac:spMk id="133" creationId="{EABD6093-CC2C-6046-9ADF-7003E3CF7232}"/>
          </ac:spMkLst>
        </pc:spChg>
        <pc:spChg chg="del">
          <ac:chgData name="David  Corredor Montenegro" userId="8ba6318c-fdbf-46b3-9344-4c1b430d8798" providerId="ADAL" clId="{E6BD969C-8E7B-C44F-87BE-1BB5CFC8D9AF}" dt="2020-07-17T17:59:48.841" v="1350" actId="478"/>
          <ac:spMkLst>
            <pc:docMk/>
            <pc:sldMk cId="1388214038" sldId="356"/>
            <ac:spMk id="135" creationId="{8EFEEC0F-ED4C-A245-8BE8-FAE707001E33}"/>
          </ac:spMkLst>
        </pc:spChg>
        <pc:spChg chg="mod">
          <ac:chgData name="David  Corredor Montenegro" userId="8ba6318c-fdbf-46b3-9344-4c1b430d8798" providerId="ADAL" clId="{E6BD969C-8E7B-C44F-87BE-1BB5CFC8D9AF}" dt="2020-07-17T18:38:28.816" v="1624" actId="207"/>
          <ac:spMkLst>
            <pc:docMk/>
            <pc:sldMk cId="1388214038" sldId="356"/>
            <ac:spMk id="136" creationId="{2546C55B-696D-534D-93C7-FB9AD5FD5B38}"/>
          </ac:spMkLst>
        </pc:spChg>
        <pc:spChg chg="del">
          <ac:chgData name="David  Corredor Montenegro" userId="8ba6318c-fdbf-46b3-9344-4c1b430d8798" providerId="ADAL" clId="{E6BD969C-8E7B-C44F-87BE-1BB5CFC8D9AF}" dt="2020-07-17T18:00:05.661" v="1352" actId="478"/>
          <ac:spMkLst>
            <pc:docMk/>
            <pc:sldMk cId="1388214038" sldId="356"/>
            <ac:spMk id="138" creationId="{DF012D5F-D5AC-4A41-946D-03D5AB87A158}"/>
          </ac:spMkLst>
        </pc:spChg>
        <pc:grpChg chg="add del mod">
          <ac:chgData name="David  Corredor Montenegro" userId="8ba6318c-fdbf-46b3-9344-4c1b430d8798" providerId="ADAL" clId="{E6BD969C-8E7B-C44F-87BE-1BB5CFC8D9AF}" dt="2020-07-17T18:02:27.677" v="1366" actId="478"/>
          <ac:grpSpMkLst>
            <pc:docMk/>
            <pc:sldMk cId="1388214038" sldId="356"/>
            <ac:grpSpMk id="6" creationId="{3C28F9E5-8A7B-6145-B941-BF384A9ABAEF}"/>
          </ac:grpSpMkLst>
        </pc:grpChg>
        <pc:grpChg chg="del">
          <ac:chgData name="David  Corredor Montenegro" userId="8ba6318c-fdbf-46b3-9344-4c1b430d8798" providerId="ADAL" clId="{E6BD969C-8E7B-C44F-87BE-1BB5CFC8D9AF}" dt="2020-07-17T17:59:48.841" v="1350" actId="478"/>
          <ac:grpSpMkLst>
            <pc:docMk/>
            <pc:sldMk cId="1388214038" sldId="356"/>
            <ac:grpSpMk id="8" creationId="{6CDB7CAC-94ED-D042-868A-FDB3CB85F55B}"/>
          </ac:grpSpMkLst>
        </pc:grpChg>
        <pc:grpChg chg="add del mod">
          <ac:chgData name="David  Corredor Montenegro" userId="8ba6318c-fdbf-46b3-9344-4c1b430d8798" providerId="ADAL" clId="{E6BD969C-8E7B-C44F-87BE-1BB5CFC8D9AF}" dt="2020-07-17T17:59:37.509" v="1347"/>
          <ac:grpSpMkLst>
            <pc:docMk/>
            <pc:sldMk cId="1388214038" sldId="356"/>
            <ac:grpSpMk id="23" creationId="{78249D26-1776-7345-8964-2291A9B866F5}"/>
          </ac:grpSpMkLst>
        </pc:grpChg>
        <pc:grpChg chg="add del mod">
          <ac:chgData name="David  Corredor Montenegro" userId="8ba6318c-fdbf-46b3-9344-4c1b430d8798" providerId="ADAL" clId="{E6BD969C-8E7B-C44F-87BE-1BB5CFC8D9AF}" dt="2020-07-17T18:03:12.328" v="1373" actId="478"/>
          <ac:grpSpMkLst>
            <pc:docMk/>
            <pc:sldMk cId="1388214038" sldId="356"/>
            <ac:grpSpMk id="28" creationId="{63BEA3B9-650A-9543-B90D-80F6B5D8CD24}"/>
          </ac:grpSpMkLst>
        </pc:grpChg>
        <pc:grpChg chg="add mod">
          <ac:chgData name="David  Corredor Montenegro" userId="8ba6318c-fdbf-46b3-9344-4c1b430d8798" providerId="ADAL" clId="{E6BD969C-8E7B-C44F-87BE-1BB5CFC8D9AF}" dt="2020-07-17T18:03:26.792" v="1377" actId="1076"/>
          <ac:grpSpMkLst>
            <pc:docMk/>
            <pc:sldMk cId="1388214038" sldId="356"/>
            <ac:grpSpMk id="32" creationId="{EAFFE4AD-5747-414C-9AD4-BE0CDDFAB069}"/>
          </ac:grpSpMkLst>
        </pc:grpChg>
        <pc:grpChg chg="add mod">
          <ac:chgData name="David  Corredor Montenegro" userId="8ba6318c-fdbf-46b3-9344-4c1b430d8798" providerId="ADAL" clId="{E6BD969C-8E7B-C44F-87BE-1BB5CFC8D9AF}" dt="2020-07-17T18:37:34.521" v="1617" actId="1076"/>
          <ac:grpSpMkLst>
            <pc:docMk/>
            <pc:sldMk cId="1388214038" sldId="356"/>
            <ac:grpSpMk id="38" creationId="{E5B6A7B7-9B09-E04C-8BD4-4EF5755692A9}"/>
          </ac:grpSpMkLst>
        </pc:grpChg>
        <pc:grpChg chg="mod">
          <ac:chgData name="David  Corredor Montenegro" userId="8ba6318c-fdbf-46b3-9344-4c1b430d8798" providerId="ADAL" clId="{E6BD969C-8E7B-C44F-87BE-1BB5CFC8D9AF}" dt="2020-07-17T18:36:10.634" v="1607"/>
          <ac:grpSpMkLst>
            <pc:docMk/>
            <pc:sldMk cId="1388214038" sldId="356"/>
            <ac:grpSpMk id="42" creationId="{E83E643A-6B44-9746-9BE0-C4AA3D888538}"/>
          </ac:grpSpMkLst>
        </pc:grpChg>
        <pc:grpChg chg="del">
          <ac:chgData name="David  Corredor Montenegro" userId="8ba6318c-fdbf-46b3-9344-4c1b430d8798" providerId="ADAL" clId="{E6BD969C-8E7B-C44F-87BE-1BB5CFC8D9AF}" dt="2020-07-17T17:59:41.837" v="1349" actId="478"/>
          <ac:grpSpMkLst>
            <pc:docMk/>
            <pc:sldMk cId="1388214038" sldId="356"/>
            <ac:grpSpMk id="126" creationId="{A4F5C031-9942-A544-90D7-75BA36D1F48F}"/>
          </ac:grpSpMkLst>
        </pc:grpChg>
        <pc:picChg chg="del topLvl">
          <ac:chgData name="David  Corredor Montenegro" userId="8ba6318c-fdbf-46b3-9344-4c1b430d8798" providerId="ADAL" clId="{E6BD969C-8E7B-C44F-87BE-1BB5CFC8D9AF}" dt="2020-07-17T18:02:27.677" v="1366" actId="478"/>
          <ac:picMkLst>
            <pc:docMk/>
            <pc:sldMk cId="1388214038" sldId="356"/>
            <ac:picMk id="4" creationId="{8B232137-AF44-5B4B-BFE8-8FB18E9BA6A0}"/>
          </ac:picMkLst>
        </pc:picChg>
        <pc:picChg chg="mod">
          <ac:chgData name="David  Corredor Montenegro" userId="8ba6318c-fdbf-46b3-9344-4c1b430d8798" providerId="ADAL" clId="{E6BD969C-8E7B-C44F-87BE-1BB5CFC8D9AF}" dt="2020-07-17T17:59:36.262" v="1346"/>
          <ac:picMkLst>
            <pc:docMk/>
            <pc:sldMk cId="1388214038" sldId="356"/>
            <ac:picMk id="24" creationId="{90B4677B-5570-5544-BFF5-77929151E65E}"/>
          </ac:picMkLst>
        </pc:picChg>
        <pc:picChg chg="add del mod">
          <ac:chgData name="David  Corredor Montenegro" userId="8ba6318c-fdbf-46b3-9344-4c1b430d8798" providerId="ADAL" clId="{E6BD969C-8E7B-C44F-87BE-1BB5CFC8D9AF}" dt="2020-07-17T18:02:09.039" v="1361" actId="478"/>
          <ac:picMkLst>
            <pc:docMk/>
            <pc:sldMk cId="1388214038" sldId="356"/>
            <ac:picMk id="27" creationId="{F209E16F-8CA7-BC47-80B3-0957229C2C4F}"/>
          </ac:picMkLst>
        </pc:picChg>
        <pc:picChg chg="mod">
          <ac:chgData name="David  Corredor Montenegro" userId="8ba6318c-fdbf-46b3-9344-4c1b430d8798" providerId="ADAL" clId="{E6BD969C-8E7B-C44F-87BE-1BB5CFC8D9AF}" dt="2020-07-17T18:02:23.249" v="1363"/>
          <ac:picMkLst>
            <pc:docMk/>
            <pc:sldMk cId="1388214038" sldId="356"/>
            <ac:picMk id="29" creationId="{5449F4E5-0C31-2F43-A29F-57D4E9BCF831}"/>
          </ac:picMkLst>
        </pc:picChg>
        <pc:picChg chg="mod">
          <ac:chgData name="David  Corredor Montenegro" userId="8ba6318c-fdbf-46b3-9344-4c1b430d8798" providerId="ADAL" clId="{E6BD969C-8E7B-C44F-87BE-1BB5CFC8D9AF}" dt="2020-07-17T18:03:12.716" v="1374"/>
          <ac:picMkLst>
            <pc:docMk/>
            <pc:sldMk cId="1388214038" sldId="356"/>
            <ac:picMk id="33" creationId="{DDE79ACD-C554-494E-B236-D5DF87975984}"/>
          </ac:picMkLst>
        </pc:picChg>
        <pc:picChg chg="mod">
          <ac:chgData name="David  Corredor Montenegro" userId="8ba6318c-fdbf-46b3-9344-4c1b430d8798" providerId="ADAL" clId="{E6BD969C-8E7B-C44F-87BE-1BB5CFC8D9AF}" dt="2020-07-17T18:03:12.716" v="1374"/>
          <ac:picMkLst>
            <pc:docMk/>
            <pc:sldMk cId="1388214038" sldId="356"/>
            <ac:picMk id="36" creationId="{8918F362-687D-004C-922E-A77FDA4C8126}"/>
          </ac:picMkLst>
        </pc:picChg>
        <pc:picChg chg="mod">
          <ac:chgData name="David  Corredor Montenegro" userId="8ba6318c-fdbf-46b3-9344-4c1b430d8798" providerId="ADAL" clId="{E6BD969C-8E7B-C44F-87BE-1BB5CFC8D9AF}" dt="2020-07-17T18:03:12.716" v="1374"/>
          <ac:picMkLst>
            <pc:docMk/>
            <pc:sldMk cId="1388214038" sldId="356"/>
            <ac:picMk id="37" creationId="{7A5411A3-BFF6-A447-929D-F3D825F9969F}"/>
          </ac:picMkLst>
        </pc:picChg>
        <pc:picChg chg="mod">
          <ac:chgData name="David  Corredor Montenegro" userId="8ba6318c-fdbf-46b3-9344-4c1b430d8798" providerId="ADAL" clId="{E6BD969C-8E7B-C44F-87BE-1BB5CFC8D9AF}" dt="2020-07-17T18:36:10.634" v="1607"/>
          <ac:picMkLst>
            <pc:docMk/>
            <pc:sldMk cId="1388214038" sldId="356"/>
            <ac:picMk id="44" creationId="{381E8EE3-55EE-7148-951A-B372794452C3}"/>
          </ac:picMkLst>
        </pc:picChg>
      </pc:sldChg>
      <pc:sldChg chg="add del">
        <pc:chgData name="David  Corredor Montenegro" userId="8ba6318c-fdbf-46b3-9344-4c1b430d8798" providerId="ADAL" clId="{E6BD969C-8E7B-C44F-87BE-1BB5CFC8D9AF}" dt="2020-07-17T18:48:52.696" v="2115" actId="2696"/>
        <pc:sldMkLst>
          <pc:docMk/>
          <pc:sldMk cId="3482996392" sldId="357"/>
        </pc:sldMkLst>
      </pc:sldChg>
      <pc:sldChg chg="addSp delSp modSp add mod ord delAnim modAnim modNotesTx">
        <pc:chgData name="David  Corredor Montenegro" userId="8ba6318c-fdbf-46b3-9344-4c1b430d8798" providerId="ADAL" clId="{E6BD969C-8E7B-C44F-87BE-1BB5CFC8D9AF}" dt="2020-07-20T23:20:15.458" v="7406" actId="20577"/>
        <pc:sldMkLst>
          <pc:docMk/>
          <pc:sldMk cId="339021530" sldId="358"/>
        </pc:sldMkLst>
        <pc:spChg chg="add mod">
          <ac:chgData name="David  Corredor Montenegro" userId="8ba6318c-fdbf-46b3-9344-4c1b430d8798" providerId="ADAL" clId="{E6BD969C-8E7B-C44F-87BE-1BB5CFC8D9AF}" dt="2020-07-17T18:04:19.032" v="1388" actId="113"/>
          <ac:spMkLst>
            <pc:docMk/>
            <pc:sldMk cId="339021530" sldId="358"/>
            <ac:spMk id="9" creationId="{D4F61A7E-3968-B240-8612-80CB749EC694}"/>
          </ac:spMkLst>
        </pc:spChg>
        <pc:spChg chg="del">
          <ac:chgData name="David  Corredor Montenegro" userId="8ba6318c-fdbf-46b3-9344-4c1b430d8798" providerId="ADAL" clId="{E6BD969C-8E7B-C44F-87BE-1BB5CFC8D9AF}" dt="2020-07-17T18:04:07.706" v="1385" actId="478"/>
          <ac:spMkLst>
            <pc:docMk/>
            <pc:sldMk cId="339021530" sldId="358"/>
            <ac:spMk id="136" creationId="{2546C55B-696D-534D-93C7-FB9AD5FD5B38}"/>
          </ac:spMkLst>
        </pc:spChg>
        <pc:grpChg chg="mod">
          <ac:chgData name="David  Corredor Montenegro" userId="8ba6318c-fdbf-46b3-9344-4c1b430d8798" providerId="ADAL" clId="{E6BD969C-8E7B-C44F-87BE-1BB5CFC8D9AF}" dt="2020-07-17T18:07:24.081" v="1410" actId="1036"/>
          <ac:grpSpMkLst>
            <pc:docMk/>
            <pc:sldMk cId="339021530" sldId="358"/>
            <ac:grpSpMk id="6" creationId="{3C28F9E5-8A7B-6145-B941-BF384A9ABAEF}"/>
          </ac:grpSpMkLst>
        </pc:grpChg>
        <pc:picChg chg="mod">
          <ac:chgData name="David  Corredor Montenegro" userId="8ba6318c-fdbf-46b3-9344-4c1b430d8798" providerId="ADAL" clId="{E6BD969C-8E7B-C44F-87BE-1BB5CFC8D9AF}" dt="2020-07-17T18:07:28.824" v="1415" actId="1037"/>
          <ac:picMkLst>
            <pc:docMk/>
            <pc:sldMk cId="339021530" sldId="358"/>
            <ac:picMk id="4" creationId="{8B232137-AF44-5B4B-BFE8-8FB18E9BA6A0}"/>
          </ac:picMkLst>
        </pc:picChg>
        <pc:picChg chg="add del mod">
          <ac:chgData name="David  Corredor Montenegro" userId="8ba6318c-fdbf-46b3-9344-4c1b430d8798" providerId="ADAL" clId="{E6BD969C-8E7B-C44F-87BE-1BB5CFC8D9AF}" dt="2020-07-17T18:03:32.778" v="1378" actId="478"/>
          <ac:picMkLst>
            <pc:docMk/>
            <pc:sldMk cId="339021530" sldId="358"/>
            <ac:picMk id="7" creationId="{E9262012-33D3-024D-9D84-2F3D62DAA03C}"/>
          </ac:picMkLst>
        </pc:picChg>
        <pc:picChg chg="add del mod">
          <ac:chgData name="David  Corredor Montenegro" userId="8ba6318c-fdbf-46b3-9344-4c1b430d8798" providerId="ADAL" clId="{E6BD969C-8E7B-C44F-87BE-1BB5CFC8D9AF}" dt="2020-07-17T18:03:32.778" v="1378" actId="478"/>
          <ac:picMkLst>
            <pc:docMk/>
            <pc:sldMk cId="339021530" sldId="358"/>
            <ac:picMk id="8" creationId="{7D4DB488-497D-F741-924A-70085F858FEB}"/>
          </ac:picMkLst>
        </pc:picChg>
      </pc:sldChg>
      <pc:sldChg chg="add modNotesTx">
        <pc:chgData name="David  Corredor Montenegro" userId="8ba6318c-fdbf-46b3-9344-4c1b430d8798" providerId="ADAL" clId="{E6BD969C-8E7B-C44F-87BE-1BB5CFC8D9AF}" dt="2020-07-20T23:21:07.121" v="7479" actId="20577"/>
        <pc:sldMkLst>
          <pc:docMk/>
          <pc:sldMk cId="1295775614" sldId="359"/>
        </pc:sldMkLst>
      </pc:sldChg>
      <pc:sldChg chg="addSp delSp modSp add mod modNotesTx">
        <pc:chgData name="David  Corredor Montenegro" userId="8ba6318c-fdbf-46b3-9344-4c1b430d8798" providerId="ADAL" clId="{E6BD969C-8E7B-C44F-87BE-1BB5CFC8D9AF}" dt="2020-07-20T23:28:14.941" v="7523" actId="478"/>
        <pc:sldMkLst>
          <pc:docMk/>
          <pc:sldMk cId="995735930" sldId="360"/>
        </pc:sldMkLst>
        <pc:spChg chg="add del mod">
          <ac:chgData name="David  Corredor Montenegro" userId="8ba6318c-fdbf-46b3-9344-4c1b430d8798" providerId="ADAL" clId="{E6BD969C-8E7B-C44F-87BE-1BB5CFC8D9AF}" dt="2020-07-20T23:28:14.941" v="7523" actId="478"/>
          <ac:spMkLst>
            <pc:docMk/>
            <pc:sldMk cId="995735930" sldId="360"/>
            <ac:spMk id="23" creationId="{2A51645D-C54C-CB47-A6B0-5A13DA207D73}"/>
          </ac:spMkLst>
        </pc:spChg>
        <pc:spChg chg="mod">
          <ac:chgData name="David  Corredor Montenegro" userId="8ba6318c-fdbf-46b3-9344-4c1b430d8798" providerId="ADAL" clId="{E6BD969C-8E7B-C44F-87BE-1BB5CFC8D9AF}" dt="2020-07-17T21:26:58.172" v="3893" actId="113"/>
          <ac:spMkLst>
            <pc:docMk/>
            <pc:sldMk cId="995735930" sldId="360"/>
            <ac:spMk id="136" creationId="{2546C55B-696D-534D-93C7-FB9AD5FD5B38}"/>
          </ac:spMkLst>
        </pc:spChg>
      </pc:sldChg>
      <pc:sldChg chg="addSp delSp modSp add mod modAnim modNotesTx">
        <pc:chgData name="David  Corredor Montenegro" userId="8ba6318c-fdbf-46b3-9344-4c1b430d8798" providerId="ADAL" clId="{E6BD969C-8E7B-C44F-87BE-1BB5CFC8D9AF}" dt="2020-07-18T23:54:18.316" v="5715" actId="20577"/>
        <pc:sldMkLst>
          <pc:docMk/>
          <pc:sldMk cId="3543882729" sldId="361"/>
        </pc:sldMkLst>
        <pc:spChg chg="add mod">
          <ac:chgData name="David  Corredor Montenegro" userId="8ba6318c-fdbf-46b3-9344-4c1b430d8798" providerId="ADAL" clId="{E6BD969C-8E7B-C44F-87BE-1BB5CFC8D9AF}" dt="2020-07-17T21:45:32.578" v="3997"/>
          <ac:spMkLst>
            <pc:docMk/>
            <pc:sldMk cId="3543882729" sldId="361"/>
            <ac:spMk id="21" creationId="{7EBE8CAA-C1C6-584F-A7A2-9263C8FDF39D}"/>
          </ac:spMkLst>
        </pc:spChg>
        <pc:spChg chg="add mod">
          <ac:chgData name="David  Corredor Montenegro" userId="8ba6318c-fdbf-46b3-9344-4c1b430d8798" providerId="ADAL" clId="{E6BD969C-8E7B-C44F-87BE-1BB5CFC8D9AF}" dt="2020-07-17T21:47:58.193" v="4024" actId="20577"/>
          <ac:spMkLst>
            <pc:docMk/>
            <pc:sldMk cId="3543882729" sldId="361"/>
            <ac:spMk id="22" creationId="{878F10C6-D86E-9F46-841D-D90CD1B34914}"/>
          </ac:spMkLst>
        </pc:spChg>
        <pc:spChg chg="add mod">
          <ac:chgData name="David  Corredor Montenegro" userId="8ba6318c-fdbf-46b3-9344-4c1b430d8798" providerId="ADAL" clId="{E6BD969C-8E7B-C44F-87BE-1BB5CFC8D9AF}" dt="2020-07-17T21:48:35.550" v="4041" actId="1076"/>
          <ac:spMkLst>
            <pc:docMk/>
            <pc:sldMk cId="3543882729" sldId="361"/>
            <ac:spMk id="23" creationId="{3F5C6146-1883-8A4C-A276-E788C3C95774}"/>
          </ac:spMkLst>
        </pc:spChg>
        <pc:spChg chg="del">
          <ac:chgData name="David  Corredor Montenegro" userId="8ba6318c-fdbf-46b3-9344-4c1b430d8798" providerId="ADAL" clId="{E6BD969C-8E7B-C44F-87BE-1BB5CFC8D9AF}" dt="2020-07-17T21:44:52.704" v="3988" actId="478"/>
          <ac:spMkLst>
            <pc:docMk/>
            <pc:sldMk cId="3543882729" sldId="361"/>
            <ac:spMk id="26" creationId="{572549C6-DA02-4DD8-8E00-C47FDBC43B12}"/>
          </ac:spMkLst>
        </pc:spChg>
        <pc:spChg chg="del">
          <ac:chgData name="David  Corredor Montenegro" userId="8ba6318c-fdbf-46b3-9344-4c1b430d8798" providerId="ADAL" clId="{E6BD969C-8E7B-C44F-87BE-1BB5CFC8D9AF}" dt="2020-07-17T21:44:52.704" v="3988" actId="478"/>
          <ac:spMkLst>
            <pc:docMk/>
            <pc:sldMk cId="3543882729" sldId="361"/>
            <ac:spMk id="27" creationId="{AD62B0D8-77E3-48A6-BF21-7547A21B7D11}"/>
          </ac:spMkLst>
        </pc:spChg>
        <pc:spChg chg="add del">
          <ac:chgData name="David  Corredor Montenegro" userId="8ba6318c-fdbf-46b3-9344-4c1b430d8798" providerId="ADAL" clId="{E6BD969C-8E7B-C44F-87BE-1BB5CFC8D9AF}" dt="2020-07-17T21:45:04.685" v="3992" actId="478"/>
          <ac:spMkLst>
            <pc:docMk/>
            <pc:sldMk cId="3543882729" sldId="361"/>
            <ac:spMk id="28" creationId="{515F8C60-25CC-4B35-92E7-319504B65F62}"/>
          </ac:spMkLst>
        </pc:spChg>
        <pc:spChg chg="add del">
          <ac:chgData name="David  Corredor Montenegro" userId="8ba6318c-fdbf-46b3-9344-4c1b430d8798" providerId="ADAL" clId="{E6BD969C-8E7B-C44F-87BE-1BB5CFC8D9AF}" dt="2020-07-17T21:49:33.099" v="4055" actId="478"/>
          <ac:spMkLst>
            <pc:docMk/>
            <pc:sldMk cId="3543882729" sldId="361"/>
            <ac:spMk id="30" creationId="{98A856B2-5087-44AE-AE50-BACAA5A7A84A}"/>
          </ac:spMkLst>
        </pc:spChg>
        <pc:spChg chg="del">
          <ac:chgData name="David  Corredor Montenegro" userId="8ba6318c-fdbf-46b3-9344-4c1b430d8798" providerId="ADAL" clId="{E6BD969C-8E7B-C44F-87BE-1BB5CFC8D9AF}" dt="2020-07-17T21:49:36.548" v="4057" actId="478"/>
          <ac:spMkLst>
            <pc:docMk/>
            <pc:sldMk cId="3543882729" sldId="361"/>
            <ac:spMk id="31" creationId="{0B2C04CD-0326-4549-9BE4-27DF7DFDE891}"/>
          </ac:spMkLst>
        </pc:spChg>
        <pc:spChg chg="del">
          <ac:chgData name="David  Corredor Montenegro" userId="8ba6318c-fdbf-46b3-9344-4c1b430d8798" providerId="ADAL" clId="{E6BD969C-8E7B-C44F-87BE-1BB5CFC8D9AF}" dt="2020-07-17T21:44:52.704" v="3988" actId="478"/>
          <ac:spMkLst>
            <pc:docMk/>
            <pc:sldMk cId="3543882729" sldId="361"/>
            <ac:spMk id="32" creationId="{1FF02D9E-B0D2-4DC5-A5D0-6116BB28444F}"/>
          </ac:spMkLst>
        </pc:spChg>
        <pc:spChg chg="del">
          <ac:chgData name="David  Corredor Montenegro" userId="8ba6318c-fdbf-46b3-9344-4c1b430d8798" providerId="ADAL" clId="{E6BD969C-8E7B-C44F-87BE-1BB5CFC8D9AF}" dt="2020-07-17T21:44:52.704" v="3988" actId="478"/>
          <ac:spMkLst>
            <pc:docMk/>
            <pc:sldMk cId="3543882729" sldId="361"/>
            <ac:spMk id="33" creationId="{02602149-7B04-463F-8FC8-4FBD9CF9B6AD}"/>
          </ac:spMkLst>
        </pc:spChg>
        <pc:spChg chg="del">
          <ac:chgData name="David  Corredor Montenegro" userId="8ba6318c-fdbf-46b3-9344-4c1b430d8798" providerId="ADAL" clId="{E6BD969C-8E7B-C44F-87BE-1BB5CFC8D9AF}" dt="2020-07-17T21:44:52.704" v="3988" actId="478"/>
          <ac:spMkLst>
            <pc:docMk/>
            <pc:sldMk cId="3543882729" sldId="361"/>
            <ac:spMk id="34" creationId="{F0861DFB-2EF1-4739-B94E-35B3807B733D}"/>
          </ac:spMkLst>
        </pc:spChg>
        <pc:spChg chg="del">
          <ac:chgData name="David  Corredor Montenegro" userId="8ba6318c-fdbf-46b3-9344-4c1b430d8798" providerId="ADAL" clId="{E6BD969C-8E7B-C44F-87BE-1BB5CFC8D9AF}" dt="2020-07-17T21:44:52.704" v="3988" actId="478"/>
          <ac:spMkLst>
            <pc:docMk/>
            <pc:sldMk cId="3543882729" sldId="361"/>
            <ac:spMk id="35" creationId="{63FBE5C1-F46F-429C-BB0A-83A3B1D49C41}"/>
          </ac:spMkLst>
        </pc:spChg>
        <pc:spChg chg="add del mod">
          <ac:chgData name="David  Corredor Montenegro" userId="8ba6318c-fdbf-46b3-9344-4c1b430d8798" providerId="ADAL" clId="{E6BD969C-8E7B-C44F-87BE-1BB5CFC8D9AF}" dt="2020-07-17T21:45:25.825" v="3996" actId="478"/>
          <ac:spMkLst>
            <pc:docMk/>
            <pc:sldMk cId="3543882729" sldId="361"/>
            <ac:spMk id="37" creationId="{5EF18391-6AF8-40B8-8F3B-27698749459E}"/>
          </ac:spMkLst>
        </pc:spChg>
        <pc:spChg chg="del">
          <ac:chgData name="David  Corredor Montenegro" userId="8ba6318c-fdbf-46b3-9344-4c1b430d8798" providerId="ADAL" clId="{E6BD969C-8E7B-C44F-87BE-1BB5CFC8D9AF}" dt="2020-07-17T21:44:52.704" v="3988" actId="478"/>
          <ac:spMkLst>
            <pc:docMk/>
            <pc:sldMk cId="3543882729" sldId="361"/>
            <ac:spMk id="45" creationId="{944004B7-748D-4450-9BA2-D9854DFACE7D}"/>
          </ac:spMkLst>
        </pc:spChg>
        <pc:cxnChg chg="del mod">
          <ac:chgData name="David  Corredor Montenegro" userId="8ba6318c-fdbf-46b3-9344-4c1b430d8798" providerId="ADAL" clId="{E6BD969C-8E7B-C44F-87BE-1BB5CFC8D9AF}" dt="2020-07-17T21:49:37.797" v="4058" actId="478"/>
          <ac:cxnSpMkLst>
            <pc:docMk/>
            <pc:sldMk cId="3543882729" sldId="361"/>
            <ac:cxnSpMk id="29" creationId="{4E78C4EB-3E56-4740-962A-BDD8B1804E2C}"/>
          </ac:cxnSpMkLst>
        </pc:cxnChg>
        <pc:cxnChg chg="add del mod">
          <ac:chgData name="David  Corredor Montenegro" userId="8ba6318c-fdbf-46b3-9344-4c1b430d8798" providerId="ADAL" clId="{E6BD969C-8E7B-C44F-87BE-1BB5CFC8D9AF}" dt="2020-07-17T21:49:34.531" v="4056" actId="478"/>
          <ac:cxnSpMkLst>
            <pc:docMk/>
            <pc:sldMk cId="3543882729" sldId="361"/>
            <ac:cxnSpMk id="38" creationId="{268EE4BD-7A1D-4BB1-9B20-849077235FB8}"/>
          </ac:cxnSpMkLst>
        </pc:cxnChg>
        <pc:cxnChg chg="del">
          <ac:chgData name="David  Corredor Montenegro" userId="8ba6318c-fdbf-46b3-9344-4c1b430d8798" providerId="ADAL" clId="{E6BD969C-8E7B-C44F-87BE-1BB5CFC8D9AF}" dt="2020-07-17T21:44:52.704" v="3988" actId="478"/>
          <ac:cxnSpMkLst>
            <pc:docMk/>
            <pc:sldMk cId="3543882729" sldId="361"/>
            <ac:cxnSpMk id="39" creationId="{5C2DC8C8-7682-4A3E-B6A7-461C3796CC7F}"/>
          </ac:cxnSpMkLst>
        </pc:cxnChg>
        <pc:cxnChg chg="del">
          <ac:chgData name="David  Corredor Montenegro" userId="8ba6318c-fdbf-46b3-9344-4c1b430d8798" providerId="ADAL" clId="{E6BD969C-8E7B-C44F-87BE-1BB5CFC8D9AF}" dt="2020-07-17T21:44:52.704" v="3988" actId="478"/>
          <ac:cxnSpMkLst>
            <pc:docMk/>
            <pc:sldMk cId="3543882729" sldId="361"/>
            <ac:cxnSpMk id="40" creationId="{A75AF377-FE37-4BC9-9AEB-F685FAA125CE}"/>
          </ac:cxnSpMkLst>
        </pc:cxnChg>
      </pc:sldChg>
      <pc:sldChg chg="add del">
        <pc:chgData name="David  Corredor Montenegro" userId="8ba6318c-fdbf-46b3-9344-4c1b430d8798" providerId="ADAL" clId="{E6BD969C-8E7B-C44F-87BE-1BB5CFC8D9AF}" dt="2020-07-17T21:52:56.806" v="4065" actId="2696"/>
        <pc:sldMkLst>
          <pc:docMk/>
          <pc:sldMk cId="1564283640" sldId="362"/>
        </pc:sldMkLst>
      </pc:sldChg>
      <pc:sldChg chg="addSp modSp add mod modNotesTx">
        <pc:chgData name="David  Corredor Montenegro" userId="8ba6318c-fdbf-46b3-9344-4c1b430d8798" providerId="ADAL" clId="{E6BD969C-8E7B-C44F-87BE-1BB5CFC8D9AF}" dt="2020-07-17T22:38:25.837" v="5453"/>
        <pc:sldMkLst>
          <pc:docMk/>
          <pc:sldMk cId="1440080040" sldId="363"/>
        </pc:sldMkLst>
        <pc:spChg chg="add mod">
          <ac:chgData name="David  Corredor Montenegro" userId="8ba6318c-fdbf-46b3-9344-4c1b430d8798" providerId="ADAL" clId="{E6BD969C-8E7B-C44F-87BE-1BB5CFC8D9AF}" dt="2020-07-17T22:30:08.281" v="5083" actId="1037"/>
          <ac:spMkLst>
            <pc:docMk/>
            <pc:sldMk cId="1440080040" sldId="363"/>
            <ac:spMk id="2" creationId="{E6678840-997B-7D46-8B99-BDF2D97DA820}"/>
          </ac:spMkLst>
        </pc:spChg>
        <pc:cxnChg chg="mod">
          <ac:chgData name="David  Corredor Montenegro" userId="8ba6318c-fdbf-46b3-9344-4c1b430d8798" providerId="ADAL" clId="{E6BD969C-8E7B-C44F-87BE-1BB5CFC8D9AF}" dt="2020-07-17T22:38:18.602" v="5452"/>
          <ac:cxnSpMkLst>
            <pc:docMk/>
            <pc:sldMk cId="1440080040" sldId="363"/>
            <ac:cxnSpMk id="39" creationId="{5C2DC8C8-7682-4A3E-B6A7-461C3796CC7F}"/>
          </ac:cxnSpMkLst>
        </pc:cxnChg>
        <pc:cxnChg chg="mod">
          <ac:chgData name="David  Corredor Montenegro" userId="8ba6318c-fdbf-46b3-9344-4c1b430d8798" providerId="ADAL" clId="{E6BD969C-8E7B-C44F-87BE-1BB5CFC8D9AF}" dt="2020-07-17T22:38:25.837" v="5453"/>
          <ac:cxnSpMkLst>
            <pc:docMk/>
            <pc:sldMk cId="1440080040" sldId="363"/>
            <ac:cxnSpMk id="40" creationId="{A75AF377-FE37-4BC9-9AEB-F685FAA125CE}"/>
          </ac:cxnSpMkLst>
        </pc:cxnChg>
      </pc:sldChg>
      <pc:sldChg chg="add modAnim modNotesTx">
        <pc:chgData name="David  Corredor Montenegro" userId="8ba6318c-fdbf-46b3-9344-4c1b430d8798" providerId="ADAL" clId="{E6BD969C-8E7B-C44F-87BE-1BB5CFC8D9AF}" dt="2020-07-17T22:25:36.619" v="4869" actId="20577"/>
        <pc:sldMkLst>
          <pc:docMk/>
          <pc:sldMk cId="3552238029" sldId="364"/>
        </pc:sldMkLst>
      </pc:sldChg>
      <pc:sldChg chg="addSp delSp modSp add mod modNotesTx">
        <pc:chgData name="David  Corredor Montenegro" userId="8ba6318c-fdbf-46b3-9344-4c1b430d8798" providerId="ADAL" clId="{E6BD969C-8E7B-C44F-87BE-1BB5CFC8D9AF}" dt="2020-07-17T22:28:40.822" v="5057" actId="20577"/>
        <pc:sldMkLst>
          <pc:docMk/>
          <pc:sldMk cId="997400954" sldId="365"/>
        </pc:sldMkLst>
        <pc:spChg chg="add mod">
          <ac:chgData name="David  Corredor Montenegro" userId="8ba6318c-fdbf-46b3-9344-4c1b430d8798" providerId="ADAL" clId="{E6BD969C-8E7B-C44F-87BE-1BB5CFC8D9AF}" dt="2020-07-17T22:26:29.544" v="4872"/>
          <ac:spMkLst>
            <pc:docMk/>
            <pc:sldMk cId="997400954" sldId="365"/>
            <ac:spMk id="14" creationId="{5637F617-819D-9D40-B6CE-6AF42DB1FD54}"/>
          </ac:spMkLst>
        </pc:spChg>
        <pc:spChg chg="del">
          <ac:chgData name="David  Corredor Montenegro" userId="8ba6318c-fdbf-46b3-9344-4c1b430d8798" providerId="ADAL" clId="{E6BD969C-8E7B-C44F-87BE-1BB5CFC8D9AF}" dt="2020-07-17T22:26:23.052" v="4871" actId="478"/>
          <ac:spMkLst>
            <pc:docMk/>
            <pc:sldMk cId="997400954" sldId="365"/>
            <ac:spMk id="22" creationId="{878F10C6-D86E-9F46-841D-D90CD1B34914}"/>
          </ac:spMkLst>
        </pc:spChg>
      </pc:sldChg>
      <pc:sldChg chg="add del modAnim modNotesTx">
        <pc:chgData name="David  Corredor Montenegro" userId="8ba6318c-fdbf-46b3-9344-4c1b430d8798" providerId="ADAL" clId="{E6BD969C-8E7B-C44F-87BE-1BB5CFC8D9AF}" dt="2020-07-17T22:07:24.290" v="4220" actId="2696"/>
        <pc:sldMkLst>
          <pc:docMk/>
          <pc:sldMk cId="2565005700" sldId="365"/>
        </pc:sldMkLst>
      </pc:sldChg>
      <pc:sldChg chg="addSp delSp modSp add mod modNotesTx">
        <pc:chgData name="David  Corredor Montenegro" userId="8ba6318c-fdbf-46b3-9344-4c1b430d8798" providerId="ADAL" clId="{E6BD969C-8E7B-C44F-87BE-1BB5CFC8D9AF}" dt="2020-07-17T22:41:55.562" v="5698" actId="20577"/>
        <pc:sldMkLst>
          <pc:docMk/>
          <pc:sldMk cId="3974114611" sldId="366"/>
        </pc:sldMkLst>
        <pc:spChg chg="mod">
          <ac:chgData name="David  Corredor Montenegro" userId="8ba6318c-fdbf-46b3-9344-4c1b430d8798" providerId="ADAL" clId="{E6BD969C-8E7B-C44F-87BE-1BB5CFC8D9AF}" dt="2020-07-17T22:34:03.839" v="5417" actId="164"/>
          <ac:spMkLst>
            <pc:docMk/>
            <pc:sldMk cId="3974114611" sldId="366"/>
            <ac:spMk id="2" creationId="{E6678840-997B-7D46-8B99-BDF2D97DA820}"/>
          </ac:spMkLst>
        </pc:spChg>
        <pc:spChg chg="mod">
          <ac:chgData name="David  Corredor Montenegro" userId="8ba6318c-fdbf-46b3-9344-4c1b430d8798" providerId="ADAL" clId="{E6BD969C-8E7B-C44F-87BE-1BB5CFC8D9AF}" dt="2020-07-17T22:34:03.839" v="5417" actId="164"/>
          <ac:spMkLst>
            <pc:docMk/>
            <pc:sldMk cId="3974114611" sldId="366"/>
            <ac:spMk id="26" creationId="{572549C6-DA02-4DD8-8E00-C47FDBC43B12}"/>
          </ac:spMkLst>
        </pc:spChg>
        <pc:spChg chg="mod">
          <ac:chgData name="David  Corredor Montenegro" userId="8ba6318c-fdbf-46b3-9344-4c1b430d8798" providerId="ADAL" clId="{E6BD969C-8E7B-C44F-87BE-1BB5CFC8D9AF}" dt="2020-07-17T22:34:03.839" v="5417" actId="164"/>
          <ac:spMkLst>
            <pc:docMk/>
            <pc:sldMk cId="3974114611" sldId="366"/>
            <ac:spMk id="27" creationId="{AD62B0D8-77E3-48A6-BF21-7547A21B7D11}"/>
          </ac:spMkLst>
        </pc:spChg>
        <pc:spChg chg="mod">
          <ac:chgData name="David  Corredor Montenegro" userId="8ba6318c-fdbf-46b3-9344-4c1b430d8798" providerId="ADAL" clId="{E6BD969C-8E7B-C44F-87BE-1BB5CFC8D9AF}" dt="2020-07-17T22:34:03.839" v="5417" actId="164"/>
          <ac:spMkLst>
            <pc:docMk/>
            <pc:sldMk cId="3974114611" sldId="366"/>
            <ac:spMk id="32" creationId="{1FF02D9E-B0D2-4DC5-A5D0-6116BB28444F}"/>
          </ac:spMkLst>
        </pc:spChg>
        <pc:spChg chg="mod">
          <ac:chgData name="David  Corredor Montenegro" userId="8ba6318c-fdbf-46b3-9344-4c1b430d8798" providerId="ADAL" clId="{E6BD969C-8E7B-C44F-87BE-1BB5CFC8D9AF}" dt="2020-07-17T22:34:03.839" v="5417" actId="164"/>
          <ac:spMkLst>
            <pc:docMk/>
            <pc:sldMk cId="3974114611" sldId="366"/>
            <ac:spMk id="33" creationId="{02602149-7B04-463F-8FC8-4FBD9CF9B6AD}"/>
          </ac:spMkLst>
        </pc:spChg>
        <pc:spChg chg="mod">
          <ac:chgData name="David  Corredor Montenegro" userId="8ba6318c-fdbf-46b3-9344-4c1b430d8798" providerId="ADAL" clId="{E6BD969C-8E7B-C44F-87BE-1BB5CFC8D9AF}" dt="2020-07-17T22:34:03.839" v="5417" actId="164"/>
          <ac:spMkLst>
            <pc:docMk/>
            <pc:sldMk cId="3974114611" sldId="366"/>
            <ac:spMk id="34" creationId="{F0861DFB-2EF1-4739-B94E-35B3807B733D}"/>
          </ac:spMkLst>
        </pc:spChg>
        <pc:spChg chg="mod">
          <ac:chgData name="David  Corredor Montenegro" userId="8ba6318c-fdbf-46b3-9344-4c1b430d8798" providerId="ADAL" clId="{E6BD969C-8E7B-C44F-87BE-1BB5CFC8D9AF}" dt="2020-07-17T22:34:03.839" v="5417" actId="164"/>
          <ac:spMkLst>
            <pc:docMk/>
            <pc:sldMk cId="3974114611" sldId="366"/>
            <ac:spMk id="35" creationId="{63FBE5C1-F46F-429C-BB0A-83A3B1D49C41}"/>
          </ac:spMkLst>
        </pc:spChg>
        <pc:spChg chg="mod">
          <ac:chgData name="David  Corredor Montenegro" userId="8ba6318c-fdbf-46b3-9344-4c1b430d8798" providerId="ADAL" clId="{E6BD969C-8E7B-C44F-87BE-1BB5CFC8D9AF}" dt="2020-07-17T22:34:06.358" v="5418"/>
          <ac:spMkLst>
            <pc:docMk/>
            <pc:sldMk cId="3974114611" sldId="366"/>
            <ac:spMk id="42" creationId="{FE8E9790-B833-484F-A490-9B71C9DB7C7F}"/>
          </ac:spMkLst>
        </pc:spChg>
        <pc:spChg chg="mod">
          <ac:chgData name="David  Corredor Montenegro" userId="8ba6318c-fdbf-46b3-9344-4c1b430d8798" providerId="ADAL" clId="{E6BD969C-8E7B-C44F-87BE-1BB5CFC8D9AF}" dt="2020-07-17T22:34:06.358" v="5418"/>
          <ac:spMkLst>
            <pc:docMk/>
            <pc:sldMk cId="3974114611" sldId="366"/>
            <ac:spMk id="43" creationId="{B05DA88C-2C98-1A49-A5BD-C83482CD198E}"/>
          </ac:spMkLst>
        </pc:spChg>
        <pc:spChg chg="mod">
          <ac:chgData name="David  Corredor Montenegro" userId="8ba6318c-fdbf-46b3-9344-4c1b430d8798" providerId="ADAL" clId="{E6BD969C-8E7B-C44F-87BE-1BB5CFC8D9AF}" dt="2020-07-17T22:34:03.839" v="5417" actId="164"/>
          <ac:spMkLst>
            <pc:docMk/>
            <pc:sldMk cId="3974114611" sldId="366"/>
            <ac:spMk id="45" creationId="{944004B7-748D-4450-9BA2-D9854DFACE7D}"/>
          </ac:spMkLst>
        </pc:spChg>
        <pc:spChg chg="mod">
          <ac:chgData name="David  Corredor Montenegro" userId="8ba6318c-fdbf-46b3-9344-4c1b430d8798" providerId="ADAL" clId="{E6BD969C-8E7B-C44F-87BE-1BB5CFC8D9AF}" dt="2020-07-17T22:34:06.358" v="5418"/>
          <ac:spMkLst>
            <pc:docMk/>
            <pc:sldMk cId="3974114611" sldId="366"/>
            <ac:spMk id="46" creationId="{FCE7B3D0-0276-3249-A947-46C395D5530E}"/>
          </ac:spMkLst>
        </pc:spChg>
        <pc:spChg chg="mod">
          <ac:chgData name="David  Corredor Montenegro" userId="8ba6318c-fdbf-46b3-9344-4c1b430d8798" providerId="ADAL" clId="{E6BD969C-8E7B-C44F-87BE-1BB5CFC8D9AF}" dt="2020-07-17T22:34:06.358" v="5418"/>
          <ac:spMkLst>
            <pc:docMk/>
            <pc:sldMk cId="3974114611" sldId="366"/>
            <ac:spMk id="47" creationId="{5FF14C43-F580-1F4E-9F9B-3986DDA1D74E}"/>
          </ac:spMkLst>
        </pc:spChg>
        <pc:spChg chg="mod">
          <ac:chgData name="David  Corredor Montenegro" userId="8ba6318c-fdbf-46b3-9344-4c1b430d8798" providerId="ADAL" clId="{E6BD969C-8E7B-C44F-87BE-1BB5CFC8D9AF}" dt="2020-07-17T22:38:01.015" v="5451" actId="20577"/>
          <ac:spMkLst>
            <pc:docMk/>
            <pc:sldMk cId="3974114611" sldId="366"/>
            <ac:spMk id="48" creationId="{67C5EB56-E5B7-8A43-BDF4-BFD3BA5AD8DC}"/>
          </ac:spMkLst>
        </pc:spChg>
        <pc:spChg chg="mod">
          <ac:chgData name="David  Corredor Montenegro" userId="8ba6318c-fdbf-46b3-9344-4c1b430d8798" providerId="ADAL" clId="{E6BD969C-8E7B-C44F-87BE-1BB5CFC8D9AF}" dt="2020-07-17T22:37:16.267" v="5445" actId="1076"/>
          <ac:spMkLst>
            <pc:docMk/>
            <pc:sldMk cId="3974114611" sldId="366"/>
            <ac:spMk id="49" creationId="{80CB9B0C-4226-2042-9538-7F832DEF9DCB}"/>
          </ac:spMkLst>
        </pc:spChg>
        <pc:spChg chg="mod">
          <ac:chgData name="David  Corredor Montenegro" userId="8ba6318c-fdbf-46b3-9344-4c1b430d8798" providerId="ADAL" clId="{E6BD969C-8E7B-C44F-87BE-1BB5CFC8D9AF}" dt="2020-07-17T22:37:16.845" v="5446" actId="1076"/>
          <ac:spMkLst>
            <pc:docMk/>
            <pc:sldMk cId="3974114611" sldId="366"/>
            <ac:spMk id="52" creationId="{A8AE7B4E-6442-3641-BC5E-5D3D00A67FF2}"/>
          </ac:spMkLst>
        </pc:spChg>
        <pc:spChg chg="mod">
          <ac:chgData name="David  Corredor Montenegro" userId="8ba6318c-fdbf-46b3-9344-4c1b430d8798" providerId="ADAL" clId="{E6BD969C-8E7B-C44F-87BE-1BB5CFC8D9AF}" dt="2020-07-17T22:34:40.257" v="5437" actId="1036"/>
          <ac:spMkLst>
            <pc:docMk/>
            <pc:sldMk cId="3974114611" sldId="366"/>
            <ac:spMk id="53" creationId="{B112A751-4C5C-394A-8B84-0CE72C82B7E2}"/>
          </ac:spMkLst>
        </pc:spChg>
        <pc:spChg chg="add del mod">
          <ac:chgData name="David  Corredor Montenegro" userId="8ba6318c-fdbf-46b3-9344-4c1b430d8798" providerId="ADAL" clId="{E6BD969C-8E7B-C44F-87BE-1BB5CFC8D9AF}" dt="2020-07-17T22:36:49.872" v="5442" actId="478"/>
          <ac:spMkLst>
            <pc:docMk/>
            <pc:sldMk cId="3974114611" sldId="366"/>
            <ac:spMk id="54" creationId="{510A9C3A-C977-CD4C-B22E-FDFE3418377C}"/>
          </ac:spMkLst>
        </pc:spChg>
        <pc:grpChg chg="add mod">
          <ac:chgData name="David  Corredor Montenegro" userId="8ba6318c-fdbf-46b3-9344-4c1b430d8798" providerId="ADAL" clId="{E6BD969C-8E7B-C44F-87BE-1BB5CFC8D9AF}" dt="2020-07-17T22:34:00.471" v="5416" actId="164"/>
          <ac:grpSpMkLst>
            <pc:docMk/>
            <pc:sldMk cId="3974114611" sldId="366"/>
            <ac:grpSpMk id="3" creationId="{DDD73E39-D5FD-A342-8314-9A81800B4F7D}"/>
          </ac:grpSpMkLst>
        </pc:grpChg>
        <pc:grpChg chg="add mod">
          <ac:chgData name="David  Corredor Montenegro" userId="8ba6318c-fdbf-46b3-9344-4c1b430d8798" providerId="ADAL" clId="{E6BD969C-8E7B-C44F-87BE-1BB5CFC8D9AF}" dt="2020-07-17T22:34:03.839" v="5417" actId="164"/>
          <ac:grpSpMkLst>
            <pc:docMk/>
            <pc:sldMk cId="3974114611" sldId="366"/>
            <ac:grpSpMk id="4" creationId="{2C119679-31CE-9A40-A05A-900F514808FB}"/>
          </ac:grpSpMkLst>
        </pc:grpChg>
        <pc:grpChg chg="add mod">
          <ac:chgData name="David  Corredor Montenegro" userId="8ba6318c-fdbf-46b3-9344-4c1b430d8798" providerId="ADAL" clId="{E6BD969C-8E7B-C44F-87BE-1BB5CFC8D9AF}" dt="2020-07-17T22:34:17.643" v="5421" actId="1076"/>
          <ac:grpSpMkLst>
            <pc:docMk/>
            <pc:sldMk cId="3974114611" sldId="366"/>
            <ac:grpSpMk id="41" creationId="{348BEDB8-2117-5342-94BE-625DCE3EF0C8}"/>
          </ac:grpSpMkLst>
        </pc:grpChg>
        <pc:cxnChg chg="mod">
          <ac:chgData name="David  Corredor Montenegro" userId="8ba6318c-fdbf-46b3-9344-4c1b430d8798" providerId="ADAL" clId="{E6BD969C-8E7B-C44F-87BE-1BB5CFC8D9AF}" dt="2020-07-17T22:34:03.839" v="5417" actId="164"/>
          <ac:cxnSpMkLst>
            <pc:docMk/>
            <pc:sldMk cId="3974114611" sldId="366"/>
            <ac:cxnSpMk id="39" creationId="{5C2DC8C8-7682-4A3E-B6A7-461C3796CC7F}"/>
          </ac:cxnSpMkLst>
        </pc:cxnChg>
        <pc:cxnChg chg="mod">
          <ac:chgData name="David  Corredor Montenegro" userId="8ba6318c-fdbf-46b3-9344-4c1b430d8798" providerId="ADAL" clId="{E6BD969C-8E7B-C44F-87BE-1BB5CFC8D9AF}" dt="2020-07-17T22:34:03.839" v="5417" actId="164"/>
          <ac:cxnSpMkLst>
            <pc:docMk/>
            <pc:sldMk cId="3974114611" sldId="366"/>
            <ac:cxnSpMk id="40" creationId="{A75AF377-FE37-4BC9-9AEB-F685FAA125CE}"/>
          </ac:cxnSpMkLst>
        </pc:cxnChg>
        <pc:cxnChg chg="mod">
          <ac:chgData name="David  Corredor Montenegro" userId="8ba6318c-fdbf-46b3-9344-4c1b430d8798" providerId="ADAL" clId="{E6BD969C-8E7B-C44F-87BE-1BB5CFC8D9AF}" dt="2020-07-17T22:37:37.041" v="5449"/>
          <ac:cxnSpMkLst>
            <pc:docMk/>
            <pc:sldMk cId="3974114611" sldId="366"/>
            <ac:cxnSpMk id="50" creationId="{29F93D13-559F-004B-AF41-A6D7DDE5F402}"/>
          </ac:cxnSpMkLst>
        </pc:cxnChg>
        <pc:cxnChg chg="mod">
          <ac:chgData name="David  Corredor Montenegro" userId="8ba6318c-fdbf-46b3-9344-4c1b430d8798" providerId="ADAL" clId="{E6BD969C-8E7B-C44F-87BE-1BB5CFC8D9AF}" dt="2020-07-17T22:37:44.477" v="5450"/>
          <ac:cxnSpMkLst>
            <pc:docMk/>
            <pc:sldMk cId="3974114611" sldId="366"/>
            <ac:cxnSpMk id="51" creationId="{A0735FA9-BBB3-364B-8780-BCEB062A7219}"/>
          </ac:cxnSpMkLst>
        </pc:cxnChg>
      </pc:sldChg>
      <pc:sldChg chg="delSp modSp mod">
        <pc:chgData name="David  Corredor Montenegro" userId="8ba6318c-fdbf-46b3-9344-4c1b430d8798" providerId="ADAL" clId="{E6BD969C-8E7B-C44F-87BE-1BB5CFC8D9AF}" dt="2020-07-19T00:03:09.604" v="5717" actId="478"/>
        <pc:sldMkLst>
          <pc:docMk/>
          <pc:sldMk cId="1850128057" sldId="370"/>
        </pc:sldMkLst>
        <pc:spChg chg="del mod">
          <ac:chgData name="David  Corredor Montenegro" userId="8ba6318c-fdbf-46b3-9344-4c1b430d8798" providerId="ADAL" clId="{E6BD969C-8E7B-C44F-87BE-1BB5CFC8D9AF}" dt="2020-07-19T00:03:09.604" v="5717" actId="478"/>
          <ac:spMkLst>
            <pc:docMk/>
            <pc:sldMk cId="1850128057" sldId="370"/>
            <ac:spMk id="91" creationId="{DAE1DD64-09B1-40BA-8B52-6A9BAF081FE4}"/>
          </ac:spMkLst>
        </pc:spChg>
      </pc:sldChg>
      <pc:sldChg chg="delSp mod">
        <pc:chgData name="David  Corredor Montenegro" userId="8ba6318c-fdbf-46b3-9344-4c1b430d8798" providerId="ADAL" clId="{E6BD969C-8E7B-C44F-87BE-1BB5CFC8D9AF}" dt="2020-07-19T00:03:23.806" v="5718" actId="478"/>
        <pc:sldMkLst>
          <pc:docMk/>
          <pc:sldMk cId="970446461" sldId="376"/>
        </pc:sldMkLst>
        <pc:spChg chg="del">
          <ac:chgData name="David  Corredor Montenegro" userId="8ba6318c-fdbf-46b3-9344-4c1b430d8798" providerId="ADAL" clId="{E6BD969C-8E7B-C44F-87BE-1BB5CFC8D9AF}" dt="2020-07-19T00:03:23.806" v="5718" actId="478"/>
          <ac:spMkLst>
            <pc:docMk/>
            <pc:sldMk cId="970446461" sldId="376"/>
            <ac:spMk id="91" creationId="{DAE1DD64-09B1-40BA-8B52-6A9BAF081FE4}"/>
          </ac:spMkLst>
        </pc:spChg>
      </pc:sldChg>
      <pc:sldChg chg="addSp modSp add mod">
        <pc:chgData name="David  Corredor Montenegro" userId="8ba6318c-fdbf-46b3-9344-4c1b430d8798" providerId="ADAL" clId="{E6BD969C-8E7B-C44F-87BE-1BB5CFC8D9AF}" dt="2020-07-19T00:14:29.510" v="6018" actId="13926"/>
        <pc:sldMkLst>
          <pc:docMk/>
          <pc:sldMk cId="81455924" sldId="377"/>
        </pc:sldMkLst>
        <pc:spChg chg="mod">
          <ac:chgData name="David  Corredor Montenegro" userId="8ba6318c-fdbf-46b3-9344-4c1b430d8798" providerId="ADAL" clId="{E6BD969C-8E7B-C44F-87BE-1BB5CFC8D9AF}" dt="2020-07-19T00:10:11.476" v="5756" actId="20577"/>
          <ac:spMkLst>
            <pc:docMk/>
            <pc:sldMk cId="81455924" sldId="377"/>
            <ac:spMk id="2" creationId="{234275E1-48CF-D84A-A3F8-4D2C14488C35}"/>
          </ac:spMkLst>
        </pc:spChg>
        <pc:spChg chg="add mod">
          <ac:chgData name="David  Corredor Montenegro" userId="8ba6318c-fdbf-46b3-9344-4c1b430d8798" providerId="ADAL" clId="{E6BD969C-8E7B-C44F-87BE-1BB5CFC8D9AF}" dt="2020-07-19T00:14:29.510" v="6018" actId="13926"/>
          <ac:spMkLst>
            <pc:docMk/>
            <pc:sldMk cId="81455924" sldId="377"/>
            <ac:spMk id="3" creationId="{703A5E63-5558-344F-B2DF-DA0CFCC3AF2A}"/>
          </ac:spMkLst>
        </pc:spChg>
      </pc:sldChg>
      <pc:sldChg chg="modNotesTx">
        <pc:chgData name="David  Corredor Montenegro" userId="8ba6318c-fdbf-46b3-9344-4c1b430d8798" providerId="ADAL" clId="{E6BD969C-8E7B-C44F-87BE-1BB5CFC8D9AF}" dt="2020-07-21T00:16:11.569" v="7570" actId="20577"/>
        <pc:sldMkLst>
          <pc:docMk/>
          <pc:sldMk cId="3912231766" sldId="379"/>
        </pc:sldMkLst>
      </pc:sldChg>
      <pc:sldChg chg="ord modNotesTx">
        <pc:chgData name="David  Corredor Montenegro" userId="8ba6318c-fdbf-46b3-9344-4c1b430d8798" providerId="ADAL" clId="{E6BD969C-8E7B-C44F-87BE-1BB5CFC8D9AF}" dt="2020-07-21T00:39:31.369" v="8398"/>
        <pc:sldMkLst>
          <pc:docMk/>
          <pc:sldMk cId="772949045" sldId="390"/>
        </pc:sldMkLst>
      </pc:sldChg>
      <pc:sldChg chg="ord">
        <pc:chgData name="David  Corredor Montenegro" userId="8ba6318c-fdbf-46b3-9344-4c1b430d8798" providerId="ADAL" clId="{E6BD969C-8E7B-C44F-87BE-1BB5CFC8D9AF}" dt="2020-07-20T21:10:52.161" v="6049"/>
        <pc:sldMkLst>
          <pc:docMk/>
          <pc:sldMk cId="98953150" sldId="393"/>
        </pc:sldMkLst>
      </pc:sldChg>
      <pc:sldChg chg="modNotesTx">
        <pc:chgData name="David  Corredor Montenegro" userId="8ba6318c-fdbf-46b3-9344-4c1b430d8798" providerId="ADAL" clId="{E6BD969C-8E7B-C44F-87BE-1BB5CFC8D9AF}" dt="2020-07-21T00:36:07.081" v="8329" actId="20577"/>
        <pc:sldMkLst>
          <pc:docMk/>
          <pc:sldMk cId="3838573020" sldId="406"/>
        </pc:sldMkLst>
      </pc:sldChg>
      <pc:sldChg chg="modNotesTx">
        <pc:chgData name="David  Corredor Montenegro" userId="8ba6318c-fdbf-46b3-9344-4c1b430d8798" providerId="ADAL" clId="{E6BD969C-8E7B-C44F-87BE-1BB5CFC8D9AF}" dt="2020-07-21T00:36:32.785" v="8351" actId="20577"/>
        <pc:sldMkLst>
          <pc:docMk/>
          <pc:sldMk cId="99518960" sldId="410"/>
        </pc:sldMkLst>
      </pc:sldChg>
      <pc:sldChg chg="modNotesTx">
        <pc:chgData name="David  Corredor Montenegro" userId="8ba6318c-fdbf-46b3-9344-4c1b430d8798" providerId="ADAL" clId="{E6BD969C-8E7B-C44F-87BE-1BB5CFC8D9AF}" dt="2020-07-21T00:15:42.400" v="7565" actId="20577"/>
        <pc:sldMkLst>
          <pc:docMk/>
          <pc:sldMk cId="336421240" sldId="417"/>
        </pc:sldMkLst>
      </pc:sldChg>
      <pc:sldChg chg="modNotesTx">
        <pc:chgData name="David  Corredor Montenegro" userId="8ba6318c-fdbf-46b3-9344-4c1b430d8798" providerId="ADAL" clId="{E6BD969C-8E7B-C44F-87BE-1BB5CFC8D9AF}" dt="2020-07-21T00:17:13.953" v="7607" actId="20577"/>
        <pc:sldMkLst>
          <pc:docMk/>
          <pc:sldMk cId="1982821400" sldId="418"/>
        </pc:sldMkLst>
      </pc:sldChg>
      <pc:sldChg chg="addSp modSp add del mod">
        <pc:chgData name="David  Corredor Montenegro" userId="8ba6318c-fdbf-46b3-9344-4c1b430d8798" providerId="ADAL" clId="{E6BD969C-8E7B-C44F-87BE-1BB5CFC8D9AF}" dt="2020-07-20T23:28:28.673" v="7527" actId="2696"/>
        <pc:sldMkLst>
          <pc:docMk/>
          <pc:sldMk cId="2474193003" sldId="419"/>
        </pc:sldMkLst>
        <pc:spChg chg="mod">
          <ac:chgData name="David  Corredor Montenegro" userId="8ba6318c-fdbf-46b3-9344-4c1b430d8798" providerId="ADAL" clId="{E6BD969C-8E7B-C44F-87BE-1BB5CFC8D9AF}" dt="2020-07-20T23:27:43.714" v="7510" actId="164"/>
          <ac:spMkLst>
            <pc:docMk/>
            <pc:sldMk cId="2474193003" sldId="419"/>
            <ac:spMk id="16" creationId="{D251B673-64EC-ED43-B1BB-C1ECF615AF00}"/>
          </ac:spMkLst>
        </pc:spChg>
        <pc:spChg chg="add mod">
          <ac:chgData name="David  Corredor Montenegro" userId="8ba6318c-fdbf-46b3-9344-4c1b430d8798" providerId="ADAL" clId="{E6BD969C-8E7B-C44F-87BE-1BB5CFC8D9AF}" dt="2020-07-20T23:28:12.070" v="7522" actId="164"/>
          <ac:spMkLst>
            <pc:docMk/>
            <pc:sldMk cId="2474193003" sldId="419"/>
            <ac:spMk id="29" creationId="{A5422765-BD02-0F42-8C74-DC238CD69037}"/>
          </ac:spMkLst>
        </pc:spChg>
        <pc:grpChg chg="add mod">
          <ac:chgData name="David  Corredor Montenegro" userId="8ba6318c-fdbf-46b3-9344-4c1b430d8798" providerId="ADAL" clId="{E6BD969C-8E7B-C44F-87BE-1BB5CFC8D9AF}" dt="2020-07-20T23:28:12.070" v="7522" actId="164"/>
          <ac:grpSpMkLst>
            <pc:docMk/>
            <pc:sldMk cId="2474193003" sldId="419"/>
            <ac:grpSpMk id="2" creationId="{F32673F9-4E1D-2348-B877-968747EEEF39}"/>
          </ac:grpSpMkLst>
        </pc:grpChg>
        <pc:grpChg chg="add mod">
          <ac:chgData name="David  Corredor Montenegro" userId="8ba6318c-fdbf-46b3-9344-4c1b430d8798" providerId="ADAL" clId="{E6BD969C-8E7B-C44F-87BE-1BB5CFC8D9AF}" dt="2020-07-20T23:28:12.070" v="7522" actId="164"/>
          <ac:grpSpMkLst>
            <pc:docMk/>
            <pc:sldMk cId="2474193003" sldId="419"/>
            <ac:grpSpMk id="3" creationId="{89D50F39-80A8-9242-841E-69438F6C2B92}"/>
          </ac:grpSpMkLst>
        </pc:grpChg>
        <pc:grpChg chg="mod">
          <ac:chgData name="David  Corredor Montenegro" userId="8ba6318c-fdbf-46b3-9344-4c1b430d8798" providerId="ADAL" clId="{E6BD969C-8E7B-C44F-87BE-1BB5CFC8D9AF}" dt="2020-07-20T23:27:43.714" v="7510" actId="164"/>
          <ac:grpSpMkLst>
            <pc:docMk/>
            <pc:sldMk cId="2474193003" sldId="419"/>
            <ac:grpSpMk id="44" creationId="{3D755072-C6CD-8645-BE47-BE633E6E94E8}"/>
          </ac:grpSpMkLst>
        </pc:grpChg>
        <pc:grpChg chg="mod">
          <ac:chgData name="David  Corredor Montenegro" userId="8ba6318c-fdbf-46b3-9344-4c1b430d8798" providerId="ADAL" clId="{E6BD969C-8E7B-C44F-87BE-1BB5CFC8D9AF}" dt="2020-07-20T23:27:43.714" v="7510" actId="164"/>
          <ac:grpSpMkLst>
            <pc:docMk/>
            <pc:sldMk cId="2474193003" sldId="419"/>
            <ac:grpSpMk id="53" creationId="{77ABBFC9-3D8F-694D-A358-B81AF1389D80}"/>
          </ac:grpSpMkLst>
        </pc:grpChg>
        <pc:grpChg chg="mod">
          <ac:chgData name="David  Corredor Montenegro" userId="8ba6318c-fdbf-46b3-9344-4c1b430d8798" providerId="ADAL" clId="{E6BD969C-8E7B-C44F-87BE-1BB5CFC8D9AF}" dt="2020-07-20T23:27:43.714" v="7510" actId="164"/>
          <ac:grpSpMkLst>
            <pc:docMk/>
            <pc:sldMk cId="2474193003" sldId="419"/>
            <ac:grpSpMk id="55" creationId="{DDFDB485-25FA-8348-9BBA-0178D6D630C9}"/>
          </ac:grpSpMkLst>
        </pc:grpChg>
        <pc:picChg chg="mod">
          <ac:chgData name="David  Corredor Montenegro" userId="8ba6318c-fdbf-46b3-9344-4c1b430d8798" providerId="ADAL" clId="{E6BD969C-8E7B-C44F-87BE-1BB5CFC8D9AF}" dt="2020-07-20T23:27:43.714" v="7510" actId="164"/>
          <ac:picMkLst>
            <pc:docMk/>
            <pc:sldMk cId="2474193003" sldId="419"/>
            <ac:picMk id="19" creationId="{AE2BE589-9AEC-804B-93C8-564B450ECB18}"/>
          </ac:picMkLst>
        </pc:picChg>
        <pc:picChg chg="mod">
          <ac:chgData name="David  Corredor Montenegro" userId="8ba6318c-fdbf-46b3-9344-4c1b430d8798" providerId="ADAL" clId="{E6BD969C-8E7B-C44F-87BE-1BB5CFC8D9AF}" dt="2020-07-20T23:27:43.714" v="7510" actId="164"/>
          <ac:picMkLst>
            <pc:docMk/>
            <pc:sldMk cId="2474193003" sldId="419"/>
            <ac:picMk id="42" creationId="{95613BA7-5296-C744-8862-FE3A5BA59B46}"/>
          </ac:picMkLst>
        </pc:picChg>
      </pc:sldChg>
      <pc:sldChg chg="add">
        <pc:chgData name="David  Corredor Montenegro" userId="8ba6318c-fdbf-46b3-9344-4c1b430d8798" providerId="ADAL" clId="{E6BD969C-8E7B-C44F-87BE-1BB5CFC8D9AF}" dt="2020-07-20T23:25:22.985" v="7502"/>
        <pc:sldMkLst>
          <pc:docMk/>
          <pc:sldMk cId="2361354120" sldId="420"/>
        </pc:sldMkLst>
      </pc:sldChg>
      <pc:sldChg chg="modSp add mod ord">
        <pc:chgData name="David  Corredor Montenegro" userId="8ba6318c-fdbf-46b3-9344-4c1b430d8798" providerId="ADAL" clId="{E6BD969C-8E7B-C44F-87BE-1BB5CFC8D9AF}" dt="2020-07-20T23:26:54.572" v="7504" actId="1076"/>
        <pc:sldMkLst>
          <pc:docMk/>
          <pc:sldMk cId="1264619599" sldId="421"/>
        </pc:sldMkLst>
        <pc:grpChg chg="mod">
          <ac:chgData name="David  Corredor Montenegro" userId="8ba6318c-fdbf-46b3-9344-4c1b430d8798" providerId="ADAL" clId="{E6BD969C-8E7B-C44F-87BE-1BB5CFC8D9AF}" dt="2020-07-20T23:26:54.572" v="7504" actId="1076"/>
          <ac:grpSpMkLst>
            <pc:docMk/>
            <pc:sldMk cId="1264619599" sldId="421"/>
            <ac:grpSpMk id="55" creationId="{DDFDB485-25FA-8348-9BBA-0178D6D630C9}"/>
          </ac:grpSpMkLst>
        </pc:grpChg>
      </pc:sldChg>
      <pc:sldChg chg="addSp modSp add mod modNotesTx">
        <pc:chgData name="David  Corredor Montenegro" userId="8ba6318c-fdbf-46b3-9344-4c1b430d8798" providerId="ADAL" clId="{E6BD969C-8E7B-C44F-87BE-1BB5CFC8D9AF}" dt="2020-07-20T23:29:44.625" v="7544" actId="20577"/>
        <pc:sldMkLst>
          <pc:docMk/>
          <pc:sldMk cId="998378872" sldId="423"/>
        </pc:sldMkLst>
        <pc:spChg chg="mod">
          <ac:chgData name="David  Corredor Montenegro" userId="8ba6318c-fdbf-46b3-9344-4c1b430d8798" providerId="ADAL" clId="{E6BD969C-8E7B-C44F-87BE-1BB5CFC8D9AF}" dt="2020-07-20T23:28:24.852" v="7525"/>
          <ac:spMkLst>
            <pc:docMk/>
            <pc:sldMk cId="998378872" sldId="423"/>
            <ac:spMk id="24" creationId="{4CFE4206-D272-594F-A261-E3D7BD4B1FA5}"/>
          </ac:spMkLst>
        </pc:spChg>
        <pc:spChg chg="mod">
          <ac:chgData name="David  Corredor Montenegro" userId="8ba6318c-fdbf-46b3-9344-4c1b430d8798" providerId="ADAL" clId="{E6BD969C-8E7B-C44F-87BE-1BB5CFC8D9AF}" dt="2020-07-20T23:28:24.852" v="7525"/>
          <ac:spMkLst>
            <pc:docMk/>
            <pc:sldMk cId="998378872" sldId="423"/>
            <ac:spMk id="26" creationId="{C2A16455-8500-3148-ABBE-5E973363EA7C}"/>
          </ac:spMkLst>
        </pc:spChg>
        <pc:spChg chg="mod">
          <ac:chgData name="David  Corredor Montenegro" userId="8ba6318c-fdbf-46b3-9344-4c1b430d8798" providerId="ADAL" clId="{E6BD969C-8E7B-C44F-87BE-1BB5CFC8D9AF}" dt="2020-07-20T23:28:24.852" v="7525"/>
          <ac:spMkLst>
            <pc:docMk/>
            <pc:sldMk cId="998378872" sldId="423"/>
            <ac:spMk id="50" creationId="{32D6DBB8-C28D-AC4B-9925-725A2DEEAF79}"/>
          </ac:spMkLst>
        </pc:spChg>
        <pc:spChg chg="mod">
          <ac:chgData name="David  Corredor Montenegro" userId="8ba6318c-fdbf-46b3-9344-4c1b430d8798" providerId="ADAL" clId="{E6BD969C-8E7B-C44F-87BE-1BB5CFC8D9AF}" dt="2020-07-20T23:28:24.852" v="7525"/>
          <ac:spMkLst>
            <pc:docMk/>
            <pc:sldMk cId="998378872" sldId="423"/>
            <ac:spMk id="53" creationId="{ADADB8EB-C19E-124F-8BB6-9460756B7C1B}"/>
          </ac:spMkLst>
        </pc:spChg>
        <pc:spChg chg="mod">
          <ac:chgData name="David  Corredor Montenegro" userId="8ba6318c-fdbf-46b3-9344-4c1b430d8798" providerId="ADAL" clId="{E6BD969C-8E7B-C44F-87BE-1BB5CFC8D9AF}" dt="2020-07-20T23:28:24.852" v="7525"/>
          <ac:spMkLst>
            <pc:docMk/>
            <pc:sldMk cId="998378872" sldId="423"/>
            <ac:spMk id="58" creationId="{99698BF9-33D0-0947-8B83-FB1080AE3803}"/>
          </ac:spMkLst>
        </pc:spChg>
        <pc:spChg chg="mod">
          <ac:chgData name="David  Corredor Montenegro" userId="8ba6318c-fdbf-46b3-9344-4c1b430d8798" providerId="ADAL" clId="{E6BD969C-8E7B-C44F-87BE-1BB5CFC8D9AF}" dt="2020-07-20T23:28:24.852" v="7525"/>
          <ac:spMkLst>
            <pc:docMk/>
            <pc:sldMk cId="998378872" sldId="423"/>
            <ac:spMk id="59" creationId="{D86166A1-6775-F247-8010-2A78B7373F1C}"/>
          </ac:spMkLst>
        </pc:spChg>
        <pc:spChg chg="mod">
          <ac:chgData name="David  Corredor Montenegro" userId="8ba6318c-fdbf-46b3-9344-4c1b430d8798" providerId="ADAL" clId="{E6BD969C-8E7B-C44F-87BE-1BB5CFC8D9AF}" dt="2020-07-20T23:28:24.852" v="7525"/>
          <ac:spMkLst>
            <pc:docMk/>
            <pc:sldMk cId="998378872" sldId="423"/>
            <ac:spMk id="60" creationId="{8A8EFA81-B13A-9C45-9496-634EE6CFFD4D}"/>
          </ac:spMkLst>
        </pc:spChg>
        <pc:spChg chg="mod">
          <ac:chgData name="David  Corredor Montenegro" userId="8ba6318c-fdbf-46b3-9344-4c1b430d8798" providerId="ADAL" clId="{E6BD969C-8E7B-C44F-87BE-1BB5CFC8D9AF}" dt="2020-07-20T23:28:24.852" v="7525"/>
          <ac:spMkLst>
            <pc:docMk/>
            <pc:sldMk cId="998378872" sldId="423"/>
            <ac:spMk id="61" creationId="{56B5E414-578C-FF44-AD5C-50CB76C67232}"/>
          </ac:spMkLst>
        </pc:spChg>
        <pc:spChg chg="mod">
          <ac:chgData name="David  Corredor Montenegro" userId="8ba6318c-fdbf-46b3-9344-4c1b430d8798" providerId="ADAL" clId="{E6BD969C-8E7B-C44F-87BE-1BB5CFC8D9AF}" dt="2020-07-20T23:28:24.852" v="7525"/>
          <ac:spMkLst>
            <pc:docMk/>
            <pc:sldMk cId="998378872" sldId="423"/>
            <ac:spMk id="63" creationId="{4AEE4360-8C2D-7D48-8DC9-71CF1C10AD22}"/>
          </ac:spMkLst>
        </pc:spChg>
        <pc:spChg chg="mod">
          <ac:chgData name="David  Corredor Montenegro" userId="8ba6318c-fdbf-46b3-9344-4c1b430d8798" providerId="ADAL" clId="{E6BD969C-8E7B-C44F-87BE-1BB5CFC8D9AF}" dt="2020-07-20T23:28:24.852" v="7525"/>
          <ac:spMkLst>
            <pc:docMk/>
            <pc:sldMk cId="998378872" sldId="423"/>
            <ac:spMk id="67" creationId="{DBFDD369-EED8-BF48-B8F4-77B443145096}"/>
          </ac:spMkLst>
        </pc:spChg>
        <pc:spChg chg="mod">
          <ac:chgData name="David  Corredor Montenegro" userId="8ba6318c-fdbf-46b3-9344-4c1b430d8798" providerId="ADAL" clId="{E6BD969C-8E7B-C44F-87BE-1BB5CFC8D9AF}" dt="2020-07-20T23:28:24.852" v="7525"/>
          <ac:spMkLst>
            <pc:docMk/>
            <pc:sldMk cId="998378872" sldId="423"/>
            <ac:spMk id="68" creationId="{14ADDB94-0768-514C-916F-11FB2AFC1EFA}"/>
          </ac:spMkLst>
        </pc:spChg>
        <pc:spChg chg="mod">
          <ac:chgData name="David  Corredor Montenegro" userId="8ba6318c-fdbf-46b3-9344-4c1b430d8798" providerId="ADAL" clId="{E6BD969C-8E7B-C44F-87BE-1BB5CFC8D9AF}" dt="2020-07-20T23:28:24.852" v="7525"/>
          <ac:spMkLst>
            <pc:docMk/>
            <pc:sldMk cId="998378872" sldId="423"/>
            <ac:spMk id="69" creationId="{D1CC0FCF-604F-B246-AEC1-56A4DC10263E}"/>
          </ac:spMkLst>
        </pc:spChg>
        <pc:spChg chg="mod">
          <ac:chgData name="David  Corredor Montenegro" userId="8ba6318c-fdbf-46b3-9344-4c1b430d8798" providerId="ADAL" clId="{E6BD969C-8E7B-C44F-87BE-1BB5CFC8D9AF}" dt="2020-07-20T23:28:24.852" v="7525"/>
          <ac:spMkLst>
            <pc:docMk/>
            <pc:sldMk cId="998378872" sldId="423"/>
            <ac:spMk id="70" creationId="{DEDEAFA3-D5FA-3D4E-A3CC-61B7C15E35D4}"/>
          </ac:spMkLst>
        </pc:spChg>
        <pc:grpChg chg="add mod">
          <ac:chgData name="David  Corredor Montenegro" userId="8ba6318c-fdbf-46b3-9344-4c1b430d8798" providerId="ADAL" clId="{E6BD969C-8E7B-C44F-87BE-1BB5CFC8D9AF}" dt="2020-07-20T23:28:27.427" v="7526" actId="1076"/>
          <ac:grpSpMkLst>
            <pc:docMk/>
            <pc:sldMk cId="998378872" sldId="423"/>
            <ac:grpSpMk id="23" creationId="{6902FE96-DA96-6C4D-BC7C-98E94806BA57}"/>
          </ac:grpSpMkLst>
        </pc:grpChg>
        <pc:grpChg chg="mod">
          <ac:chgData name="David  Corredor Montenegro" userId="8ba6318c-fdbf-46b3-9344-4c1b430d8798" providerId="ADAL" clId="{E6BD969C-8E7B-C44F-87BE-1BB5CFC8D9AF}" dt="2020-07-20T23:28:24.852" v="7525"/>
          <ac:grpSpMkLst>
            <pc:docMk/>
            <pc:sldMk cId="998378872" sldId="423"/>
            <ac:grpSpMk id="25" creationId="{4DCE4E36-4F9E-8C4E-9241-50E11F9131FC}"/>
          </ac:grpSpMkLst>
        </pc:grpChg>
        <pc:grpChg chg="mod">
          <ac:chgData name="David  Corredor Montenegro" userId="8ba6318c-fdbf-46b3-9344-4c1b430d8798" providerId="ADAL" clId="{E6BD969C-8E7B-C44F-87BE-1BB5CFC8D9AF}" dt="2020-07-20T23:28:24.852" v="7525"/>
          <ac:grpSpMkLst>
            <pc:docMk/>
            <pc:sldMk cId="998378872" sldId="423"/>
            <ac:grpSpMk id="29" creationId="{04823AD0-4C16-B143-A13C-07A0E58B5F0E}"/>
          </ac:grpSpMkLst>
        </pc:grpChg>
        <pc:grpChg chg="mod">
          <ac:chgData name="David  Corredor Montenegro" userId="8ba6318c-fdbf-46b3-9344-4c1b430d8798" providerId="ADAL" clId="{E6BD969C-8E7B-C44F-87BE-1BB5CFC8D9AF}" dt="2020-07-20T23:28:24.852" v="7525"/>
          <ac:grpSpMkLst>
            <pc:docMk/>
            <pc:sldMk cId="998378872" sldId="423"/>
            <ac:grpSpMk id="30" creationId="{F444052F-A24F-2444-8164-EA9194D5EC1E}"/>
          </ac:grpSpMkLst>
        </pc:grpChg>
        <pc:grpChg chg="mod">
          <ac:chgData name="David  Corredor Montenegro" userId="8ba6318c-fdbf-46b3-9344-4c1b430d8798" providerId="ADAL" clId="{E6BD969C-8E7B-C44F-87BE-1BB5CFC8D9AF}" dt="2020-07-20T23:28:24.852" v="7525"/>
          <ac:grpSpMkLst>
            <pc:docMk/>
            <pc:sldMk cId="998378872" sldId="423"/>
            <ac:grpSpMk id="31" creationId="{D55D9E89-FA2A-EE44-B80D-BED1E40E8498}"/>
          </ac:grpSpMkLst>
        </pc:grpChg>
        <pc:grpChg chg="mod">
          <ac:chgData name="David  Corredor Montenegro" userId="8ba6318c-fdbf-46b3-9344-4c1b430d8798" providerId="ADAL" clId="{E6BD969C-8E7B-C44F-87BE-1BB5CFC8D9AF}" dt="2020-07-20T23:28:24.852" v="7525"/>
          <ac:grpSpMkLst>
            <pc:docMk/>
            <pc:sldMk cId="998378872" sldId="423"/>
            <ac:grpSpMk id="51" creationId="{097C2902-B330-EF44-861D-A0408E0F0D0B}"/>
          </ac:grpSpMkLst>
        </pc:grpChg>
        <pc:grpChg chg="mod">
          <ac:chgData name="David  Corredor Montenegro" userId="8ba6318c-fdbf-46b3-9344-4c1b430d8798" providerId="ADAL" clId="{E6BD969C-8E7B-C44F-87BE-1BB5CFC8D9AF}" dt="2020-07-20T23:28:24.852" v="7525"/>
          <ac:grpSpMkLst>
            <pc:docMk/>
            <pc:sldMk cId="998378872" sldId="423"/>
            <ac:grpSpMk id="52" creationId="{C73F1A7A-348F-AF49-AC48-B3517A3E2674}"/>
          </ac:grpSpMkLst>
        </pc:grpChg>
        <pc:grpChg chg="mod">
          <ac:chgData name="David  Corredor Montenegro" userId="8ba6318c-fdbf-46b3-9344-4c1b430d8798" providerId="ADAL" clId="{E6BD969C-8E7B-C44F-87BE-1BB5CFC8D9AF}" dt="2020-07-20T23:28:24.852" v="7525"/>
          <ac:grpSpMkLst>
            <pc:docMk/>
            <pc:sldMk cId="998378872" sldId="423"/>
            <ac:grpSpMk id="56" creationId="{0B7F6B73-D8FC-A84C-AACE-22B7189496AC}"/>
          </ac:grpSpMkLst>
        </pc:grpChg>
        <pc:grpChg chg="mod">
          <ac:chgData name="David  Corredor Montenegro" userId="8ba6318c-fdbf-46b3-9344-4c1b430d8798" providerId="ADAL" clId="{E6BD969C-8E7B-C44F-87BE-1BB5CFC8D9AF}" dt="2020-07-20T23:28:24.852" v="7525"/>
          <ac:grpSpMkLst>
            <pc:docMk/>
            <pc:sldMk cId="998378872" sldId="423"/>
            <ac:grpSpMk id="62" creationId="{824E77B0-9BA4-A048-8575-7815A3596CFE}"/>
          </ac:grpSpMkLst>
        </pc:grpChg>
        <pc:picChg chg="mod">
          <ac:chgData name="David  Corredor Montenegro" userId="8ba6318c-fdbf-46b3-9344-4c1b430d8798" providerId="ADAL" clId="{E6BD969C-8E7B-C44F-87BE-1BB5CFC8D9AF}" dt="2020-07-20T23:28:24.852" v="7525"/>
          <ac:picMkLst>
            <pc:docMk/>
            <pc:sldMk cId="998378872" sldId="423"/>
            <ac:picMk id="27" creationId="{14DF41A8-3BB7-A54E-ACBA-FE5685715182}"/>
          </ac:picMkLst>
        </pc:picChg>
        <pc:picChg chg="mod">
          <ac:chgData name="David  Corredor Montenegro" userId="8ba6318c-fdbf-46b3-9344-4c1b430d8798" providerId="ADAL" clId="{E6BD969C-8E7B-C44F-87BE-1BB5CFC8D9AF}" dt="2020-07-20T23:28:24.852" v="7525"/>
          <ac:picMkLst>
            <pc:docMk/>
            <pc:sldMk cId="998378872" sldId="423"/>
            <ac:picMk id="28" creationId="{50746296-B57B-3347-9C4F-062D9E84B39F}"/>
          </ac:picMkLst>
        </pc:picChg>
        <pc:picChg chg="mod">
          <ac:chgData name="David  Corredor Montenegro" userId="8ba6318c-fdbf-46b3-9344-4c1b430d8798" providerId="ADAL" clId="{E6BD969C-8E7B-C44F-87BE-1BB5CFC8D9AF}" dt="2020-07-20T23:28:24.852" v="7525"/>
          <ac:picMkLst>
            <pc:docMk/>
            <pc:sldMk cId="998378872" sldId="423"/>
            <ac:picMk id="64" creationId="{F22CC164-31E8-E14D-BC27-8DCC3A3FEF52}"/>
          </ac:picMkLst>
        </pc:picChg>
        <pc:picChg chg="mod">
          <ac:chgData name="David  Corredor Montenegro" userId="8ba6318c-fdbf-46b3-9344-4c1b430d8798" providerId="ADAL" clId="{E6BD969C-8E7B-C44F-87BE-1BB5CFC8D9AF}" dt="2020-07-20T23:28:24.852" v="7525"/>
          <ac:picMkLst>
            <pc:docMk/>
            <pc:sldMk cId="998378872" sldId="423"/>
            <ac:picMk id="65" creationId="{10223F2B-8A0A-DC48-9FD2-6654EC8001CC}"/>
          </ac:picMkLst>
        </pc:picChg>
        <pc:picChg chg="mod">
          <ac:chgData name="David  Corredor Montenegro" userId="8ba6318c-fdbf-46b3-9344-4c1b430d8798" providerId="ADAL" clId="{E6BD969C-8E7B-C44F-87BE-1BB5CFC8D9AF}" dt="2020-07-20T23:28:24.852" v="7525"/>
          <ac:picMkLst>
            <pc:docMk/>
            <pc:sldMk cId="998378872" sldId="423"/>
            <ac:picMk id="66" creationId="{E5A066F7-67E1-6643-9403-04A6001DA435}"/>
          </ac:picMkLst>
        </pc:picChg>
        <pc:cxnChg chg="mod">
          <ac:chgData name="David  Corredor Montenegro" userId="8ba6318c-fdbf-46b3-9344-4c1b430d8798" providerId="ADAL" clId="{E6BD969C-8E7B-C44F-87BE-1BB5CFC8D9AF}" dt="2020-07-20T23:28:24.852" v="7525"/>
          <ac:cxnSpMkLst>
            <pc:docMk/>
            <pc:sldMk cId="998378872" sldId="423"/>
            <ac:cxnSpMk id="54" creationId="{101C07F7-F6D3-5941-A583-7C83EBFD3EB3}"/>
          </ac:cxnSpMkLst>
        </pc:cxnChg>
        <pc:cxnChg chg="mod">
          <ac:chgData name="David  Corredor Montenegro" userId="8ba6318c-fdbf-46b3-9344-4c1b430d8798" providerId="ADAL" clId="{E6BD969C-8E7B-C44F-87BE-1BB5CFC8D9AF}" dt="2020-07-20T23:28:24.852" v="7525"/>
          <ac:cxnSpMkLst>
            <pc:docMk/>
            <pc:sldMk cId="998378872" sldId="423"/>
            <ac:cxnSpMk id="55" creationId="{14EBEA20-AF71-AE4C-9118-122075398AAE}"/>
          </ac:cxnSpMkLst>
        </pc:cxnChg>
        <pc:cxnChg chg="mod">
          <ac:chgData name="David  Corredor Montenegro" userId="8ba6318c-fdbf-46b3-9344-4c1b430d8798" providerId="ADAL" clId="{E6BD969C-8E7B-C44F-87BE-1BB5CFC8D9AF}" dt="2020-07-20T23:28:24.852" v="7525"/>
          <ac:cxnSpMkLst>
            <pc:docMk/>
            <pc:sldMk cId="998378872" sldId="423"/>
            <ac:cxnSpMk id="57" creationId="{CA9F0A74-C24E-3D45-ABD2-D87BBF1E4F5B}"/>
          </ac:cxnSpMkLst>
        </pc:cxnChg>
      </pc:sldChg>
      <pc:sldChg chg="modNotesTx">
        <pc:chgData name="David  Corredor Montenegro" userId="8ba6318c-fdbf-46b3-9344-4c1b430d8798" providerId="ADAL" clId="{E6BD969C-8E7B-C44F-87BE-1BB5CFC8D9AF}" dt="2020-07-21T00:27:29.357" v="8046" actId="20577"/>
        <pc:sldMkLst>
          <pc:docMk/>
          <pc:sldMk cId="3427973905" sldId="425"/>
        </pc:sldMkLst>
      </pc:sldChg>
      <pc:sldChg chg="delSp add mod modNotesTx">
        <pc:chgData name="David  Corredor Montenegro" userId="8ba6318c-fdbf-46b3-9344-4c1b430d8798" providerId="ADAL" clId="{E6BD969C-8E7B-C44F-87BE-1BB5CFC8D9AF}" dt="2020-07-21T00:39:24.852" v="8397" actId="20577"/>
        <pc:sldMkLst>
          <pc:docMk/>
          <pc:sldMk cId="1924613854" sldId="426"/>
        </pc:sldMkLst>
        <pc:spChg chg="del">
          <ac:chgData name="David  Corredor Montenegro" userId="8ba6318c-fdbf-46b3-9344-4c1b430d8798" providerId="ADAL" clId="{E6BD969C-8E7B-C44F-87BE-1BB5CFC8D9AF}" dt="2020-07-21T00:38:03.603" v="8353" actId="478"/>
          <ac:spMkLst>
            <pc:docMk/>
            <pc:sldMk cId="1924613854" sldId="426"/>
            <ac:spMk id="37" creationId="{9E2D22DD-B9B1-4497-BD18-762C68EE82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EDA46-009C-AD4D-8F7A-604CA1CA1E1C}" type="datetimeFigureOut">
              <a:rPr lang="en-CO" smtClean="0"/>
              <a:t>07/20/2020</a:t>
            </a:fld>
            <a:endParaRPr lang="en-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CB079-83B0-0C44-A943-BA1670BD9089}" type="slidenum">
              <a:rPr lang="en-CO" smtClean="0"/>
              <a:t>‹#›</a:t>
            </a:fld>
            <a:endParaRPr lang="en-CO"/>
          </a:p>
        </p:txBody>
      </p:sp>
    </p:spTree>
    <p:extLst>
      <p:ext uri="{BB962C8B-B14F-4D97-AF65-F5344CB8AC3E}">
        <p14:creationId xmlns:p14="http://schemas.microsoft.com/office/powerpoint/2010/main" val="113296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a:t>Let’s begin with a mot</a:t>
            </a:r>
            <a:r>
              <a:rPr lang="es-CO"/>
              <a:t>i</a:t>
            </a:r>
            <a:r>
              <a:rPr lang="en-CO"/>
              <a:t>vation of the problem that we aim to solve.</a:t>
            </a:r>
          </a:p>
          <a:p>
            <a:endParaRPr lang="en-CO"/>
          </a:p>
          <a:p>
            <a:r>
              <a:rPr lang="es-CO"/>
              <a:t>I</a:t>
            </a:r>
            <a:r>
              <a:rPr lang="en-CO"/>
              <a:t>magine we own a delivery company in which our job is to deliver packages in the following state represented as a network, in which each node represents a potential client.</a:t>
            </a:r>
          </a:p>
          <a:p>
            <a:endParaRPr lang="en-CO"/>
          </a:p>
          <a:p>
            <a:endParaRPr lang="en-CO"/>
          </a:p>
          <a:p>
            <a:endParaRPr lang="en-CO"/>
          </a:p>
          <a:p>
            <a:endParaRPr lang="en-CO"/>
          </a:p>
          <a:p>
            <a:endParaRPr lang="en-CO"/>
          </a:p>
          <a:p>
            <a:endParaRPr lang="en-CO"/>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8</a:t>
            </a:fld>
            <a:endParaRPr lang="en-CO"/>
          </a:p>
        </p:txBody>
      </p:sp>
    </p:spTree>
    <p:extLst>
      <p:ext uri="{BB962C8B-B14F-4D97-AF65-F5344CB8AC3E}">
        <p14:creationId xmlns:p14="http://schemas.microsoft.com/office/powerpoint/2010/main" val="1753399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Our solution strategy consists on a two stage stochastic program in which a set of scenarios for the second stage is carefully selected to capture the behavior of the demand during the planning horizon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err="1"/>
              <a:t>Mencionar</a:t>
            </a:r>
            <a:r>
              <a:rPr lang="en-US"/>
              <a:t> </a:t>
            </a:r>
            <a:r>
              <a:rPr lang="en-US" err="1"/>
              <a:t>porque</a:t>
            </a:r>
            <a:r>
              <a:rPr lang="en-US"/>
              <a:t> con un set of scenarios: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err="1"/>
              <a:t>Computationaly</a:t>
            </a:r>
            <a:r>
              <a:rPr lang="en-US"/>
              <a:t> trackable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And robustness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a:solidFill>
                  <a:schemeClr val="tx1"/>
                </a:solidFill>
                <a:effectLst/>
                <a:latin typeface="+mn-lt"/>
                <a:ea typeface="+mn-ea"/>
                <a:cs typeface="+mn-cs"/>
              </a:rPr>
              <a:t>We decompose the problem </a:t>
            </a:r>
          </a:p>
          <a:p>
            <a:pPr marL="628650" lvl="1" indent="-171450">
              <a:buFont typeface="Arial" panose="020B0604020202020204" pitchFamily="34" charset="0"/>
              <a:buChar char="•"/>
            </a:pPr>
            <a:r>
              <a:rPr lang="en-US" sz="1200" kern="1200" err="1">
                <a:solidFill>
                  <a:schemeClr val="tx1"/>
                </a:solidFill>
                <a:effectLst/>
                <a:latin typeface="+mn-lt"/>
                <a:ea typeface="+mn-ea"/>
                <a:cs typeface="+mn-cs"/>
              </a:rPr>
              <a:t>Capturar</a:t>
            </a:r>
            <a:r>
              <a:rPr lang="en-US" sz="1200" kern="1200">
                <a:solidFill>
                  <a:schemeClr val="tx1"/>
                </a:solidFill>
                <a:effectLst/>
                <a:latin typeface="+mn-lt"/>
                <a:ea typeface="+mn-ea"/>
                <a:cs typeface="+mn-cs"/>
              </a:rPr>
              <a:t> la </a:t>
            </a:r>
            <a:r>
              <a:rPr lang="en-US" sz="1200" kern="1200" err="1">
                <a:solidFill>
                  <a:schemeClr val="tx1"/>
                </a:solidFill>
                <a:effectLst/>
                <a:latin typeface="+mn-lt"/>
                <a:ea typeface="+mn-ea"/>
                <a:cs typeface="+mn-cs"/>
              </a:rPr>
              <a:t>relacion</a:t>
            </a:r>
            <a:r>
              <a:rPr lang="en-US" sz="1200" kern="1200">
                <a:solidFill>
                  <a:schemeClr val="tx1"/>
                </a:solidFill>
                <a:effectLst/>
                <a:latin typeface="+mn-lt"/>
                <a:ea typeface="+mn-ea"/>
                <a:cs typeface="+mn-cs"/>
              </a:rPr>
              <a:t> de </a:t>
            </a:r>
            <a:r>
              <a:rPr lang="en-US" sz="1200" kern="1200" err="1">
                <a:solidFill>
                  <a:schemeClr val="tx1"/>
                </a:solidFill>
                <a:effectLst/>
                <a:latin typeface="+mn-lt"/>
                <a:ea typeface="+mn-ea"/>
                <a:cs typeface="+mn-cs"/>
              </a:rPr>
              <a:t>precedencia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bla</a:t>
            </a:r>
            <a:endParaRPr lang="en-US" sz="1200" kern="120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err="1">
                <a:solidFill>
                  <a:schemeClr val="tx1"/>
                </a:solidFill>
                <a:effectLst/>
                <a:latin typeface="+mn-lt"/>
                <a:ea typeface="+mn-ea"/>
                <a:cs typeface="+mn-cs"/>
              </a:rPr>
              <a:t>Capturar</a:t>
            </a:r>
            <a:r>
              <a:rPr lang="en-US" sz="1200" kern="1200">
                <a:solidFill>
                  <a:schemeClr val="tx1"/>
                </a:solidFill>
                <a:effectLst/>
                <a:latin typeface="+mn-lt"/>
                <a:ea typeface="+mn-ea"/>
                <a:cs typeface="+mn-cs"/>
              </a:rPr>
              <a:t> la </a:t>
            </a:r>
            <a:r>
              <a:rPr lang="en-US" sz="1200" kern="1200" err="1">
                <a:solidFill>
                  <a:schemeClr val="tx1"/>
                </a:solidFill>
                <a:effectLst/>
                <a:latin typeface="+mn-lt"/>
                <a:ea typeface="+mn-ea"/>
                <a:cs typeface="+mn-cs"/>
              </a:rPr>
              <a:t>incertidumbre</a:t>
            </a:r>
            <a:r>
              <a:rPr lang="en-US" sz="1200" kern="1200">
                <a:solidFill>
                  <a:schemeClr val="tx1"/>
                </a:solidFill>
                <a:effectLst/>
                <a:latin typeface="+mn-lt"/>
                <a:ea typeface="+mn-ea"/>
                <a:cs typeface="+mn-cs"/>
              </a:rPr>
              <a:t> de la </a:t>
            </a:r>
            <a:r>
              <a:rPr lang="en-US" sz="1200" kern="1200" err="1">
                <a:solidFill>
                  <a:schemeClr val="tx1"/>
                </a:solidFill>
                <a:effectLst/>
                <a:latin typeface="+mn-lt"/>
                <a:ea typeface="+mn-ea"/>
                <a:cs typeface="+mn-cs"/>
              </a:rPr>
              <a:t>demanda</a:t>
            </a:r>
            <a:endParaRPr lang="en-US" sz="1200" kern="120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228600" indent="-228600">
              <a:buFont typeface="+mj-lt"/>
              <a:buAutoNum type="arabicPeriod"/>
            </a:pPr>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106CB079-83B0-0C44-A943-BA1670BD9089}" type="slidenum">
              <a:rPr lang="en-CO" smtClean="0"/>
              <a:t>18</a:t>
            </a:fld>
            <a:endParaRPr lang="en-CO"/>
          </a:p>
        </p:txBody>
      </p:sp>
    </p:spTree>
    <p:extLst>
      <p:ext uri="{BB962C8B-B14F-4D97-AF65-F5344CB8AC3E}">
        <p14:creationId xmlns:p14="http://schemas.microsoft.com/office/powerpoint/2010/main" val="3483520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At the core of our methodology lies the fact that a distinction is made between the strategic or first stage decisions and the reactive or second stage decisions.</a:t>
            </a:r>
          </a:p>
          <a:p>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6CB079-83B0-0C44-A943-BA1670BD9089}" type="slidenum">
              <a:rPr lang="en-CO" smtClean="0"/>
              <a:t>19</a:t>
            </a:fld>
            <a:endParaRPr lang="en-CO"/>
          </a:p>
        </p:txBody>
      </p:sp>
    </p:spTree>
    <p:extLst>
      <p:ext uri="{BB962C8B-B14F-4D97-AF65-F5344CB8AC3E}">
        <p14:creationId xmlns:p14="http://schemas.microsoft.com/office/powerpoint/2010/main" val="1823856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decisions taken at the strategic level are the location of the depots and the number of vehicles assigned at each depot.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These are made prior any revelation of uncertain events (demand) and once taken cannot be changed.</a:t>
            </a:r>
          </a:p>
        </p:txBody>
      </p:sp>
      <p:sp>
        <p:nvSpPr>
          <p:cNvPr id="4" name="Slide Number Placeholder 3"/>
          <p:cNvSpPr>
            <a:spLocks noGrp="1"/>
          </p:cNvSpPr>
          <p:nvPr>
            <p:ph type="sldNum" sz="quarter" idx="5"/>
          </p:nvPr>
        </p:nvSpPr>
        <p:spPr/>
        <p:txBody>
          <a:bodyPr/>
          <a:lstStyle/>
          <a:p>
            <a:fld id="{106CB079-83B0-0C44-A943-BA1670BD9089}" type="slidenum">
              <a:rPr lang="en-CO" smtClean="0"/>
              <a:t>20</a:t>
            </a:fld>
            <a:endParaRPr lang="en-CO"/>
          </a:p>
        </p:txBody>
      </p:sp>
    </p:spTree>
    <p:extLst>
      <p:ext uri="{BB962C8B-B14F-4D97-AF65-F5344CB8AC3E}">
        <p14:creationId xmlns:p14="http://schemas.microsoft.com/office/powerpoint/2010/main" val="258527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Whereas the reactive decisions, taken with full knowledge of the realized scenario and a given first stage solution, consist on routing the vehicles to satisfy the demand.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first and second stage of course need to be connected.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6CB079-83B0-0C44-A943-BA1670BD9089}" type="slidenum">
              <a:rPr lang="en-CO" smtClean="0"/>
              <a:t>21</a:t>
            </a:fld>
            <a:endParaRPr lang="en-CO"/>
          </a:p>
        </p:txBody>
      </p:sp>
    </p:spTree>
    <p:extLst>
      <p:ext uri="{BB962C8B-B14F-4D97-AF65-F5344CB8AC3E}">
        <p14:creationId xmlns:p14="http://schemas.microsoft.com/office/powerpoint/2010/main" val="2991614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first stage queries possible depot and fleet size configurations with the second stage. </a:t>
            </a:r>
          </a:p>
        </p:txBody>
      </p:sp>
      <p:sp>
        <p:nvSpPr>
          <p:cNvPr id="4" name="Slide Number Placeholder 3"/>
          <p:cNvSpPr>
            <a:spLocks noGrp="1"/>
          </p:cNvSpPr>
          <p:nvPr>
            <p:ph type="sldNum" sz="quarter" idx="5"/>
          </p:nvPr>
        </p:nvSpPr>
        <p:spPr/>
        <p:txBody>
          <a:bodyPr/>
          <a:lstStyle/>
          <a:p>
            <a:fld id="{106CB079-83B0-0C44-A943-BA1670BD9089}" type="slidenum">
              <a:rPr lang="en-CO" smtClean="0"/>
              <a:t>22</a:t>
            </a:fld>
            <a:endParaRPr lang="en-CO"/>
          </a:p>
        </p:txBody>
      </p:sp>
    </p:spTree>
    <p:extLst>
      <p:ext uri="{BB962C8B-B14F-4D97-AF65-F5344CB8AC3E}">
        <p14:creationId xmlns:p14="http://schemas.microsoft.com/office/powerpoint/2010/main" val="1980105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the second stage evaluates each queried solution in each of the selected demand scenarios, and provides feedback of its second stage costs, namely the routing costs.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These two stages will be solved iteratively until a stopping </a:t>
            </a:r>
            <a:r>
              <a:rPr lang="en-US" sz="1200" kern="1200" err="1">
                <a:solidFill>
                  <a:schemeClr val="tx1"/>
                </a:solidFill>
                <a:effectLst/>
                <a:latin typeface="+mn-lt"/>
                <a:ea typeface="+mn-ea"/>
                <a:cs typeface="+mn-cs"/>
              </a:rPr>
              <a:t>cr</a:t>
            </a:r>
            <a:r>
              <a:rPr lang="en-US" sz="1200" kern="1200">
                <a:solidFill>
                  <a:schemeClr val="tx1"/>
                </a:solidFill>
                <a:effectLst/>
                <a:latin typeface="+mn-lt"/>
                <a:ea typeface="+mn-ea"/>
                <a:cs typeface="+mn-cs"/>
              </a:rPr>
              <a:t> is met.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106CB079-83B0-0C44-A943-BA1670BD9089}" type="slidenum">
              <a:rPr lang="en-CO" smtClean="0"/>
              <a:t>23</a:t>
            </a:fld>
            <a:endParaRPr lang="en-CO"/>
          </a:p>
        </p:txBody>
      </p:sp>
    </p:spTree>
    <p:extLst>
      <p:ext uri="{BB962C8B-B14F-4D97-AF65-F5344CB8AC3E}">
        <p14:creationId xmlns:p14="http://schemas.microsoft.com/office/powerpoint/2010/main" val="853975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err="1"/>
              <a:t>These</a:t>
            </a:r>
            <a:r>
              <a:rPr lang="es-CO"/>
              <a:t> set </a:t>
            </a:r>
            <a:r>
              <a:rPr lang="es-CO" err="1"/>
              <a:t>of</a:t>
            </a:r>
            <a:r>
              <a:rPr lang="es-CO"/>
              <a:t> </a:t>
            </a:r>
            <a:r>
              <a:rPr lang="es-CO" err="1"/>
              <a:t>scenarios</a:t>
            </a:r>
            <a:r>
              <a:rPr lang="es-CO"/>
              <a:t> are </a:t>
            </a:r>
            <a:r>
              <a:rPr lang="es-CO" err="1"/>
              <a:t>generated</a:t>
            </a:r>
            <a:r>
              <a:rPr lang="es-CO"/>
              <a:t> </a:t>
            </a:r>
            <a:r>
              <a:rPr lang="es-CO" err="1"/>
              <a:t>with</a:t>
            </a:r>
            <a:r>
              <a:rPr lang="es-CO"/>
              <a:t> </a:t>
            </a:r>
            <a:r>
              <a:rPr lang="es-CO" err="1"/>
              <a:t>the</a:t>
            </a:r>
            <a:r>
              <a:rPr lang="es-CO"/>
              <a:t> </a:t>
            </a:r>
            <a:r>
              <a:rPr lang="es-CO" err="1"/>
              <a:t>following</a:t>
            </a:r>
            <a:r>
              <a:rPr lang="es-CO"/>
              <a:t> </a:t>
            </a:r>
            <a:r>
              <a:rPr lang="es-CO" err="1"/>
              <a:t>methodology</a:t>
            </a:r>
            <a:r>
              <a:rPr lang="es-CO"/>
              <a:t>.</a:t>
            </a:r>
          </a:p>
          <a:p>
            <a:endParaRPr lang="es-CO"/>
          </a:p>
          <a:p>
            <a:pPr marL="228600" indent="-228600">
              <a:buFont typeface="+mj-lt"/>
              <a:buAutoNum type="arabicPeriod"/>
            </a:pPr>
            <a:r>
              <a:rPr lang="es-CO"/>
              <a:t>Explicar </a:t>
            </a:r>
            <a:r>
              <a:rPr lang="es-CO" err="1"/>
              <a:t>brevemete</a:t>
            </a:r>
            <a:r>
              <a:rPr lang="es-CO"/>
              <a:t> la importancia de </a:t>
            </a:r>
            <a:r>
              <a:rPr lang="es-CO" err="1"/>
              <a:t>estis</a:t>
            </a:r>
            <a:r>
              <a:rPr lang="es-CO"/>
              <a:t> escenarios: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err="1"/>
              <a:t>Given</a:t>
            </a:r>
            <a:r>
              <a:rPr lang="es-CO"/>
              <a:t> </a:t>
            </a:r>
            <a:r>
              <a:rPr lang="es-CO" err="1"/>
              <a:t>that</a:t>
            </a:r>
            <a:r>
              <a:rPr lang="es-CO"/>
              <a:t> </a:t>
            </a:r>
            <a:r>
              <a:rPr lang="es-CO" err="1"/>
              <a:t>with</a:t>
            </a:r>
            <a:r>
              <a:rPr lang="es-CO"/>
              <a:t> </a:t>
            </a:r>
            <a:r>
              <a:rPr lang="es-CO" err="1"/>
              <a:t>this</a:t>
            </a:r>
            <a:r>
              <a:rPr lang="es-CO"/>
              <a:t> set </a:t>
            </a:r>
            <a:r>
              <a:rPr lang="es-CO" err="1"/>
              <a:t>of</a:t>
            </a:r>
            <a:r>
              <a:rPr lang="es-CO"/>
              <a:t> </a:t>
            </a:r>
            <a:r>
              <a:rPr lang="es-CO" err="1"/>
              <a:t>scenarios</a:t>
            </a:r>
            <a:r>
              <a:rPr lang="es-CO"/>
              <a:t> </a:t>
            </a:r>
            <a:r>
              <a:rPr lang="es-CO" err="1"/>
              <a:t>for</a:t>
            </a:r>
            <a:r>
              <a:rPr lang="es-CO"/>
              <a:t> </a:t>
            </a:r>
            <a:r>
              <a:rPr lang="es-CO" err="1"/>
              <a:t>the</a:t>
            </a:r>
            <a:r>
              <a:rPr lang="es-CO"/>
              <a:t> </a:t>
            </a:r>
            <a:r>
              <a:rPr lang="es-CO" err="1"/>
              <a:t>first</a:t>
            </a:r>
            <a:r>
              <a:rPr lang="es-CO"/>
              <a:t> </a:t>
            </a:r>
            <a:r>
              <a:rPr lang="es-CO" err="1"/>
              <a:t>stage</a:t>
            </a:r>
            <a:r>
              <a:rPr lang="es-CO"/>
              <a:t> </a:t>
            </a:r>
            <a:r>
              <a:rPr lang="es-CO" err="1"/>
              <a:t>solutions</a:t>
            </a:r>
            <a:r>
              <a:rPr lang="es-CO"/>
              <a:t> </a:t>
            </a:r>
            <a:r>
              <a:rPr lang="es-CO" err="1"/>
              <a:t>will</a:t>
            </a:r>
            <a:r>
              <a:rPr lang="es-CO"/>
              <a:t> be </a:t>
            </a:r>
            <a:r>
              <a:rPr lang="es-CO" err="1"/>
              <a:t>evaluated</a:t>
            </a:r>
            <a:r>
              <a:rPr lang="es-CO"/>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CO" err="1"/>
              <a:t>What</a:t>
            </a:r>
            <a:r>
              <a:rPr lang="es-CO"/>
              <a:t> do </a:t>
            </a:r>
            <a:r>
              <a:rPr lang="es-CO" err="1"/>
              <a:t>we</a:t>
            </a:r>
            <a:r>
              <a:rPr lang="es-CO"/>
              <a:t> mean </a:t>
            </a:r>
            <a:r>
              <a:rPr lang="es-CO" err="1"/>
              <a:t>by</a:t>
            </a:r>
            <a:r>
              <a:rPr lang="es-CO"/>
              <a:t> </a:t>
            </a:r>
            <a:r>
              <a:rPr lang="es-CO" err="1"/>
              <a:t>capturing</a:t>
            </a:r>
            <a:r>
              <a:rPr lang="es-CO"/>
              <a:t> </a:t>
            </a:r>
            <a:r>
              <a:rPr lang="es-CO" err="1"/>
              <a:t>the</a:t>
            </a:r>
            <a:r>
              <a:rPr lang="es-CO"/>
              <a:t> </a:t>
            </a:r>
            <a:r>
              <a:rPr lang="es-CO" err="1"/>
              <a:t>behavior</a:t>
            </a:r>
            <a:endParaRPr lang="es-CO"/>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err="1"/>
              <a:t>Spatially</a:t>
            </a:r>
            <a:r>
              <a:rPr lang="es-CO"/>
              <a:t> </a:t>
            </a:r>
            <a:r>
              <a:rPr lang="es-CO" err="1"/>
              <a:t>distribution</a:t>
            </a:r>
            <a:endParaRPr lang="es-CO"/>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err="1"/>
              <a:t>Probaility</a:t>
            </a:r>
            <a:r>
              <a:rPr lang="es-CO"/>
              <a:t> </a:t>
            </a:r>
            <a:r>
              <a:rPr lang="es-CO" err="1"/>
              <a:t>distribution</a:t>
            </a:r>
            <a:r>
              <a:rPr lang="es-CO"/>
              <a:t> </a:t>
            </a:r>
            <a:r>
              <a:rPr lang="es-CO" err="1"/>
              <a:t>of</a:t>
            </a:r>
            <a:r>
              <a:rPr lang="es-CO"/>
              <a:t> </a:t>
            </a:r>
            <a:r>
              <a:rPr lang="es-CO" err="1"/>
              <a:t>demand</a:t>
            </a:r>
            <a:r>
              <a:rPr lang="es-CO"/>
              <a:t> </a:t>
            </a:r>
          </a:p>
          <a:p>
            <a:pPr marL="228600" indent="-228600">
              <a:buAutoNum type="arabicPeriod"/>
            </a:pPr>
            <a:endParaRPr lang="es-CO"/>
          </a:p>
          <a:p>
            <a:endParaRPr lang="es-CO"/>
          </a:p>
          <a:p>
            <a:endParaRPr lang="es-CO"/>
          </a:p>
          <a:p>
            <a:endParaRPr lang="es-CO"/>
          </a:p>
          <a:p>
            <a:endParaRPr lang="es-CO"/>
          </a:p>
        </p:txBody>
      </p:sp>
      <p:sp>
        <p:nvSpPr>
          <p:cNvPr id="4" name="Slide Number Placeholder 3"/>
          <p:cNvSpPr>
            <a:spLocks noGrp="1"/>
          </p:cNvSpPr>
          <p:nvPr>
            <p:ph type="sldNum" sz="quarter" idx="5"/>
          </p:nvPr>
        </p:nvSpPr>
        <p:spPr/>
        <p:txBody>
          <a:bodyPr/>
          <a:lstStyle/>
          <a:p>
            <a:fld id="{106CB079-83B0-0C44-A943-BA1670BD9089}" type="slidenum">
              <a:rPr lang="en-CO" smtClean="0"/>
              <a:t>24</a:t>
            </a:fld>
            <a:endParaRPr lang="en-CO"/>
          </a:p>
        </p:txBody>
      </p:sp>
    </p:spTree>
    <p:extLst>
      <p:ext uri="{BB962C8B-B14F-4D97-AF65-F5344CB8AC3E}">
        <p14:creationId xmlns:p14="http://schemas.microsoft.com/office/powerpoint/2010/main" val="2832304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Having selected the scenarios or possible realizations of the demand to be considered in our two stage stochastic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quantities demanded at each location on each scenario will be passed to the second stage where the vehicles will be routed.</a:t>
            </a:r>
          </a:p>
          <a:p>
            <a:endParaRPr lang="es-CO"/>
          </a:p>
        </p:txBody>
      </p:sp>
      <p:sp>
        <p:nvSpPr>
          <p:cNvPr id="4" name="Slide Number Placeholder 3"/>
          <p:cNvSpPr>
            <a:spLocks noGrp="1"/>
          </p:cNvSpPr>
          <p:nvPr>
            <p:ph type="sldNum" sz="quarter" idx="5"/>
          </p:nvPr>
        </p:nvSpPr>
        <p:spPr/>
        <p:txBody>
          <a:bodyPr/>
          <a:lstStyle/>
          <a:p>
            <a:fld id="{106CB079-83B0-0C44-A943-BA1670BD9089}" type="slidenum">
              <a:rPr lang="en-CO" smtClean="0"/>
              <a:t>25</a:t>
            </a:fld>
            <a:endParaRPr lang="en-CO"/>
          </a:p>
        </p:txBody>
      </p:sp>
    </p:spTree>
    <p:extLst>
      <p:ext uri="{BB962C8B-B14F-4D97-AF65-F5344CB8AC3E}">
        <p14:creationId xmlns:p14="http://schemas.microsoft.com/office/powerpoint/2010/main" val="3934960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and the weight assigned to each scenario, to the first stage. This weight represents the importance of each of the outcomes that are being considered and in this context, we use the probability of occurrence.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This means that slight changes have to be made to the model (?) of the first stage to consider the expected performance of each outcome under uncertainty.</a:t>
            </a:r>
          </a:p>
        </p:txBody>
      </p:sp>
      <p:sp>
        <p:nvSpPr>
          <p:cNvPr id="4" name="Slide Number Placeholder 3"/>
          <p:cNvSpPr>
            <a:spLocks noGrp="1"/>
          </p:cNvSpPr>
          <p:nvPr>
            <p:ph type="sldNum" sz="quarter" idx="5"/>
          </p:nvPr>
        </p:nvSpPr>
        <p:spPr/>
        <p:txBody>
          <a:bodyPr/>
          <a:lstStyle/>
          <a:p>
            <a:fld id="{106CB079-83B0-0C44-A943-BA1670BD9089}" type="slidenum">
              <a:rPr lang="en-CO" smtClean="0"/>
              <a:t>26</a:t>
            </a:fld>
            <a:endParaRPr lang="en-CO"/>
          </a:p>
        </p:txBody>
      </p:sp>
    </p:spTree>
    <p:extLst>
      <p:ext uri="{BB962C8B-B14F-4D97-AF65-F5344CB8AC3E}">
        <p14:creationId xmlns:p14="http://schemas.microsoft.com/office/powerpoint/2010/main" val="2734111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a:t>This is the big picture of our solution strategy, and now considering that we have limited time we would like to focus on the elements that we think are our main contribution.</a:t>
            </a:r>
          </a:p>
          <a:p>
            <a:endParaRPr lang="es-CO"/>
          </a:p>
        </p:txBody>
      </p:sp>
      <p:sp>
        <p:nvSpPr>
          <p:cNvPr id="4" name="Slide Number Placeholder 3"/>
          <p:cNvSpPr>
            <a:spLocks noGrp="1"/>
          </p:cNvSpPr>
          <p:nvPr>
            <p:ph type="sldNum" sz="quarter" idx="5"/>
          </p:nvPr>
        </p:nvSpPr>
        <p:spPr/>
        <p:txBody>
          <a:bodyPr/>
          <a:lstStyle/>
          <a:p>
            <a:fld id="{106CB079-83B0-0C44-A943-BA1670BD9089}" type="slidenum">
              <a:rPr lang="en-CO" smtClean="0"/>
              <a:t>27</a:t>
            </a:fld>
            <a:endParaRPr lang="en-CO"/>
          </a:p>
        </p:txBody>
      </p:sp>
    </p:spTree>
    <p:extLst>
      <p:ext uri="{BB962C8B-B14F-4D97-AF65-F5344CB8AC3E}">
        <p14:creationId xmlns:p14="http://schemas.microsoft.com/office/powerpoint/2010/main" val="2696043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a:p>
          <a:p>
            <a:r>
              <a:rPr lang="en-CO"/>
              <a:t>Each day there is a demand at each location that needs to be served within a specific time window. </a:t>
            </a:r>
          </a:p>
          <a:p>
            <a:r>
              <a:rPr lang="en-CO"/>
              <a:t>These demands are only revealed the day before they need to be served.</a:t>
            </a:r>
          </a:p>
          <a:p>
            <a:endParaRPr lang="en-CO"/>
          </a:p>
          <a:p>
            <a:endParaRPr lang="en-CO"/>
          </a:p>
          <a:p>
            <a:r>
              <a:rPr lang="en-CO"/>
              <a:t>We are currently redesigning our operation system in order to sat</a:t>
            </a:r>
            <a:r>
              <a:rPr lang="es-CO"/>
              <a:t>i</a:t>
            </a:r>
            <a:r>
              <a:rPr lang="en-CO"/>
              <a:t>sfy our clients</a:t>
            </a:r>
            <a:r>
              <a:rPr lang="en-US"/>
              <a:t>’</a:t>
            </a:r>
            <a:r>
              <a:rPr lang="en-CO"/>
              <a:t> demand at a minimum cost.</a:t>
            </a:r>
          </a:p>
          <a:p>
            <a:endParaRPr lang="en-CO"/>
          </a:p>
          <a:p>
            <a:endParaRPr lang="en-CO"/>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9</a:t>
            </a:fld>
            <a:endParaRPr lang="en-CO"/>
          </a:p>
        </p:txBody>
      </p:sp>
    </p:spTree>
    <p:extLst>
      <p:ext uri="{BB962C8B-B14F-4D97-AF65-F5344CB8AC3E}">
        <p14:creationId xmlns:p14="http://schemas.microsoft.com/office/powerpoint/2010/main" val="639202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106CB079-83B0-0C44-A943-BA1670BD9089}" type="slidenum">
              <a:rPr lang="en-CO" smtClean="0"/>
              <a:t>28</a:t>
            </a:fld>
            <a:endParaRPr lang="en-CO"/>
          </a:p>
        </p:txBody>
      </p:sp>
    </p:spTree>
    <p:extLst>
      <p:ext uri="{BB962C8B-B14F-4D97-AF65-F5344CB8AC3E}">
        <p14:creationId xmlns:p14="http://schemas.microsoft.com/office/powerpoint/2010/main" val="2982037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a:t>Independen scenarios</a:t>
            </a:r>
          </a:p>
        </p:txBody>
      </p:sp>
      <p:sp>
        <p:nvSpPr>
          <p:cNvPr id="4" name="Slide Number Placeholder 3"/>
          <p:cNvSpPr>
            <a:spLocks noGrp="1"/>
          </p:cNvSpPr>
          <p:nvPr>
            <p:ph type="sldNum" sz="quarter" idx="5"/>
          </p:nvPr>
        </p:nvSpPr>
        <p:spPr/>
        <p:txBody>
          <a:bodyPr/>
          <a:lstStyle/>
          <a:p>
            <a:fld id="{106CB079-83B0-0C44-A943-BA1670BD9089}" type="slidenum">
              <a:rPr lang="en-CO" smtClean="0"/>
              <a:t>29</a:t>
            </a:fld>
            <a:endParaRPr lang="en-CO"/>
          </a:p>
        </p:txBody>
      </p:sp>
    </p:spTree>
    <p:extLst>
      <p:ext uri="{BB962C8B-B14F-4D97-AF65-F5344CB8AC3E}">
        <p14:creationId xmlns:p14="http://schemas.microsoft.com/office/powerpoint/2010/main" val="1897734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106CB079-83B0-0C44-A943-BA1670BD9089}" type="slidenum">
              <a:rPr lang="en-CO" smtClean="0"/>
              <a:t>30</a:t>
            </a:fld>
            <a:endParaRPr lang="en-CO"/>
          </a:p>
        </p:txBody>
      </p:sp>
    </p:spTree>
    <p:extLst>
      <p:ext uri="{BB962C8B-B14F-4D97-AF65-F5344CB8AC3E}">
        <p14:creationId xmlns:p14="http://schemas.microsoft.com/office/powerpoint/2010/main" val="3493487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106CB079-83B0-0C44-A943-BA1670BD9089}" type="slidenum">
              <a:rPr lang="en-CO" smtClean="0"/>
              <a:t>32</a:t>
            </a:fld>
            <a:endParaRPr lang="en-CO"/>
          </a:p>
        </p:txBody>
      </p:sp>
    </p:spTree>
    <p:extLst>
      <p:ext uri="{BB962C8B-B14F-4D97-AF65-F5344CB8AC3E}">
        <p14:creationId xmlns:p14="http://schemas.microsoft.com/office/powerpoint/2010/main" val="1573288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106CB079-83B0-0C44-A943-BA1670BD9089}" type="slidenum">
              <a:rPr lang="en-CO" smtClean="0"/>
              <a:t>34</a:t>
            </a:fld>
            <a:endParaRPr lang="en-CO"/>
          </a:p>
        </p:txBody>
      </p:sp>
    </p:spTree>
    <p:extLst>
      <p:ext uri="{BB962C8B-B14F-4D97-AF65-F5344CB8AC3E}">
        <p14:creationId xmlns:p14="http://schemas.microsoft.com/office/powerpoint/2010/main" val="3129688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solution scheme for the second stage is a little bit more complicated.</a:t>
            </a:r>
          </a:p>
          <a:p>
            <a:endParaRPr lang="en-US"/>
          </a:p>
          <a:p>
            <a:r>
              <a:rPr lang="en-US"/>
              <a:t>For each demand scenario, a </a:t>
            </a:r>
            <a:r>
              <a:rPr lang="en-US" err="1"/>
              <a:t>Multidepot</a:t>
            </a:r>
            <a:r>
              <a:rPr lang="en-US"/>
              <a:t> vehicle routing problem needs to be solved. For this task, we use a column generation approach.</a:t>
            </a:r>
          </a:p>
        </p:txBody>
      </p:sp>
      <p:sp>
        <p:nvSpPr>
          <p:cNvPr id="4" name="Slide Number Placeholder 3"/>
          <p:cNvSpPr>
            <a:spLocks noGrp="1"/>
          </p:cNvSpPr>
          <p:nvPr>
            <p:ph type="sldNum" sz="quarter" idx="5"/>
          </p:nvPr>
        </p:nvSpPr>
        <p:spPr/>
        <p:txBody>
          <a:bodyPr/>
          <a:lstStyle/>
          <a:p>
            <a:fld id="{106CB079-83B0-0C44-A943-BA1670BD9089}" type="slidenum">
              <a:rPr lang="en-CO" smtClean="0"/>
              <a:t>35</a:t>
            </a:fld>
            <a:endParaRPr lang="en-CO"/>
          </a:p>
        </p:txBody>
      </p:sp>
    </p:spTree>
    <p:extLst>
      <p:ext uri="{BB962C8B-B14F-4D97-AF65-F5344CB8AC3E}">
        <p14:creationId xmlns:p14="http://schemas.microsoft.com/office/powerpoint/2010/main" val="3224278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column generation approach consists of two models, one that generates feasible routes, and other that selects these routes such that the specific demand is covered at minimum cost.</a:t>
            </a:r>
          </a:p>
          <a:p>
            <a:endParaRPr lang="en-US"/>
          </a:p>
        </p:txBody>
      </p:sp>
      <p:sp>
        <p:nvSpPr>
          <p:cNvPr id="4" name="Slide Number Placeholder 3"/>
          <p:cNvSpPr>
            <a:spLocks noGrp="1"/>
          </p:cNvSpPr>
          <p:nvPr>
            <p:ph type="sldNum" sz="quarter" idx="5"/>
          </p:nvPr>
        </p:nvSpPr>
        <p:spPr/>
        <p:txBody>
          <a:bodyPr/>
          <a:lstStyle/>
          <a:p>
            <a:fld id="{106CB079-83B0-0C44-A943-BA1670BD9089}" type="slidenum">
              <a:rPr lang="en-CO" smtClean="0"/>
              <a:t>36</a:t>
            </a:fld>
            <a:endParaRPr lang="en-CO"/>
          </a:p>
        </p:txBody>
      </p:sp>
    </p:spTree>
    <p:extLst>
      <p:ext uri="{BB962C8B-B14F-4D97-AF65-F5344CB8AC3E}">
        <p14:creationId xmlns:p14="http://schemas.microsoft.com/office/powerpoint/2010/main" val="1302428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6CB079-83B0-0C44-A943-BA1670BD9089}" type="slidenum">
              <a:rPr lang="en-CO" smtClean="0"/>
              <a:t>37</a:t>
            </a:fld>
            <a:endParaRPr lang="en-CO"/>
          </a:p>
        </p:txBody>
      </p:sp>
    </p:spTree>
    <p:extLst>
      <p:ext uri="{BB962C8B-B14F-4D97-AF65-F5344CB8AC3E}">
        <p14:creationId xmlns:p14="http://schemas.microsoft.com/office/powerpoint/2010/main" val="2053132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6CB079-83B0-0C44-A943-BA1670BD9089}" type="slidenum">
              <a:rPr lang="en-CO" smtClean="0"/>
              <a:t>40</a:t>
            </a:fld>
            <a:endParaRPr lang="en-CO"/>
          </a:p>
        </p:txBody>
      </p:sp>
    </p:spTree>
    <p:extLst>
      <p:ext uri="{BB962C8B-B14F-4D97-AF65-F5344CB8AC3E}">
        <p14:creationId xmlns:p14="http://schemas.microsoft.com/office/powerpoint/2010/main" val="2106229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As the vehicle visits the nodes, it leaves the respective demanded units, and the amount of available units for departure inside de vehicle decreases</a:t>
            </a:r>
          </a:p>
          <a:p>
            <a:endParaRPr lang="en-US" noProof="0"/>
          </a:p>
        </p:txBody>
      </p:sp>
      <p:sp>
        <p:nvSpPr>
          <p:cNvPr id="4" name="Slide Number Placeholder 3"/>
          <p:cNvSpPr>
            <a:spLocks noGrp="1"/>
          </p:cNvSpPr>
          <p:nvPr>
            <p:ph type="sldNum" sz="quarter" idx="5"/>
          </p:nvPr>
        </p:nvSpPr>
        <p:spPr/>
        <p:txBody>
          <a:bodyPr/>
          <a:lstStyle/>
          <a:p>
            <a:fld id="{106CB079-83B0-0C44-A943-BA1670BD9089}" type="slidenum">
              <a:rPr lang="en-CO" smtClean="0"/>
              <a:t>41</a:t>
            </a:fld>
            <a:endParaRPr lang="en-CO"/>
          </a:p>
        </p:txBody>
      </p:sp>
    </p:spTree>
    <p:extLst>
      <p:ext uri="{BB962C8B-B14F-4D97-AF65-F5344CB8AC3E}">
        <p14:creationId xmlns:p14="http://schemas.microsoft.com/office/powerpoint/2010/main" val="390020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The first and most important decision we need to take is where to open a certain amount of depots (hubs) from where the packages will be sent to the demand locations each day.</a:t>
            </a:r>
          </a:p>
          <a:p>
            <a:endParaRPr lang="en-US" noProof="0"/>
          </a:p>
          <a:p>
            <a:r>
              <a:rPr lang="en-US" noProof="0"/>
              <a:t>We need to consider that at each location there is a different cost of locating a depot.</a:t>
            </a:r>
          </a:p>
        </p:txBody>
      </p:sp>
      <p:sp>
        <p:nvSpPr>
          <p:cNvPr id="4" name="Slide Number Placeholder 3"/>
          <p:cNvSpPr>
            <a:spLocks noGrp="1"/>
          </p:cNvSpPr>
          <p:nvPr>
            <p:ph type="sldNum" sz="quarter" idx="5"/>
          </p:nvPr>
        </p:nvSpPr>
        <p:spPr/>
        <p:txBody>
          <a:bodyPr/>
          <a:lstStyle/>
          <a:p>
            <a:fld id="{106CB079-83B0-0C44-A943-BA1670BD9089}" type="slidenum">
              <a:rPr lang="en-CO" smtClean="0"/>
              <a:t>10</a:t>
            </a:fld>
            <a:endParaRPr lang="en-CO"/>
          </a:p>
        </p:txBody>
      </p:sp>
    </p:spTree>
    <p:extLst>
      <p:ext uri="{BB962C8B-B14F-4D97-AF65-F5344CB8AC3E}">
        <p14:creationId xmlns:p14="http://schemas.microsoft.com/office/powerpoint/2010/main" val="2336334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As the vehicle visits the nodes, it leaves the respective demanded units, and the amount of available units for departure inside de vehicle decreases</a:t>
            </a:r>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42</a:t>
            </a:fld>
            <a:endParaRPr lang="en-CO"/>
          </a:p>
        </p:txBody>
      </p:sp>
    </p:spTree>
    <p:extLst>
      <p:ext uri="{BB962C8B-B14F-4D97-AF65-F5344CB8AC3E}">
        <p14:creationId xmlns:p14="http://schemas.microsoft.com/office/powerpoint/2010/main" val="106370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As the vehicle visits the nodes, it leaves the respective demanded units, and the amount of available units for departure inside de vehicle decreases</a:t>
            </a:r>
          </a:p>
          <a:p>
            <a:endParaRPr lang="en-CO"/>
          </a:p>
          <a:p>
            <a:endParaRPr lang="en-CO"/>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43</a:t>
            </a:fld>
            <a:endParaRPr lang="en-CO"/>
          </a:p>
        </p:txBody>
      </p:sp>
    </p:spTree>
    <p:extLst>
      <p:ext uri="{BB962C8B-B14F-4D97-AF65-F5344CB8AC3E}">
        <p14:creationId xmlns:p14="http://schemas.microsoft.com/office/powerpoint/2010/main" val="4015464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As the vehicle visits the nodes, it leaves the respective demanded units, and the amount of available units for departure inside de vehicle decreases</a:t>
            </a:r>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44</a:t>
            </a:fld>
            <a:endParaRPr lang="en-CO"/>
          </a:p>
        </p:txBody>
      </p:sp>
    </p:spTree>
    <p:extLst>
      <p:ext uri="{BB962C8B-B14F-4D97-AF65-F5344CB8AC3E}">
        <p14:creationId xmlns:p14="http://schemas.microsoft.com/office/powerpoint/2010/main" val="2993633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As the vehicle visits the nodes, it leaves the respective demanded units, and the amount of available units for departure inside de vehicle decreases</a:t>
            </a:r>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45</a:t>
            </a:fld>
            <a:endParaRPr lang="en-CO"/>
          </a:p>
        </p:txBody>
      </p:sp>
    </p:spTree>
    <p:extLst>
      <p:ext uri="{BB962C8B-B14F-4D97-AF65-F5344CB8AC3E}">
        <p14:creationId xmlns:p14="http://schemas.microsoft.com/office/powerpoint/2010/main" val="37573634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a:t>At one point the available units inside the vehicle are not enough</a:t>
            </a:r>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46</a:t>
            </a:fld>
            <a:endParaRPr lang="en-CO"/>
          </a:p>
        </p:txBody>
      </p:sp>
    </p:spTree>
    <p:extLst>
      <p:ext uri="{BB962C8B-B14F-4D97-AF65-F5344CB8AC3E}">
        <p14:creationId xmlns:p14="http://schemas.microsoft.com/office/powerpoint/2010/main" val="1125342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O"/>
              <a:t>… and it needs to go back to the depot to recharge.</a:t>
            </a:r>
          </a:p>
        </p:txBody>
      </p:sp>
      <p:sp>
        <p:nvSpPr>
          <p:cNvPr id="4" name="Slide Number Placeholder 3"/>
          <p:cNvSpPr>
            <a:spLocks noGrp="1"/>
          </p:cNvSpPr>
          <p:nvPr>
            <p:ph type="sldNum" sz="quarter" idx="5"/>
          </p:nvPr>
        </p:nvSpPr>
        <p:spPr/>
        <p:txBody>
          <a:bodyPr/>
          <a:lstStyle/>
          <a:p>
            <a:fld id="{106CB079-83B0-0C44-A943-BA1670BD9089}" type="slidenum">
              <a:rPr lang="en-CO" smtClean="0"/>
              <a:t>47</a:t>
            </a:fld>
            <a:endParaRPr lang="en-CO"/>
          </a:p>
        </p:txBody>
      </p:sp>
    </p:spTree>
    <p:extLst>
      <p:ext uri="{BB962C8B-B14F-4D97-AF65-F5344CB8AC3E}">
        <p14:creationId xmlns:p14="http://schemas.microsoft.com/office/powerpoint/2010/main" val="15275328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a:t>After this, the vehcle can keep on fufllin the demand of remaining demand nodes…</a:t>
            </a:r>
          </a:p>
        </p:txBody>
      </p:sp>
      <p:sp>
        <p:nvSpPr>
          <p:cNvPr id="4" name="Slide Number Placeholder 3"/>
          <p:cNvSpPr>
            <a:spLocks noGrp="1"/>
          </p:cNvSpPr>
          <p:nvPr>
            <p:ph type="sldNum" sz="quarter" idx="5"/>
          </p:nvPr>
        </p:nvSpPr>
        <p:spPr/>
        <p:txBody>
          <a:bodyPr/>
          <a:lstStyle/>
          <a:p>
            <a:fld id="{106CB079-83B0-0C44-A943-BA1670BD9089}" type="slidenum">
              <a:rPr lang="en-CO" smtClean="0"/>
              <a:t>48</a:t>
            </a:fld>
            <a:endParaRPr lang="en-CO"/>
          </a:p>
        </p:txBody>
      </p:sp>
    </p:spTree>
    <p:extLst>
      <p:ext uri="{BB962C8B-B14F-4D97-AF65-F5344CB8AC3E}">
        <p14:creationId xmlns:p14="http://schemas.microsoft.com/office/powerpoint/2010/main" val="468044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a:t>Until there is no more time for departing, and the vehicle needs to go back to the depot.</a:t>
            </a:r>
          </a:p>
          <a:p>
            <a:endParaRPr lang="en-CO"/>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49</a:t>
            </a:fld>
            <a:endParaRPr lang="en-CO"/>
          </a:p>
        </p:txBody>
      </p:sp>
    </p:spTree>
    <p:extLst>
      <p:ext uri="{BB962C8B-B14F-4D97-AF65-F5344CB8AC3E}">
        <p14:creationId xmlns:p14="http://schemas.microsoft.com/office/powerpoint/2010/main" val="2498052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So in summary, a feasible route is a rout in which the vehicle capacity is met, and in which all the demand nodes are visited within their specific time window.</a:t>
            </a:r>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50</a:t>
            </a:fld>
            <a:endParaRPr lang="en-CO"/>
          </a:p>
        </p:txBody>
      </p:sp>
    </p:spTree>
    <p:extLst>
      <p:ext uri="{BB962C8B-B14F-4D97-AF65-F5344CB8AC3E}">
        <p14:creationId xmlns:p14="http://schemas.microsoft.com/office/powerpoint/2010/main" val="3065513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106CB079-83B0-0C44-A943-BA1670BD9089}" type="slidenum">
              <a:rPr lang="en-CO" smtClean="0"/>
              <a:t>51</a:t>
            </a:fld>
            <a:endParaRPr lang="en-CO"/>
          </a:p>
        </p:txBody>
      </p:sp>
    </p:spTree>
    <p:extLst>
      <p:ext uri="{BB962C8B-B14F-4D97-AF65-F5344CB8AC3E}">
        <p14:creationId xmlns:p14="http://schemas.microsoft.com/office/powerpoint/2010/main" val="66548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Additionally the number of vehicles assigned to each depot (hub) needs also to be decided. These vehicles </a:t>
            </a:r>
            <a:r>
              <a:rPr lang="en-US" sz="1200" kern="1200">
                <a:solidFill>
                  <a:schemeClr val="tx1"/>
                </a:solidFill>
                <a:effectLst/>
                <a:latin typeface="+mn-lt"/>
                <a:ea typeface="+mn-ea"/>
                <a:cs typeface="+mn-cs"/>
              </a:rPr>
              <a:t>remain in place for the entire duration of the problem, even if they have to remain idle on certain days.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There is a cost associated with locating and maintaining a depot.</a:t>
            </a: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endParaRPr lang="en-US" noProof="0"/>
          </a:p>
          <a:p>
            <a:endParaRPr lang="en-CO"/>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11</a:t>
            </a:fld>
            <a:endParaRPr lang="en-CO"/>
          </a:p>
        </p:txBody>
      </p:sp>
    </p:spTree>
    <p:extLst>
      <p:ext uri="{BB962C8B-B14F-4D97-AF65-F5344CB8AC3E}">
        <p14:creationId xmlns:p14="http://schemas.microsoft.com/office/powerpoint/2010/main" val="1083132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With these depot (hub) locations and its fleet size fixed</a:t>
            </a:r>
            <a:r>
              <a:rPr lang="en-CO"/>
              <a:t>, we should route the vehicles minimizing the transportation costs each 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O"/>
          </a:p>
          <a:p>
            <a:pPr marL="0" marR="0" lvl="0" indent="0" algn="l" defTabSz="914400" rtl="0" eaLnBrk="1" fontAlgn="auto" latinLnBrk="0" hangingPunct="1">
              <a:lnSpc>
                <a:spcPct val="100000"/>
              </a:lnSpc>
              <a:spcBef>
                <a:spcPts val="0"/>
              </a:spcBef>
              <a:spcAft>
                <a:spcPts val="0"/>
              </a:spcAft>
              <a:buClrTx/>
              <a:buSzTx/>
              <a:buFontTx/>
              <a:buNone/>
              <a:tabLst/>
              <a:defRPr/>
            </a:pPr>
            <a:r>
              <a:rPr lang="en-CO"/>
              <a:t>Theese routing needs to be done satisfying certain constraints. More specifically satisfying the vehicles capacity, and the specific timewindows for each demand location.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endParaRPr lang="en-US" noProof="0"/>
          </a:p>
          <a:p>
            <a:endParaRPr lang="en-CO"/>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12</a:t>
            </a:fld>
            <a:endParaRPr lang="en-CO"/>
          </a:p>
        </p:txBody>
      </p:sp>
    </p:spTree>
    <p:extLst>
      <p:ext uri="{BB962C8B-B14F-4D97-AF65-F5344CB8AC3E}">
        <p14:creationId xmlns:p14="http://schemas.microsoft.com/office/powerpoint/2010/main" val="291799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So to sum-up, the goal is to solve an optimal vehicle routing problem where in addition, the location of depots for the vehicles and its fleet size should be optimized.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Escribir</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esto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alguna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parte</a:t>
            </a:r>
            <a:r>
              <a:rPr lang="en-US" sz="1200" kern="1200">
                <a:solidFill>
                  <a:schemeClr val="tx1"/>
                </a:solidFill>
                <a:effectLst/>
                <a:latin typeface="+mn-lt"/>
                <a:ea typeface="+mn-ea"/>
                <a:cs typeface="+mn-cs"/>
              </a:rPr>
              <a:t> (?)</a:t>
            </a: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endParaRPr lang="en-US" noProof="0"/>
          </a:p>
          <a:p>
            <a:endParaRPr lang="en-CO"/>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13</a:t>
            </a:fld>
            <a:endParaRPr lang="en-CO"/>
          </a:p>
        </p:txBody>
      </p:sp>
    </p:spTree>
    <p:extLst>
      <p:ext uri="{BB962C8B-B14F-4D97-AF65-F5344CB8AC3E}">
        <p14:creationId xmlns:p14="http://schemas.microsoft.com/office/powerpoint/2010/main" val="164190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14</a:t>
            </a:fld>
            <a:endParaRPr lang="en-CO"/>
          </a:p>
        </p:txBody>
      </p:sp>
    </p:spTree>
    <p:extLst>
      <p:ext uri="{BB962C8B-B14F-4D97-AF65-F5344CB8AC3E}">
        <p14:creationId xmlns:p14="http://schemas.microsoft.com/office/powerpoint/2010/main" val="3914866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a:t>Summary</a:t>
            </a:r>
          </a:p>
          <a:p>
            <a:endParaRPr lang="en-CO"/>
          </a:p>
          <a:p>
            <a:endParaRPr lang="en-CO"/>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15</a:t>
            </a:fld>
            <a:endParaRPr lang="en-CO"/>
          </a:p>
        </p:txBody>
      </p:sp>
    </p:spTree>
    <p:extLst>
      <p:ext uri="{BB962C8B-B14F-4D97-AF65-F5344CB8AC3E}">
        <p14:creationId xmlns:p14="http://schemas.microsoft.com/office/powerpoint/2010/main" val="3781367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a:t>Summary</a:t>
            </a:r>
          </a:p>
          <a:p>
            <a:endParaRPr lang="en-CO"/>
          </a:p>
          <a:p>
            <a:endParaRPr lang="en-CO"/>
          </a:p>
          <a:p>
            <a:endParaRPr lang="en-CO"/>
          </a:p>
        </p:txBody>
      </p:sp>
      <p:sp>
        <p:nvSpPr>
          <p:cNvPr id="4" name="Slide Number Placeholder 3"/>
          <p:cNvSpPr>
            <a:spLocks noGrp="1"/>
          </p:cNvSpPr>
          <p:nvPr>
            <p:ph type="sldNum" sz="quarter" idx="5"/>
          </p:nvPr>
        </p:nvSpPr>
        <p:spPr/>
        <p:txBody>
          <a:bodyPr/>
          <a:lstStyle/>
          <a:p>
            <a:fld id="{106CB079-83B0-0C44-A943-BA1670BD9089}" type="slidenum">
              <a:rPr lang="en-CO" smtClean="0"/>
              <a:t>17</a:t>
            </a:fld>
            <a:endParaRPr lang="en-CO"/>
          </a:p>
        </p:txBody>
      </p:sp>
    </p:spTree>
    <p:extLst>
      <p:ext uri="{BB962C8B-B14F-4D97-AF65-F5344CB8AC3E}">
        <p14:creationId xmlns:p14="http://schemas.microsoft.com/office/powerpoint/2010/main" val="3829005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alpha val="99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1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 outline">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29FAD4E1-6474-4937-A979-ED034857B3AB}"/>
              </a:ext>
            </a:extLst>
          </p:cNvPr>
          <p:cNvSpPr>
            <a:spLocks noGrp="1"/>
          </p:cNvSpPr>
          <p:nvPr>
            <p:ph type="title"/>
          </p:nvPr>
        </p:nvSpPr>
        <p:spPr>
          <a:xfrm>
            <a:off x="252622" y="454952"/>
            <a:ext cx="5828839" cy="584775"/>
          </a:xfrm>
          <a:prstGeom prst="rect">
            <a:avLst/>
          </a:prstGeom>
        </p:spPr>
        <p:txBody>
          <a:bodyPr wrap="none">
            <a:spAutoFit/>
          </a:bodyPr>
          <a:lstStyle>
            <a:lvl1pPr>
              <a:defRPr kumimoji="0" lang="en-US" sz="3200" b="1" i="0" u="none" strike="noStrike" kern="0" cap="none" spc="0" normalizeH="0" baseline="0">
                <a:ln>
                  <a:noFill/>
                </a:ln>
                <a:solidFill>
                  <a:srgbClr val="06706A"/>
                </a:solidFill>
                <a:effectLst/>
                <a:uLnTx/>
                <a:uFillTx/>
                <a:latin typeface="Arial" panose="020B0604020202020204" pitchFamily="34" charset="0"/>
                <a:ea typeface="Arial Unicode MS" panose="020B0604020202020204" pitchFamily="34" charset="-128"/>
                <a:cs typeface="Arial" panose="020B0604020202020204" pitchFamily="34" charset="0"/>
              </a:defRPr>
            </a:lvl1pPr>
          </a:lstStyle>
          <a:p>
            <a:pPr marL="0" marR="0" lvl="0" indent="0" algn="r" fontAlgn="auto">
              <a:lnSpc>
                <a:spcPct val="100000"/>
              </a:lnSpc>
              <a:spcBef>
                <a:spcPts val="0"/>
              </a:spcBef>
              <a:spcAft>
                <a:spcPts val="0"/>
              </a:spcAft>
              <a:buClrTx/>
              <a:buSzTx/>
              <a:buFontTx/>
              <a:tabLst/>
            </a:pPr>
            <a:r>
              <a:rPr lang="en-US"/>
              <a:t>Click to edit Master title style</a:t>
            </a:r>
          </a:p>
        </p:txBody>
      </p:sp>
    </p:spTree>
    <p:extLst>
      <p:ext uri="{BB962C8B-B14F-4D97-AF65-F5344CB8AC3E}">
        <p14:creationId xmlns:p14="http://schemas.microsoft.com/office/powerpoint/2010/main" val="285274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description">
    <p:spTree>
      <p:nvGrpSpPr>
        <p:cNvPr id="1" name=""/>
        <p:cNvGrpSpPr/>
        <p:nvPr/>
      </p:nvGrpSpPr>
      <p:grpSpPr>
        <a:xfrm>
          <a:off x="0" y="0"/>
          <a:ext cx="0" cy="0"/>
          <a:chOff x="0" y="0"/>
          <a:chExt cx="0" cy="0"/>
        </a:xfrm>
      </p:grpSpPr>
      <p:cxnSp>
        <p:nvCxnSpPr>
          <p:cNvPr id="99" name="Straight Connector 98">
            <a:extLst>
              <a:ext uri="{FF2B5EF4-FFF2-40B4-BE49-F238E27FC236}">
                <a16:creationId xmlns:a16="http://schemas.microsoft.com/office/drawing/2014/main" id="{5DBDC589-1460-4689-88EA-DF5B6BCA922B}"/>
              </a:ext>
            </a:extLst>
          </p:cNvPr>
          <p:cNvCxnSpPr>
            <a:cxnSpLocks/>
            <a:stCxn id="100" idx="1"/>
            <a:endCxn id="104" idx="3"/>
          </p:cNvCxnSpPr>
          <p:nvPr userDrawn="1"/>
        </p:nvCxnSpPr>
        <p:spPr>
          <a:xfrm>
            <a:off x="104846" y="212505"/>
            <a:ext cx="118426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5EF33C4-D17D-4E8D-8DD6-44CBFB1F5B51}"/>
              </a:ext>
            </a:extLst>
          </p:cNvPr>
          <p:cNvSpPr txBox="1"/>
          <p:nvPr userDrawn="1"/>
        </p:nvSpPr>
        <p:spPr>
          <a:xfrm>
            <a:off x="104846" y="58616"/>
            <a:ext cx="1920240" cy="307777"/>
          </a:xfrm>
          <a:prstGeom prst="rect">
            <a:avLst/>
          </a:prstGeom>
          <a:solidFill>
            <a:schemeClr val="bg1"/>
          </a:solidFill>
        </p:spPr>
        <p:txBody>
          <a:bodyPr wrap="square" rtlCol="0">
            <a:spAutoFit/>
          </a:bodyPr>
          <a:lstStyle>
            <a:defPPr>
              <a:defRPr lang="en-US"/>
            </a:defPPr>
            <a:lvl1pPr>
              <a:defRPr sz="1400" b="1">
                <a:solidFill>
                  <a:srgbClr val="3EACA2"/>
                </a:solidFill>
                <a:latin typeface="Arial" panose="020B0604020202020204" pitchFamily="34" charset="0"/>
                <a:cs typeface="Arial" panose="020B0604020202020204" pitchFamily="34" charset="0"/>
              </a:defRPr>
            </a:lvl1pPr>
          </a:lstStyle>
          <a:p>
            <a:pPr lvl="0"/>
            <a:r>
              <a:rPr lang="en-US">
                <a:solidFill>
                  <a:srgbClr val="078079"/>
                </a:solidFill>
              </a:rPr>
              <a:t>Problem description</a:t>
            </a:r>
          </a:p>
        </p:txBody>
      </p:sp>
      <p:sp>
        <p:nvSpPr>
          <p:cNvPr id="101" name="TextBox 100">
            <a:extLst>
              <a:ext uri="{FF2B5EF4-FFF2-40B4-BE49-F238E27FC236}">
                <a16:creationId xmlns:a16="http://schemas.microsoft.com/office/drawing/2014/main" id="{DE3B4DA8-8DD8-4A8B-8745-E4AB1A771BFF}"/>
              </a:ext>
            </a:extLst>
          </p:cNvPr>
          <p:cNvSpPr txBox="1"/>
          <p:nvPr userDrawn="1"/>
        </p:nvSpPr>
        <p:spPr>
          <a:xfrm>
            <a:off x="3998306" y="58616"/>
            <a:ext cx="1518364" cy="307777"/>
          </a:xfrm>
          <a:prstGeom prst="rect">
            <a:avLst/>
          </a:prstGeom>
          <a:solidFill>
            <a:schemeClr val="bg1"/>
          </a:solidFill>
        </p:spPr>
        <p:txBody>
          <a:bodyPr wrap="none" rtlCol="0">
            <a:spAutoFit/>
          </a:bodyPr>
          <a:lstStyle/>
          <a:p>
            <a:r>
              <a:rPr lang="en-US" sz="1400">
                <a:solidFill>
                  <a:schemeClr val="bg1">
                    <a:lumMod val="75000"/>
                  </a:schemeClr>
                </a:solidFill>
                <a:latin typeface="Arial" panose="020B0604020202020204" pitchFamily="34" charset="0"/>
                <a:cs typeface="Arial" panose="020B0604020202020204" pitchFamily="34" charset="0"/>
              </a:rPr>
              <a:t>Solution strategy</a:t>
            </a:r>
          </a:p>
        </p:txBody>
      </p:sp>
      <p:sp>
        <p:nvSpPr>
          <p:cNvPr id="103" name="TextBox 102">
            <a:extLst>
              <a:ext uri="{FF2B5EF4-FFF2-40B4-BE49-F238E27FC236}">
                <a16:creationId xmlns:a16="http://schemas.microsoft.com/office/drawing/2014/main" id="{90DC1FAB-7F61-41DF-A8B8-26CD0F89FFF6}"/>
              </a:ext>
            </a:extLst>
          </p:cNvPr>
          <p:cNvSpPr txBox="1"/>
          <p:nvPr userDrawn="1"/>
        </p:nvSpPr>
        <p:spPr>
          <a:xfrm>
            <a:off x="7388424" y="58616"/>
            <a:ext cx="782587" cy="307777"/>
          </a:xfrm>
          <a:prstGeom prst="rect">
            <a:avLst/>
          </a:prstGeom>
          <a:solidFill>
            <a:schemeClr val="bg1"/>
          </a:solidFill>
        </p:spPr>
        <p:txBody>
          <a:bodyPr wrap="none" rtlCol="0">
            <a:spAutoFit/>
          </a:bodyPr>
          <a:lstStyle/>
          <a:p>
            <a:r>
              <a:rPr lang="en-US" sz="1400" kern="1200">
                <a:solidFill>
                  <a:schemeClr val="bg1">
                    <a:lumMod val="75000"/>
                  </a:schemeClr>
                </a:solidFill>
                <a:latin typeface="Arial" panose="020B0604020202020204" pitchFamily="34" charset="0"/>
                <a:ea typeface="+mn-ea"/>
                <a:cs typeface="Arial" panose="020B0604020202020204" pitchFamily="34" charset="0"/>
              </a:rPr>
              <a:t>Results</a:t>
            </a:r>
          </a:p>
        </p:txBody>
      </p:sp>
      <p:sp>
        <p:nvSpPr>
          <p:cNvPr id="104" name="TextBox 103">
            <a:extLst>
              <a:ext uri="{FF2B5EF4-FFF2-40B4-BE49-F238E27FC236}">
                <a16:creationId xmlns:a16="http://schemas.microsoft.com/office/drawing/2014/main" id="{7FAC8FF4-5FAB-43D5-95A1-AC2B00F416BF}"/>
              </a:ext>
            </a:extLst>
          </p:cNvPr>
          <p:cNvSpPr txBox="1"/>
          <p:nvPr userDrawn="1"/>
        </p:nvSpPr>
        <p:spPr>
          <a:xfrm>
            <a:off x="10090856" y="58616"/>
            <a:ext cx="1856598" cy="307777"/>
          </a:xfrm>
          <a:prstGeom prst="rect">
            <a:avLst/>
          </a:prstGeom>
          <a:solidFill>
            <a:schemeClr val="bg1"/>
          </a:solidFill>
        </p:spPr>
        <p:txBody>
          <a:bodyPr wrap="none" rtlCol="0">
            <a:spAutoFit/>
          </a:bodyPr>
          <a:lstStyle/>
          <a:p>
            <a:r>
              <a:rPr lang="en-US" sz="1400" kern="1200">
                <a:solidFill>
                  <a:schemeClr val="bg1">
                    <a:lumMod val="75000"/>
                  </a:schemeClr>
                </a:solidFill>
                <a:latin typeface="Arial" panose="020B0604020202020204" pitchFamily="34" charset="0"/>
                <a:ea typeface="+mn-ea"/>
                <a:cs typeface="Arial" panose="020B0604020202020204" pitchFamily="34" charset="0"/>
              </a:rPr>
              <a:t>Decision support tool</a:t>
            </a:r>
          </a:p>
        </p:txBody>
      </p:sp>
      <p:sp>
        <p:nvSpPr>
          <p:cNvPr id="9" name="Title 1">
            <a:extLst>
              <a:ext uri="{FF2B5EF4-FFF2-40B4-BE49-F238E27FC236}">
                <a16:creationId xmlns:a16="http://schemas.microsoft.com/office/drawing/2014/main" id="{7F306DB8-5BB9-4F52-8200-EC9ADC3AD9C5}"/>
              </a:ext>
            </a:extLst>
          </p:cNvPr>
          <p:cNvSpPr>
            <a:spLocks noGrp="1"/>
          </p:cNvSpPr>
          <p:nvPr>
            <p:ph type="title"/>
          </p:nvPr>
        </p:nvSpPr>
        <p:spPr>
          <a:xfrm>
            <a:off x="252622" y="454952"/>
            <a:ext cx="5828839" cy="584775"/>
          </a:xfrm>
          <a:prstGeom prst="rect">
            <a:avLst/>
          </a:prstGeom>
        </p:spPr>
        <p:txBody>
          <a:bodyPr wrap="none">
            <a:spAutoFit/>
          </a:bodyPr>
          <a:lstStyle>
            <a:lvl1pPr>
              <a:defRPr kumimoji="0" lang="en-US" sz="3200" b="1" i="0" u="none" strike="noStrike" kern="0" cap="none" spc="0" normalizeH="0" baseline="0">
                <a:ln>
                  <a:noFill/>
                </a:ln>
                <a:solidFill>
                  <a:srgbClr val="06706A"/>
                </a:solidFill>
                <a:effectLst/>
                <a:uLnTx/>
                <a:uFillTx/>
                <a:latin typeface="Arial" panose="020B0604020202020204" pitchFamily="34" charset="0"/>
                <a:ea typeface="Arial Unicode MS" panose="020B0604020202020204" pitchFamily="34" charset="-128"/>
                <a:cs typeface="Arial" panose="020B0604020202020204" pitchFamily="34" charset="0"/>
              </a:defRPr>
            </a:lvl1pPr>
          </a:lstStyle>
          <a:p>
            <a:pPr marL="0" marR="0" lvl="0" indent="0" algn="r" fontAlgn="auto">
              <a:lnSpc>
                <a:spcPct val="100000"/>
              </a:lnSpc>
              <a:spcBef>
                <a:spcPts val="0"/>
              </a:spcBef>
              <a:spcAft>
                <a:spcPts val="0"/>
              </a:spcAft>
              <a:buClrTx/>
              <a:buSzTx/>
              <a:buFontTx/>
              <a:tabLst/>
            </a:pPr>
            <a:r>
              <a:rPr lang="en-US"/>
              <a:t>Click to edit Master title style</a:t>
            </a:r>
          </a:p>
        </p:txBody>
      </p:sp>
    </p:spTree>
    <p:extLst>
      <p:ext uri="{BB962C8B-B14F-4D97-AF65-F5344CB8AC3E}">
        <p14:creationId xmlns:p14="http://schemas.microsoft.com/office/powerpoint/2010/main" val="370000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strategy">
    <p:spTree>
      <p:nvGrpSpPr>
        <p:cNvPr id="1" name=""/>
        <p:cNvGrpSpPr/>
        <p:nvPr/>
      </p:nvGrpSpPr>
      <p:grpSpPr>
        <a:xfrm>
          <a:off x="0" y="0"/>
          <a:ext cx="0" cy="0"/>
          <a:chOff x="0" y="0"/>
          <a:chExt cx="0" cy="0"/>
        </a:xfrm>
      </p:grpSpPr>
      <p:cxnSp>
        <p:nvCxnSpPr>
          <p:cNvPr id="99" name="Straight Connector 98">
            <a:extLst>
              <a:ext uri="{FF2B5EF4-FFF2-40B4-BE49-F238E27FC236}">
                <a16:creationId xmlns:a16="http://schemas.microsoft.com/office/drawing/2014/main" id="{5DBDC589-1460-4689-88EA-DF5B6BCA922B}"/>
              </a:ext>
            </a:extLst>
          </p:cNvPr>
          <p:cNvCxnSpPr>
            <a:cxnSpLocks/>
            <a:stCxn id="100" idx="1"/>
            <a:endCxn id="104" idx="3"/>
          </p:cNvCxnSpPr>
          <p:nvPr userDrawn="1"/>
        </p:nvCxnSpPr>
        <p:spPr>
          <a:xfrm>
            <a:off x="104846" y="212505"/>
            <a:ext cx="118426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5EF33C4-D17D-4E8D-8DD6-44CBFB1F5B51}"/>
              </a:ext>
            </a:extLst>
          </p:cNvPr>
          <p:cNvSpPr txBox="1"/>
          <p:nvPr userDrawn="1"/>
        </p:nvSpPr>
        <p:spPr>
          <a:xfrm>
            <a:off x="104846" y="58616"/>
            <a:ext cx="1828800" cy="307777"/>
          </a:xfrm>
          <a:prstGeom prst="rect">
            <a:avLst/>
          </a:prstGeom>
          <a:solidFill>
            <a:schemeClr val="bg1"/>
          </a:solidFill>
        </p:spPr>
        <p:txBody>
          <a:bodyPr wrap="square" rtlCol="0">
            <a:spAutoFit/>
          </a:bodyPr>
          <a:lstStyle/>
          <a:p>
            <a:r>
              <a:rPr lang="en-US" sz="1400" kern="1200">
                <a:solidFill>
                  <a:schemeClr val="bg1">
                    <a:lumMod val="75000"/>
                  </a:schemeClr>
                </a:solidFill>
                <a:latin typeface="Arial" panose="020B0604020202020204" pitchFamily="34" charset="0"/>
                <a:ea typeface="+mn-ea"/>
                <a:cs typeface="Arial" panose="020B0604020202020204" pitchFamily="34" charset="0"/>
              </a:rPr>
              <a:t>Problem description</a:t>
            </a:r>
          </a:p>
        </p:txBody>
      </p:sp>
      <p:sp>
        <p:nvSpPr>
          <p:cNvPr id="101" name="TextBox 100">
            <a:extLst>
              <a:ext uri="{FF2B5EF4-FFF2-40B4-BE49-F238E27FC236}">
                <a16:creationId xmlns:a16="http://schemas.microsoft.com/office/drawing/2014/main" id="{DE3B4DA8-8DD8-4A8B-8745-E4AB1A771BFF}"/>
              </a:ext>
            </a:extLst>
          </p:cNvPr>
          <p:cNvSpPr txBox="1"/>
          <p:nvPr userDrawn="1"/>
        </p:nvSpPr>
        <p:spPr>
          <a:xfrm>
            <a:off x="3998306" y="58616"/>
            <a:ext cx="1645002" cy="307777"/>
          </a:xfrm>
          <a:prstGeom prst="rect">
            <a:avLst/>
          </a:prstGeom>
          <a:solidFill>
            <a:schemeClr val="bg1"/>
          </a:solidFill>
        </p:spPr>
        <p:txBody>
          <a:bodyPr wrap="square" rtlCol="0">
            <a:spAutoFit/>
          </a:bodyPr>
          <a:lstStyle>
            <a:defPPr>
              <a:defRPr lang="en-US"/>
            </a:defPPr>
            <a:lvl1pPr>
              <a:defRPr sz="1400" b="1">
                <a:solidFill>
                  <a:srgbClr val="3EACA2"/>
                </a:solidFill>
                <a:latin typeface="Arial" panose="020B0604020202020204" pitchFamily="34" charset="0"/>
                <a:cs typeface="Arial" panose="020B0604020202020204" pitchFamily="34" charset="0"/>
              </a:defRPr>
            </a:lvl1pPr>
          </a:lstStyle>
          <a:p>
            <a:pPr lvl="0"/>
            <a:r>
              <a:rPr lang="en-US">
                <a:solidFill>
                  <a:srgbClr val="078079"/>
                </a:solidFill>
                <a:latin typeface="Arial" panose="020B0604020202020204" pitchFamily="34" charset="0"/>
                <a:cs typeface="Arial" panose="020B0604020202020204" pitchFamily="34" charset="0"/>
              </a:rPr>
              <a:t>Solution strategy</a:t>
            </a:r>
          </a:p>
        </p:txBody>
      </p:sp>
      <p:sp>
        <p:nvSpPr>
          <p:cNvPr id="103" name="TextBox 102">
            <a:extLst>
              <a:ext uri="{FF2B5EF4-FFF2-40B4-BE49-F238E27FC236}">
                <a16:creationId xmlns:a16="http://schemas.microsoft.com/office/drawing/2014/main" id="{90DC1FAB-7F61-41DF-A8B8-26CD0F89FFF6}"/>
              </a:ext>
            </a:extLst>
          </p:cNvPr>
          <p:cNvSpPr txBox="1"/>
          <p:nvPr userDrawn="1"/>
        </p:nvSpPr>
        <p:spPr>
          <a:xfrm>
            <a:off x="7388424" y="58616"/>
            <a:ext cx="782587" cy="307777"/>
          </a:xfrm>
          <a:prstGeom prst="rect">
            <a:avLst/>
          </a:prstGeom>
          <a:solidFill>
            <a:schemeClr val="bg1"/>
          </a:solidFill>
        </p:spPr>
        <p:txBody>
          <a:bodyPr wrap="none" rtlCol="0">
            <a:spAutoFit/>
          </a:bodyPr>
          <a:lstStyle/>
          <a:p>
            <a:r>
              <a:rPr lang="en-US" sz="1400" kern="1200">
                <a:solidFill>
                  <a:schemeClr val="bg1">
                    <a:lumMod val="75000"/>
                  </a:schemeClr>
                </a:solidFill>
                <a:latin typeface="Arial" panose="020B0604020202020204" pitchFamily="34" charset="0"/>
                <a:ea typeface="+mn-ea"/>
                <a:cs typeface="Arial" panose="020B0604020202020204" pitchFamily="34" charset="0"/>
              </a:rPr>
              <a:t>Results</a:t>
            </a:r>
          </a:p>
        </p:txBody>
      </p:sp>
      <p:sp>
        <p:nvSpPr>
          <p:cNvPr id="104" name="TextBox 103">
            <a:extLst>
              <a:ext uri="{FF2B5EF4-FFF2-40B4-BE49-F238E27FC236}">
                <a16:creationId xmlns:a16="http://schemas.microsoft.com/office/drawing/2014/main" id="{7FAC8FF4-5FAB-43D5-95A1-AC2B00F416BF}"/>
              </a:ext>
            </a:extLst>
          </p:cNvPr>
          <p:cNvSpPr txBox="1"/>
          <p:nvPr userDrawn="1"/>
        </p:nvSpPr>
        <p:spPr>
          <a:xfrm>
            <a:off x="10090856" y="58616"/>
            <a:ext cx="1856598" cy="307777"/>
          </a:xfrm>
          <a:prstGeom prst="rect">
            <a:avLst/>
          </a:prstGeom>
          <a:solidFill>
            <a:schemeClr val="bg1"/>
          </a:solidFill>
        </p:spPr>
        <p:txBody>
          <a:bodyPr wrap="none" rtlCol="0">
            <a:spAutoFit/>
          </a:bodyPr>
          <a:lstStyle/>
          <a:p>
            <a:r>
              <a:rPr lang="es-CO" sz="1400" kern="1200">
                <a:solidFill>
                  <a:schemeClr val="bg1">
                    <a:lumMod val="75000"/>
                  </a:schemeClr>
                </a:solidFill>
                <a:latin typeface="Arial" panose="020B0604020202020204" pitchFamily="34" charset="0"/>
                <a:ea typeface="+mn-ea"/>
                <a:cs typeface="Arial" panose="020B0604020202020204" pitchFamily="34" charset="0"/>
              </a:rPr>
              <a:t>D</a:t>
            </a:r>
            <a:r>
              <a:rPr lang="en-US" sz="1400" kern="1200" err="1">
                <a:solidFill>
                  <a:schemeClr val="bg1">
                    <a:lumMod val="75000"/>
                  </a:schemeClr>
                </a:solidFill>
                <a:latin typeface="Arial" panose="020B0604020202020204" pitchFamily="34" charset="0"/>
                <a:ea typeface="+mn-ea"/>
                <a:cs typeface="Arial" panose="020B0604020202020204" pitchFamily="34" charset="0"/>
              </a:rPr>
              <a:t>ecision</a:t>
            </a:r>
            <a:r>
              <a:rPr lang="en-US" sz="1400" kern="1200">
                <a:solidFill>
                  <a:schemeClr val="bg1">
                    <a:lumMod val="75000"/>
                  </a:schemeClr>
                </a:solidFill>
                <a:latin typeface="Arial" panose="020B0604020202020204" pitchFamily="34" charset="0"/>
                <a:ea typeface="+mn-ea"/>
                <a:cs typeface="Arial" panose="020B0604020202020204" pitchFamily="34" charset="0"/>
              </a:rPr>
              <a:t> support tool</a:t>
            </a:r>
          </a:p>
        </p:txBody>
      </p:sp>
      <p:sp>
        <p:nvSpPr>
          <p:cNvPr id="9" name="Title 1">
            <a:extLst>
              <a:ext uri="{FF2B5EF4-FFF2-40B4-BE49-F238E27FC236}">
                <a16:creationId xmlns:a16="http://schemas.microsoft.com/office/drawing/2014/main" id="{CE2A3E3B-88BA-4C8A-9E18-E50238403942}"/>
              </a:ext>
            </a:extLst>
          </p:cNvPr>
          <p:cNvSpPr>
            <a:spLocks noGrp="1"/>
          </p:cNvSpPr>
          <p:nvPr>
            <p:ph type="title"/>
          </p:nvPr>
        </p:nvSpPr>
        <p:spPr>
          <a:xfrm>
            <a:off x="252622" y="454952"/>
            <a:ext cx="5828839" cy="584775"/>
          </a:xfrm>
          <a:prstGeom prst="rect">
            <a:avLst/>
          </a:prstGeom>
        </p:spPr>
        <p:txBody>
          <a:bodyPr wrap="none">
            <a:spAutoFit/>
          </a:bodyPr>
          <a:lstStyle>
            <a:lvl1pPr>
              <a:defRPr kumimoji="0" lang="en-US" sz="3200" b="1" i="0" u="none" strike="noStrike" kern="0" cap="none" spc="0" normalizeH="0" baseline="0">
                <a:ln>
                  <a:noFill/>
                </a:ln>
                <a:solidFill>
                  <a:srgbClr val="06706A"/>
                </a:solidFill>
                <a:effectLst/>
                <a:uLnTx/>
                <a:uFillTx/>
                <a:latin typeface="Arial" panose="020B0604020202020204" pitchFamily="34" charset="0"/>
                <a:ea typeface="Arial Unicode MS" panose="020B0604020202020204" pitchFamily="34" charset="-128"/>
                <a:cs typeface="Arial" panose="020B0604020202020204" pitchFamily="34" charset="0"/>
              </a:defRPr>
            </a:lvl1pPr>
          </a:lstStyle>
          <a:p>
            <a:pPr marL="0" marR="0" lvl="0" indent="0" algn="r" fontAlgn="auto">
              <a:lnSpc>
                <a:spcPct val="100000"/>
              </a:lnSpc>
              <a:spcBef>
                <a:spcPts val="0"/>
              </a:spcBef>
              <a:spcAft>
                <a:spcPts val="0"/>
              </a:spcAft>
              <a:buClrTx/>
              <a:buSzTx/>
              <a:buFontTx/>
              <a:tabLst/>
            </a:pPr>
            <a:r>
              <a:rPr lang="en-US"/>
              <a:t>Click to edit Master title style</a:t>
            </a:r>
          </a:p>
        </p:txBody>
      </p:sp>
    </p:spTree>
    <p:extLst>
      <p:ext uri="{BB962C8B-B14F-4D97-AF65-F5344CB8AC3E}">
        <p14:creationId xmlns:p14="http://schemas.microsoft.com/office/powerpoint/2010/main" val="6695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sults">
    <p:spTree>
      <p:nvGrpSpPr>
        <p:cNvPr id="1" name=""/>
        <p:cNvGrpSpPr/>
        <p:nvPr/>
      </p:nvGrpSpPr>
      <p:grpSpPr>
        <a:xfrm>
          <a:off x="0" y="0"/>
          <a:ext cx="0" cy="0"/>
          <a:chOff x="0" y="0"/>
          <a:chExt cx="0" cy="0"/>
        </a:xfrm>
      </p:grpSpPr>
      <p:cxnSp>
        <p:nvCxnSpPr>
          <p:cNvPr id="99" name="Straight Connector 98">
            <a:extLst>
              <a:ext uri="{FF2B5EF4-FFF2-40B4-BE49-F238E27FC236}">
                <a16:creationId xmlns:a16="http://schemas.microsoft.com/office/drawing/2014/main" id="{5DBDC589-1460-4689-88EA-DF5B6BCA922B}"/>
              </a:ext>
            </a:extLst>
          </p:cNvPr>
          <p:cNvCxnSpPr>
            <a:cxnSpLocks/>
            <a:stCxn id="100" idx="1"/>
            <a:endCxn id="104" idx="3"/>
          </p:cNvCxnSpPr>
          <p:nvPr userDrawn="1"/>
        </p:nvCxnSpPr>
        <p:spPr>
          <a:xfrm>
            <a:off x="104846" y="212505"/>
            <a:ext cx="118426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5EF33C4-D17D-4E8D-8DD6-44CBFB1F5B51}"/>
              </a:ext>
            </a:extLst>
          </p:cNvPr>
          <p:cNvSpPr txBox="1"/>
          <p:nvPr userDrawn="1"/>
        </p:nvSpPr>
        <p:spPr>
          <a:xfrm>
            <a:off x="104846" y="58616"/>
            <a:ext cx="1828800" cy="307777"/>
          </a:xfrm>
          <a:prstGeom prst="rect">
            <a:avLst/>
          </a:prstGeom>
          <a:solidFill>
            <a:schemeClr val="bg1"/>
          </a:solidFill>
        </p:spPr>
        <p:txBody>
          <a:bodyPr wrap="square" rtlCol="0">
            <a:spAutoFit/>
          </a:bodyPr>
          <a:lstStyle/>
          <a:p>
            <a:r>
              <a:rPr lang="en-US" sz="1400" kern="1200">
                <a:solidFill>
                  <a:schemeClr val="bg1">
                    <a:lumMod val="75000"/>
                  </a:schemeClr>
                </a:solidFill>
                <a:latin typeface="Arial" panose="020B0604020202020204" pitchFamily="34" charset="0"/>
                <a:ea typeface="+mn-ea"/>
                <a:cs typeface="Arial" panose="020B0604020202020204" pitchFamily="34" charset="0"/>
              </a:rPr>
              <a:t>Problem description</a:t>
            </a:r>
          </a:p>
        </p:txBody>
      </p:sp>
      <p:sp>
        <p:nvSpPr>
          <p:cNvPr id="101" name="TextBox 100">
            <a:extLst>
              <a:ext uri="{FF2B5EF4-FFF2-40B4-BE49-F238E27FC236}">
                <a16:creationId xmlns:a16="http://schemas.microsoft.com/office/drawing/2014/main" id="{DE3B4DA8-8DD8-4A8B-8745-E4AB1A771BFF}"/>
              </a:ext>
            </a:extLst>
          </p:cNvPr>
          <p:cNvSpPr txBox="1"/>
          <p:nvPr userDrawn="1"/>
        </p:nvSpPr>
        <p:spPr>
          <a:xfrm>
            <a:off x="3998306" y="58616"/>
            <a:ext cx="1518364" cy="307777"/>
          </a:xfrm>
          <a:prstGeom prst="rect">
            <a:avLst/>
          </a:prstGeom>
          <a:solidFill>
            <a:schemeClr val="bg1"/>
          </a:solidFill>
        </p:spPr>
        <p:txBody>
          <a:bodyPr wrap="none" rtlCol="0">
            <a:spAutoFit/>
          </a:bodyPr>
          <a:lstStyle/>
          <a:p>
            <a:r>
              <a:rPr lang="en-US" sz="1400">
                <a:solidFill>
                  <a:schemeClr val="bg1">
                    <a:lumMod val="75000"/>
                  </a:schemeClr>
                </a:solidFill>
                <a:latin typeface="Arial" panose="020B0604020202020204" pitchFamily="34" charset="0"/>
                <a:cs typeface="Arial" panose="020B0604020202020204" pitchFamily="34" charset="0"/>
              </a:rPr>
              <a:t>Solution strategy</a:t>
            </a:r>
          </a:p>
        </p:txBody>
      </p:sp>
      <p:sp>
        <p:nvSpPr>
          <p:cNvPr id="103" name="TextBox 102">
            <a:extLst>
              <a:ext uri="{FF2B5EF4-FFF2-40B4-BE49-F238E27FC236}">
                <a16:creationId xmlns:a16="http://schemas.microsoft.com/office/drawing/2014/main" id="{90DC1FAB-7F61-41DF-A8B8-26CD0F89FFF6}"/>
              </a:ext>
            </a:extLst>
          </p:cNvPr>
          <p:cNvSpPr txBox="1"/>
          <p:nvPr userDrawn="1"/>
        </p:nvSpPr>
        <p:spPr>
          <a:xfrm>
            <a:off x="7388424" y="58616"/>
            <a:ext cx="830677" cy="307777"/>
          </a:xfrm>
          <a:prstGeom prst="rect">
            <a:avLst/>
          </a:prstGeom>
          <a:solidFill>
            <a:schemeClr val="bg1"/>
          </a:solidFill>
        </p:spPr>
        <p:txBody>
          <a:bodyPr wrap="square" rtlCol="0">
            <a:spAutoFit/>
          </a:bodyPr>
          <a:lstStyle>
            <a:defPPr>
              <a:defRPr lang="en-US"/>
            </a:defPPr>
            <a:lvl1pPr>
              <a:defRPr sz="1400" b="1">
                <a:solidFill>
                  <a:srgbClr val="3EACA2"/>
                </a:solidFill>
                <a:latin typeface="Arial" panose="020B0604020202020204" pitchFamily="34" charset="0"/>
                <a:cs typeface="Arial" panose="020B0604020202020204" pitchFamily="34" charset="0"/>
              </a:defRPr>
            </a:lvl1pPr>
          </a:lstStyle>
          <a:p>
            <a:pPr lvl="0"/>
            <a:r>
              <a:rPr lang="en-US">
                <a:solidFill>
                  <a:srgbClr val="078079"/>
                </a:solidFill>
              </a:rPr>
              <a:t>Results</a:t>
            </a:r>
          </a:p>
        </p:txBody>
      </p:sp>
      <p:sp>
        <p:nvSpPr>
          <p:cNvPr id="104" name="TextBox 103">
            <a:extLst>
              <a:ext uri="{FF2B5EF4-FFF2-40B4-BE49-F238E27FC236}">
                <a16:creationId xmlns:a16="http://schemas.microsoft.com/office/drawing/2014/main" id="{7FAC8FF4-5FAB-43D5-95A1-AC2B00F416BF}"/>
              </a:ext>
            </a:extLst>
          </p:cNvPr>
          <p:cNvSpPr txBox="1"/>
          <p:nvPr userDrawn="1"/>
        </p:nvSpPr>
        <p:spPr>
          <a:xfrm>
            <a:off x="10090856" y="58616"/>
            <a:ext cx="1856598" cy="307777"/>
          </a:xfrm>
          <a:prstGeom prst="rect">
            <a:avLst/>
          </a:prstGeom>
          <a:solidFill>
            <a:schemeClr val="bg1"/>
          </a:solidFill>
        </p:spPr>
        <p:txBody>
          <a:bodyPr wrap="none" rtlCol="0">
            <a:spAutoFit/>
          </a:bodyPr>
          <a:lstStyle/>
          <a:p>
            <a:r>
              <a:rPr lang="en-US" sz="1400" kern="1200">
                <a:solidFill>
                  <a:schemeClr val="bg1">
                    <a:lumMod val="75000"/>
                  </a:schemeClr>
                </a:solidFill>
                <a:latin typeface="Arial" panose="020B0604020202020204" pitchFamily="34" charset="0"/>
                <a:ea typeface="+mn-ea"/>
                <a:cs typeface="Arial" panose="020B0604020202020204" pitchFamily="34" charset="0"/>
              </a:rPr>
              <a:t>Decision support tool</a:t>
            </a:r>
          </a:p>
        </p:txBody>
      </p:sp>
      <p:sp>
        <p:nvSpPr>
          <p:cNvPr id="8" name="Title 1">
            <a:extLst>
              <a:ext uri="{FF2B5EF4-FFF2-40B4-BE49-F238E27FC236}">
                <a16:creationId xmlns:a16="http://schemas.microsoft.com/office/drawing/2014/main" id="{BC8AD106-E4D0-44D5-ADD1-772686C9A8D2}"/>
              </a:ext>
            </a:extLst>
          </p:cNvPr>
          <p:cNvSpPr>
            <a:spLocks noGrp="1"/>
          </p:cNvSpPr>
          <p:nvPr>
            <p:ph type="title"/>
          </p:nvPr>
        </p:nvSpPr>
        <p:spPr>
          <a:xfrm>
            <a:off x="252622" y="454952"/>
            <a:ext cx="5828839" cy="584775"/>
          </a:xfrm>
          <a:prstGeom prst="rect">
            <a:avLst/>
          </a:prstGeom>
        </p:spPr>
        <p:txBody>
          <a:bodyPr wrap="none">
            <a:spAutoFit/>
          </a:bodyPr>
          <a:lstStyle>
            <a:lvl1pPr>
              <a:defRPr kumimoji="0" lang="en-US" sz="3200" b="1" i="0" u="none" strike="noStrike" kern="0" cap="none" spc="0" normalizeH="0" baseline="0">
                <a:ln>
                  <a:noFill/>
                </a:ln>
                <a:solidFill>
                  <a:srgbClr val="06706A"/>
                </a:solidFill>
                <a:effectLst/>
                <a:uLnTx/>
                <a:uFillTx/>
                <a:latin typeface="Arial" panose="020B0604020202020204" pitchFamily="34" charset="0"/>
                <a:ea typeface="Arial Unicode MS" panose="020B0604020202020204" pitchFamily="34" charset="-128"/>
                <a:cs typeface="Arial" panose="020B0604020202020204" pitchFamily="34" charset="0"/>
              </a:defRPr>
            </a:lvl1pPr>
          </a:lstStyle>
          <a:p>
            <a:pPr marL="0" marR="0" lvl="0" indent="0" algn="r" fontAlgn="auto">
              <a:lnSpc>
                <a:spcPct val="100000"/>
              </a:lnSpc>
              <a:spcBef>
                <a:spcPts val="0"/>
              </a:spcBef>
              <a:spcAft>
                <a:spcPts val="0"/>
              </a:spcAft>
              <a:buClrTx/>
              <a:buSzTx/>
              <a:buFontTx/>
              <a:tabLst/>
            </a:pPr>
            <a:r>
              <a:rPr lang="en-US"/>
              <a:t>Click to edit Master title style</a:t>
            </a:r>
          </a:p>
        </p:txBody>
      </p:sp>
    </p:spTree>
    <p:extLst>
      <p:ext uri="{BB962C8B-B14F-4D97-AF65-F5344CB8AC3E}">
        <p14:creationId xmlns:p14="http://schemas.microsoft.com/office/powerpoint/2010/main" val="373697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S tool">
    <p:spTree>
      <p:nvGrpSpPr>
        <p:cNvPr id="1" name=""/>
        <p:cNvGrpSpPr/>
        <p:nvPr/>
      </p:nvGrpSpPr>
      <p:grpSpPr>
        <a:xfrm>
          <a:off x="0" y="0"/>
          <a:ext cx="0" cy="0"/>
          <a:chOff x="0" y="0"/>
          <a:chExt cx="0" cy="0"/>
        </a:xfrm>
      </p:grpSpPr>
      <p:cxnSp>
        <p:nvCxnSpPr>
          <p:cNvPr id="99" name="Straight Connector 98">
            <a:extLst>
              <a:ext uri="{FF2B5EF4-FFF2-40B4-BE49-F238E27FC236}">
                <a16:creationId xmlns:a16="http://schemas.microsoft.com/office/drawing/2014/main" id="{5DBDC589-1460-4689-88EA-DF5B6BCA922B}"/>
              </a:ext>
            </a:extLst>
          </p:cNvPr>
          <p:cNvCxnSpPr>
            <a:cxnSpLocks/>
            <a:stCxn id="100" idx="1"/>
            <a:endCxn id="104" idx="3"/>
          </p:cNvCxnSpPr>
          <p:nvPr userDrawn="1"/>
        </p:nvCxnSpPr>
        <p:spPr>
          <a:xfrm>
            <a:off x="104846" y="212505"/>
            <a:ext cx="1200771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5EF33C4-D17D-4E8D-8DD6-44CBFB1F5B51}"/>
              </a:ext>
            </a:extLst>
          </p:cNvPr>
          <p:cNvSpPr txBox="1"/>
          <p:nvPr userDrawn="1"/>
        </p:nvSpPr>
        <p:spPr>
          <a:xfrm>
            <a:off x="104846" y="58616"/>
            <a:ext cx="1828800" cy="307777"/>
          </a:xfrm>
          <a:prstGeom prst="rect">
            <a:avLst/>
          </a:prstGeom>
          <a:solidFill>
            <a:schemeClr val="bg1"/>
          </a:solidFill>
        </p:spPr>
        <p:txBody>
          <a:bodyPr wrap="square" rtlCol="0">
            <a:spAutoFit/>
          </a:bodyPr>
          <a:lstStyle/>
          <a:p>
            <a:r>
              <a:rPr lang="en-US" sz="1400" kern="1200">
                <a:solidFill>
                  <a:schemeClr val="bg1">
                    <a:lumMod val="75000"/>
                  </a:schemeClr>
                </a:solidFill>
                <a:latin typeface="Arial" panose="020B0604020202020204" pitchFamily="34" charset="0"/>
                <a:ea typeface="+mn-ea"/>
                <a:cs typeface="Arial" panose="020B0604020202020204" pitchFamily="34" charset="0"/>
              </a:rPr>
              <a:t>Problem description</a:t>
            </a:r>
          </a:p>
        </p:txBody>
      </p:sp>
      <p:sp>
        <p:nvSpPr>
          <p:cNvPr id="101" name="TextBox 100">
            <a:extLst>
              <a:ext uri="{FF2B5EF4-FFF2-40B4-BE49-F238E27FC236}">
                <a16:creationId xmlns:a16="http://schemas.microsoft.com/office/drawing/2014/main" id="{DE3B4DA8-8DD8-4A8B-8745-E4AB1A771BFF}"/>
              </a:ext>
            </a:extLst>
          </p:cNvPr>
          <p:cNvSpPr txBox="1"/>
          <p:nvPr userDrawn="1"/>
        </p:nvSpPr>
        <p:spPr>
          <a:xfrm>
            <a:off x="3998306" y="58616"/>
            <a:ext cx="1518364" cy="307777"/>
          </a:xfrm>
          <a:prstGeom prst="rect">
            <a:avLst/>
          </a:prstGeom>
          <a:solidFill>
            <a:schemeClr val="bg1"/>
          </a:solidFill>
        </p:spPr>
        <p:txBody>
          <a:bodyPr wrap="none" rtlCol="0">
            <a:spAutoFit/>
          </a:bodyPr>
          <a:lstStyle/>
          <a:p>
            <a:r>
              <a:rPr lang="en-US" sz="1400">
                <a:solidFill>
                  <a:schemeClr val="bg1">
                    <a:lumMod val="75000"/>
                  </a:schemeClr>
                </a:solidFill>
                <a:latin typeface="Arial" panose="020B0604020202020204" pitchFamily="34" charset="0"/>
                <a:cs typeface="Arial" panose="020B0604020202020204" pitchFamily="34" charset="0"/>
              </a:rPr>
              <a:t>Solution strategy</a:t>
            </a:r>
          </a:p>
        </p:txBody>
      </p:sp>
      <p:sp>
        <p:nvSpPr>
          <p:cNvPr id="103" name="TextBox 102">
            <a:extLst>
              <a:ext uri="{FF2B5EF4-FFF2-40B4-BE49-F238E27FC236}">
                <a16:creationId xmlns:a16="http://schemas.microsoft.com/office/drawing/2014/main" id="{90DC1FAB-7F61-41DF-A8B8-26CD0F89FFF6}"/>
              </a:ext>
            </a:extLst>
          </p:cNvPr>
          <p:cNvSpPr txBox="1"/>
          <p:nvPr userDrawn="1"/>
        </p:nvSpPr>
        <p:spPr>
          <a:xfrm>
            <a:off x="7388424" y="58616"/>
            <a:ext cx="782587" cy="307777"/>
          </a:xfrm>
          <a:prstGeom prst="rect">
            <a:avLst/>
          </a:prstGeom>
          <a:solidFill>
            <a:schemeClr val="bg1"/>
          </a:solidFill>
        </p:spPr>
        <p:txBody>
          <a:bodyPr wrap="none" rtlCol="0">
            <a:spAutoFit/>
          </a:bodyPr>
          <a:lstStyle/>
          <a:p>
            <a:r>
              <a:rPr lang="en-US" sz="1400" kern="1200">
                <a:solidFill>
                  <a:schemeClr val="bg1">
                    <a:lumMod val="75000"/>
                  </a:schemeClr>
                </a:solidFill>
                <a:latin typeface="Arial" panose="020B0604020202020204" pitchFamily="34" charset="0"/>
                <a:ea typeface="+mn-ea"/>
                <a:cs typeface="Arial" panose="020B0604020202020204" pitchFamily="34" charset="0"/>
              </a:rPr>
              <a:t>Results</a:t>
            </a:r>
          </a:p>
        </p:txBody>
      </p:sp>
      <p:sp>
        <p:nvSpPr>
          <p:cNvPr id="104" name="TextBox 103">
            <a:extLst>
              <a:ext uri="{FF2B5EF4-FFF2-40B4-BE49-F238E27FC236}">
                <a16:creationId xmlns:a16="http://schemas.microsoft.com/office/drawing/2014/main" id="{7FAC8FF4-5FAB-43D5-95A1-AC2B00F416BF}"/>
              </a:ext>
            </a:extLst>
          </p:cNvPr>
          <p:cNvSpPr txBox="1"/>
          <p:nvPr userDrawn="1"/>
        </p:nvSpPr>
        <p:spPr>
          <a:xfrm>
            <a:off x="10090856" y="58616"/>
            <a:ext cx="2021707" cy="307777"/>
          </a:xfrm>
          <a:prstGeom prst="rect">
            <a:avLst/>
          </a:prstGeom>
          <a:solidFill>
            <a:schemeClr val="bg1"/>
          </a:solidFill>
        </p:spPr>
        <p:txBody>
          <a:bodyPr wrap="square" rtlCol="0">
            <a:spAutoFit/>
          </a:bodyPr>
          <a:lstStyle>
            <a:defPPr>
              <a:defRPr lang="en-US"/>
            </a:defPPr>
            <a:lvl1pPr>
              <a:defRPr sz="1400" b="1">
                <a:solidFill>
                  <a:srgbClr val="3EACA2"/>
                </a:solidFill>
                <a:latin typeface="Arial" panose="020B0604020202020204" pitchFamily="34" charset="0"/>
                <a:cs typeface="Arial" panose="020B0604020202020204" pitchFamily="34" charset="0"/>
              </a:defRPr>
            </a:lvl1pPr>
          </a:lstStyle>
          <a:p>
            <a:pPr lvl="0"/>
            <a:r>
              <a:rPr lang="en-US">
                <a:solidFill>
                  <a:srgbClr val="078079"/>
                </a:solidFill>
              </a:rPr>
              <a:t>Decision support tool</a:t>
            </a:r>
          </a:p>
        </p:txBody>
      </p:sp>
      <p:sp>
        <p:nvSpPr>
          <p:cNvPr id="9" name="Title 1">
            <a:extLst>
              <a:ext uri="{FF2B5EF4-FFF2-40B4-BE49-F238E27FC236}">
                <a16:creationId xmlns:a16="http://schemas.microsoft.com/office/drawing/2014/main" id="{24BC2F11-4936-44F2-A5B5-0085CB114C2C}"/>
              </a:ext>
            </a:extLst>
          </p:cNvPr>
          <p:cNvSpPr>
            <a:spLocks noGrp="1"/>
          </p:cNvSpPr>
          <p:nvPr>
            <p:ph type="title"/>
          </p:nvPr>
        </p:nvSpPr>
        <p:spPr>
          <a:xfrm>
            <a:off x="252622" y="454952"/>
            <a:ext cx="5828839" cy="584775"/>
          </a:xfrm>
          <a:prstGeom prst="rect">
            <a:avLst/>
          </a:prstGeom>
        </p:spPr>
        <p:txBody>
          <a:bodyPr wrap="none">
            <a:spAutoFit/>
          </a:bodyPr>
          <a:lstStyle>
            <a:lvl1pPr>
              <a:defRPr kumimoji="0" lang="en-US" sz="3200" b="1" i="0" u="none" strike="noStrike" kern="0" cap="none" spc="0" normalizeH="0" baseline="0">
                <a:ln>
                  <a:noFill/>
                </a:ln>
                <a:solidFill>
                  <a:srgbClr val="06706A"/>
                </a:solidFill>
                <a:effectLst/>
                <a:uLnTx/>
                <a:uFillTx/>
                <a:latin typeface="Arial" panose="020B0604020202020204" pitchFamily="34" charset="0"/>
                <a:ea typeface="Arial Unicode MS" panose="020B0604020202020204" pitchFamily="34" charset="-128"/>
                <a:cs typeface="Arial" panose="020B0604020202020204" pitchFamily="34" charset="0"/>
              </a:defRPr>
            </a:lvl1pPr>
          </a:lstStyle>
          <a:p>
            <a:pPr marL="0" marR="0" lvl="0" indent="0" algn="r" fontAlgn="auto">
              <a:lnSpc>
                <a:spcPct val="100000"/>
              </a:lnSpc>
              <a:spcBef>
                <a:spcPts val="0"/>
              </a:spcBef>
              <a:spcAft>
                <a:spcPts val="0"/>
              </a:spcAft>
              <a:buClrTx/>
              <a:buSzTx/>
              <a:buFontTx/>
              <a:tabLst/>
            </a:pPr>
            <a:r>
              <a:rPr lang="en-US"/>
              <a:t>Click to edit Master title style</a:t>
            </a:r>
          </a:p>
        </p:txBody>
      </p:sp>
    </p:spTree>
    <p:extLst>
      <p:ext uri="{BB962C8B-B14F-4D97-AF65-F5344CB8AC3E}">
        <p14:creationId xmlns:p14="http://schemas.microsoft.com/office/powerpoint/2010/main" val="193907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copa.uniandes.edu.co/" TargetMode="Externa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Flowchart: Data 16">
            <a:extLst>
              <a:ext uri="{FF2B5EF4-FFF2-40B4-BE49-F238E27FC236}">
                <a16:creationId xmlns:a16="http://schemas.microsoft.com/office/drawing/2014/main" id="{A846BD8E-EBD7-4998-BC33-21D1D24AE6DC}"/>
              </a:ext>
            </a:extLst>
          </p:cNvPr>
          <p:cNvSpPr/>
          <p:nvPr userDrawn="1"/>
        </p:nvSpPr>
        <p:spPr>
          <a:xfrm flipH="1" flipV="1">
            <a:off x="1024323" y="5799768"/>
            <a:ext cx="3044852" cy="1053512"/>
          </a:xfrm>
          <a:prstGeom prst="flowChartInputOutput">
            <a:avLst/>
          </a:prstGeom>
          <a:solidFill>
            <a:srgbClr val="F9D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a:extLst>
              <a:ext uri="{FF2B5EF4-FFF2-40B4-BE49-F238E27FC236}">
                <a16:creationId xmlns:a16="http://schemas.microsoft.com/office/drawing/2014/main" id="{DD97A1CA-C78A-4E0A-A854-0DCF0229D10E}"/>
              </a:ext>
            </a:extLst>
          </p:cNvPr>
          <p:cNvSpPr/>
          <p:nvPr userDrawn="1"/>
        </p:nvSpPr>
        <p:spPr>
          <a:xfrm flipH="1">
            <a:off x="3504610" y="5799768"/>
            <a:ext cx="8687390" cy="1053512"/>
          </a:xfrm>
          <a:prstGeom prst="rect">
            <a:avLst/>
          </a:prstGeom>
          <a:solidFill>
            <a:srgbClr val="FBE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5" name="Picture 2" descr="Vicerrectoría de Investigaciones – Universidad de los Andes">
            <a:extLst>
              <a:ext uri="{FF2B5EF4-FFF2-40B4-BE49-F238E27FC236}">
                <a16:creationId xmlns:a16="http://schemas.microsoft.com/office/drawing/2014/main" id="{BA28820C-0A93-4D05-B978-0E4044CDFCE1}"/>
              </a:ext>
            </a:extLst>
          </p:cNvPr>
          <p:cNvPicPr>
            <a:picLocks noChangeAspect="1" noChangeArrowheads="1"/>
          </p:cNvPicPr>
          <p:nvPr userDrawn="1"/>
        </p:nvPicPr>
        <p:blipFill rotWithShape="1">
          <a:blip r:embed="rId8">
            <a:biLevel thresh="75000"/>
            <a:extLst>
              <a:ext uri="{28A0092B-C50C-407E-A947-70E740481C1C}">
                <a14:useLocalDpi xmlns:a14="http://schemas.microsoft.com/office/drawing/2010/main" val="0"/>
              </a:ext>
            </a:extLst>
          </a:blip>
          <a:srcRect l="4" r="-1102"/>
          <a:stretch/>
        </p:blipFill>
        <p:spPr bwMode="auto">
          <a:xfrm>
            <a:off x="1630864" y="6181582"/>
            <a:ext cx="1371600" cy="405788"/>
          </a:xfrm>
          <a:prstGeom prst="rect">
            <a:avLst/>
          </a:prstGeom>
          <a:noFill/>
          <a:extLst>
            <a:ext uri="{909E8E84-426E-40DD-AFC4-6F175D3DCCD1}">
              <a14:hiddenFill xmlns:a14="http://schemas.microsoft.com/office/drawing/2010/main">
                <a:solidFill>
                  <a:srgbClr val="FFFFFF"/>
                </a:solidFill>
              </a14:hiddenFill>
            </a:ext>
          </a:extLst>
        </p:spPr>
      </p:pic>
      <p:sp>
        <p:nvSpPr>
          <p:cNvPr id="26" name="Marcador de número de diapositiva 3">
            <a:extLst>
              <a:ext uri="{FF2B5EF4-FFF2-40B4-BE49-F238E27FC236}">
                <a16:creationId xmlns:a16="http://schemas.microsoft.com/office/drawing/2014/main" id="{2D9AD7CB-3ABD-415B-9C4A-6627E5A4EF00}"/>
              </a:ext>
            </a:extLst>
          </p:cNvPr>
          <p:cNvSpPr txBox="1">
            <a:spLocks/>
          </p:cNvSpPr>
          <p:nvPr userDrawn="1"/>
        </p:nvSpPr>
        <p:spPr>
          <a:xfrm flipH="1">
            <a:off x="11489692" y="6192205"/>
            <a:ext cx="624403" cy="365125"/>
          </a:xfrm>
          <a:prstGeom prst="rect">
            <a:avLst/>
          </a:prstGeom>
        </p:spPr>
        <p:txBody>
          <a:bodyPr vert="horz" wrap="square" lIns="91440" tIns="45720" rIns="91440" bIns="45720" numCol="1" anchor="ctr" anchorCtr="0" compatLnSpc="1">
            <a:prstTxWarp prst="textNoShape">
              <a:avLst/>
            </a:prstTxWarp>
          </a:bodyPr>
          <a:lstStyle>
            <a:defPPr>
              <a:defRPr lang="x-none"/>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fld id="{9BFEDA35-0835-41CB-B549-2EB6D065AF4C}" type="slidenum">
              <a:rPr lang="es-CO" altLang="en-US" sz="1400" smtClean="0">
                <a:solidFill>
                  <a:srgbClr val="4A4100"/>
                </a:solidFill>
                <a:latin typeface="Arial" panose="020B0604020202020204" pitchFamily="34" charset="0"/>
                <a:cs typeface="Arial" panose="020B0604020202020204" pitchFamily="34" charset="0"/>
              </a:rPr>
              <a:pPr algn="ctr" fontAlgn="base">
                <a:spcBef>
                  <a:spcPct val="0"/>
                </a:spcBef>
                <a:spcAft>
                  <a:spcPct val="0"/>
                </a:spcAft>
              </a:pPr>
              <a:t>‹#›</a:t>
            </a:fld>
            <a:endParaRPr lang="es-CO" altLang="en-US" sz="1400">
              <a:solidFill>
                <a:srgbClr val="4A4100"/>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4F75A02C-1FFD-47F7-BEC1-32A963E7FC69}"/>
              </a:ext>
            </a:extLst>
          </p:cNvPr>
          <p:cNvSpPr/>
          <p:nvPr userDrawn="1"/>
        </p:nvSpPr>
        <p:spPr>
          <a:xfrm rot="1196162" flipH="1">
            <a:off x="11319031" y="5697299"/>
            <a:ext cx="45720" cy="109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ight Triangle 27">
            <a:extLst>
              <a:ext uri="{FF2B5EF4-FFF2-40B4-BE49-F238E27FC236}">
                <a16:creationId xmlns:a16="http://schemas.microsoft.com/office/drawing/2014/main" id="{C039276F-B52B-4459-8DA0-625A707FE520}"/>
              </a:ext>
            </a:extLst>
          </p:cNvPr>
          <p:cNvSpPr/>
          <p:nvPr userDrawn="1"/>
        </p:nvSpPr>
        <p:spPr>
          <a:xfrm flipH="1">
            <a:off x="3184324" y="5797538"/>
            <a:ext cx="323051" cy="886968"/>
          </a:xfrm>
          <a:prstGeom prst="rtTriangle">
            <a:avLst/>
          </a:prstGeom>
          <a:solidFill>
            <a:srgbClr val="FBE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9" name="Picture 28">
            <a:extLst>
              <a:ext uri="{FF2B5EF4-FFF2-40B4-BE49-F238E27FC236}">
                <a16:creationId xmlns:a16="http://schemas.microsoft.com/office/drawing/2014/main" id="{93E35320-EA51-49FD-9A72-0252CA84637D}"/>
              </a:ext>
            </a:extLst>
          </p:cNvPr>
          <p:cNvPicPr>
            <a:picLocks noChangeAspect="1"/>
          </p:cNvPicPr>
          <p:nvPr userDrawn="1"/>
        </p:nvPicPr>
        <p:blipFill>
          <a:blip r:embed="rId9"/>
          <a:stretch>
            <a:fillRect/>
          </a:stretch>
        </p:blipFill>
        <p:spPr>
          <a:xfrm>
            <a:off x="210948" y="6058343"/>
            <a:ext cx="804614" cy="655413"/>
          </a:xfrm>
          <a:prstGeom prst="rect">
            <a:avLst/>
          </a:prstGeom>
        </p:spPr>
      </p:pic>
      <p:sp>
        <p:nvSpPr>
          <p:cNvPr id="30" name="Rectangle 29">
            <a:extLst>
              <a:ext uri="{FF2B5EF4-FFF2-40B4-BE49-F238E27FC236}">
                <a16:creationId xmlns:a16="http://schemas.microsoft.com/office/drawing/2014/main" id="{A008E0C9-DFDE-4C67-B2CD-5BE925069EC8}"/>
              </a:ext>
            </a:extLst>
          </p:cNvPr>
          <p:cNvSpPr/>
          <p:nvPr userDrawn="1"/>
        </p:nvSpPr>
        <p:spPr>
          <a:xfrm flipH="1">
            <a:off x="32908" y="5784270"/>
            <a:ext cx="12161520" cy="258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Rectangle 30">
            <a:extLst>
              <a:ext uri="{FF2B5EF4-FFF2-40B4-BE49-F238E27FC236}">
                <a16:creationId xmlns:a16="http://schemas.microsoft.com/office/drawing/2014/main" id="{8BB86EEA-7F8F-4348-8702-1329CC6E8ACA}"/>
              </a:ext>
            </a:extLst>
          </p:cNvPr>
          <p:cNvSpPr/>
          <p:nvPr userDrawn="1"/>
        </p:nvSpPr>
        <p:spPr>
          <a:xfrm flipH="1">
            <a:off x="30480" y="6697529"/>
            <a:ext cx="12161520" cy="2107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TextBox 31">
            <a:hlinkClick r:id="rId10"/>
            <a:extLst>
              <a:ext uri="{FF2B5EF4-FFF2-40B4-BE49-F238E27FC236}">
                <a16:creationId xmlns:a16="http://schemas.microsoft.com/office/drawing/2014/main" id="{F4FBCB60-A37E-4D5F-9FDA-FE418FEF0CBB}"/>
              </a:ext>
            </a:extLst>
          </p:cNvPr>
          <p:cNvSpPr txBox="1"/>
          <p:nvPr userDrawn="1"/>
        </p:nvSpPr>
        <p:spPr>
          <a:xfrm>
            <a:off x="1152883" y="6645640"/>
            <a:ext cx="2024913" cy="223138"/>
          </a:xfrm>
          <a:prstGeom prst="rect">
            <a:avLst/>
          </a:prstGeom>
          <a:noFill/>
        </p:spPr>
        <p:txBody>
          <a:bodyPr wrap="none" rtlCol="0">
            <a:spAutoFit/>
          </a:bodyPr>
          <a:lstStyle/>
          <a:p>
            <a:r>
              <a:rPr lang="en-US" sz="850" u="sng">
                <a:solidFill>
                  <a:srgbClr val="979797"/>
                </a:solidFill>
                <a:latin typeface="Courier New" panose="02070309020205020404" pitchFamily="49" charset="0"/>
                <a:cs typeface="Courier New" panose="02070309020205020404" pitchFamily="49" charset="0"/>
              </a:rPr>
              <a:t>http://copa.uniandes.edu.co/</a:t>
            </a:r>
          </a:p>
        </p:txBody>
      </p:sp>
    </p:spTree>
    <p:extLst>
      <p:ext uri="{BB962C8B-B14F-4D97-AF65-F5344CB8AC3E}">
        <p14:creationId xmlns:p14="http://schemas.microsoft.com/office/powerpoint/2010/main" val="4446132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9.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1.tiff"/><Relationship Id="rId5" Type="http://schemas.openxmlformats.org/officeDocument/2006/relationships/image" Target="../media/image44.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1.tiff"/><Relationship Id="rId13" Type="http://schemas.openxmlformats.org/officeDocument/2006/relationships/image" Target="../media/image57.png"/><Relationship Id="rId3" Type="http://schemas.openxmlformats.org/officeDocument/2006/relationships/slideLayout" Target="../slideLayouts/slideLayout3.xml"/><Relationship Id="rId7" Type="http://schemas.openxmlformats.org/officeDocument/2006/relationships/image" Target="../media/image44.png"/><Relationship Id="rId12" Type="http://schemas.openxmlformats.org/officeDocument/2006/relationships/image" Target="../media/image56.png"/><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52.png"/><Relationship Id="rId11" Type="http://schemas.openxmlformats.org/officeDocument/2006/relationships/image" Target="../media/image55.png"/><Relationship Id="rId5" Type="http://schemas.openxmlformats.org/officeDocument/2006/relationships/image" Target="../media/image48.png"/><Relationship Id="rId10" Type="http://schemas.openxmlformats.org/officeDocument/2006/relationships/image" Target="../media/image54.png"/><Relationship Id="rId4" Type="http://schemas.openxmlformats.org/officeDocument/2006/relationships/notesSlide" Target="../notesSlides/notesSlide5.xml"/><Relationship Id="rId9" Type="http://schemas.openxmlformats.org/officeDocument/2006/relationships/image" Target="../media/image53.png"/><Relationship Id="rId14" Type="http://schemas.openxmlformats.org/officeDocument/2006/relationships/image" Target="../media/image58.png"/></Relationships>
</file>

<file path=ppt/slides/_rels/slide13.xml.rels><?xml version="1.0" encoding="UTF-8" standalone="yes"?>
<Relationships xmlns="http://schemas.openxmlformats.org/package/2006/relationships"><Relationship Id="rId8" Type="http://schemas.openxmlformats.org/officeDocument/2006/relationships/image" Target="../media/image51.tiff"/><Relationship Id="rId13" Type="http://schemas.openxmlformats.org/officeDocument/2006/relationships/image" Target="../media/image57.png"/><Relationship Id="rId3" Type="http://schemas.openxmlformats.org/officeDocument/2006/relationships/slideLayout" Target="../slideLayouts/slideLayout3.xml"/><Relationship Id="rId7" Type="http://schemas.openxmlformats.org/officeDocument/2006/relationships/image" Target="../media/image44.png"/><Relationship Id="rId12" Type="http://schemas.openxmlformats.org/officeDocument/2006/relationships/image" Target="../media/image56.png"/><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59.png"/><Relationship Id="rId11" Type="http://schemas.openxmlformats.org/officeDocument/2006/relationships/image" Target="../media/image55.png"/><Relationship Id="rId5" Type="http://schemas.openxmlformats.org/officeDocument/2006/relationships/image" Target="../media/image48.png"/><Relationship Id="rId10" Type="http://schemas.openxmlformats.org/officeDocument/2006/relationships/image" Target="../media/image54.png"/><Relationship Id="rId4" Type="http://schemas.openxmlformats.org/officeDocument/2006/relationships/notesSlide" Target="../notesSlides/notesSlide6.xml"/><Relationship Id="rId9" Type="http://schemas.openxmlformats.org/officeDocument/2006/relationships/image" Target="../media/image53.png"/><Relationship Id="rId14" Type="http://schemas.openxmlformats.org/officeDocument/2006/relationships/image" Target="../media/image58.png"/></Relationships>
</file>

<file path=ppt/slides/_rels/slide14.xml.rels><?xml version="1.0" encoding="UTF-8" standalone="yes"?>
<Relationships xmlns="http://schemas.openxmlformats.org/package/2006/relationships"><Relationship Id="rId8" Type="http://schemas.openxmlformats.org/officeDocument/2006/relationships/image" Target="../media/image51.tiff"/><Relationship Id="rId13" Type="http://schemas.openxmlformats.org/officeDocument/2006/relationships/image" Target="../media/image57.png"/><Relationship Id="rId3" Type="http://schemas.openxmlformats.org/officeDocument/2006/relationships/slideLayout" Target="../slideLayouts/slideLayout3.xml"/><Relationship Id="rId7" Type="http://schemas.openxmlformats.org/officeDocument/2006/relationships/image" Target="../media/image44.png"/><Relationship Id="rId12" Type="http://schemas.openxmlformats.org/officeDocument/2006/relationships/image" Target="../media/image56.png"/><Relationship Id="rId2" Type="http://schemas.openxmlformats.org/officeDocument/2006/relationships/video" Target="../media/media3.mp4"/><Relationship Id="rId16" Type="http://schemas.openxmlformats.org/officeDocument/2006/relationships/image" Target="../media/image61.tiff"/><Relationship Id="rId1" Type="http://schemas.microsoft.com/office/2007/relationships/media" Target="../media/media3.mp4"/><Relationship Id="rId6" Type="http://schemas.openxmlformats.org/officeDocument/2006/relationships/image" Target="../media/image59.png"/><Relationship Id="rId11" Type="http://schemas.openxmlformats.org/officeDocument/2006/relationships/image" Target="../media/image55.png"/><Relationship Id="rId5" Type="http://schemas.openxmlformats.org/officeDocument/2006/relationships/image" Target="../media/image48.png"/><Relationship Id="rId15" Type="http://schemas.openxmlformats.org/officeDocument/2006/relationships/image" Target="../media/image60.png"/><Relationship Id="rId10" Type="http://schemas.openxmlformats.org/officeDocument/2006/relationships/image" Target="../media/image54.png"/><Relationship Id="rId4" Type="http://schemas.openxmlformats.org/officeDocument/2006/relationships/notesSlide" Target="../notesSlides/notesSlide7.xml"/><Relationship Id="rId9" Type="http://schemas.openxmlformats.org/officeDocument/2006/relationships/image" Target="../media/image53.png"/><Relationship Id="rId14" Type="http://schemas.openxmlformats.org/officeDocument/2006/relationships/image" Target="../media/image58.png"/></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slideLayout" Target="../slideLayouts/slideLayout3.xml"/><Relationship Id="rId7" Type="http://schemas.openxmlformats.org/officeDocument/2006/relationships/image" Target="../media/image51.tiff"/><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61.tiff"/><Relationship Id="rId5" Type="http://schemas.openxmlformats.org/officeDocument/2006/relationships/image" Target="../media/image62.png"/><Relationship Id="rId4"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2.png"/><Relationship Id="rId7" Type="http://schemas.openxmlformats.org/officeDocument/2006/relationships/image" Target="../media/image6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51.tiff"/><Relationship Id="rId4" Type="http://schemas.openxmlformats.org/officeDocument/2006/relationships/image" Target="../media/image61.tif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svg"/><Relationship Id="rId21" Type="http://schemas.openxmlformats.org/officeDocument/2006/relationships/image" Target="../media/image22.svg"/><Relationship Id="rId34" Type="http://schemas.openxmlformats.org/officeDocument/2006/relationships/image" Target="../media/image35.png"/><Relationship Id="rId42" Type="http://schemas.openxmlformats.org/officeDocument/2006/relationships/image" Target="../media/image43.png"/><Relationship Id="rId7" Type="http://schemas.openxmlformats.org/officeDocument/2006/relationships/image" Target="../media/image8.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41" Type="http://schemas.openxmlformats.org/officeDocument/2006/relationships/image" Target="../media/image42.sv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image" Target="../media/image38.svg"/><Relationship Id="rId40" Type="http://schemas.openxmlformats.org/officeDocument/2006/relationships/image" Target="../media/image41.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36" Type="http://schemas.openxmlformats.org/officeDocument/2006/relationships/image" Target="../media/image37.png"/><Relationship Id="rId10" Type="http://schemas.openxmlformats.org/officeDocument/2006/relationships/image" Target="../media/image11.png"/><Relationship Id="rId19" Type="http://schemas.openxmlformats.org/officeDocument/2006/relationships/image" Target="../media/image20.svg"/><Relationship Id="rId31" Type="http://schemas.openxmlformats.org/officeDocument/2006/relationships/image" Target="../media/image32.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 Id="rId30" Type="http://schemas.openxmlformats.org/officeDocument/2006/relationships/image" Target="../media/image31.png"/><Relationship Id="rId35" Type="http://schemas.openxmlformats.org/officeDocument/2006/relationships/image" Target="../media/image36.svg"/><Relationship Id="rId8" Type="http://schemas.openxmlformats.org/officeDocument/2006/relationships/image" Target="../media/image9.png"/><Relationship Id="rId3" Type="http://schemas.openxmlformats.org/officeDocument/2006/relationships/image" Target="../media/image4.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33" Type="http://schemas.openxmlformats.org/officeDocument/2006/relationships/image" Target="../media/image34.svg"/><Relationship Id="rId38" Type="http://schemas.openxmlformats.org/officeDocument/2006/relationships/image" Target="../media/image3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69.tiff"/><Relationship Id="rId5" Type="http://schemas.openxmlformats.org/officeDocument/2006/relationships/image" Target="../media/image68.tiff"/><Relationship Id="rId4" Type="http://schemas.openxmlformats.org/officeDocument/2006/relationships/image" Target="../media/image51.tiff"/></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51.tiff"/><Relationship Id="rId5" Type="http://schemas.openxmlformats.org/officeDocument/2006/relationships/image" Target="../media/image69.tiff"/><Relationship Id="rId4" Type="http://schemas.openxmlformats.org/officeDocument/2006/relationships/image" Target="../media/image68.tiff"/></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51.tiff"/><Relationship Id="rId5" Type="http://schemas.openxmlformats.org/officeDocument/2006/relationships/image" Target="../media/image69.tiff"/><Relationship Id="rId4" Type="http://schemas.openxmlformats.org/officeDocument/2006/relationships/image" Target="../media/image68.tiff"/></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51.tiff"/><Relationship Id="rId5" Type="http://schemas.openxmlformats.org/officeDocument/2006/relationships/image" Target="../media/image69.tiff"/><Relationship Id="rId4" Type="http://schemas.openxmlformats.org/officeDocument/2006/relationships/image" Target="../media/image68.tiff"/></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51.tiff"/><Relationship Id="rId5" Type="http://schemas.openxmlformats.org/officeDocument/2006/relationships/image" Target="../media/image69.tiff"/><Relationship Id="rId4" Type="http://schemas.openxmlformats.org/officeDocument/2006/relationships/image" Target="../media/image68.tiff"/></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0.tiff"/><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51.tiff"/><Relationship Id="rId5" Type="http://schemas.openxmlformats.org/officeDocument/2006/relationships/image" Target="../media/image69.tiff"/><Relationship Id="rId4" Type="http://schemas.openxmlformats.org/officeDocument/2006/relationships/image" Target="../media/image68.tiff"/></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51.tiff"/><Relationship Id="rId5" Type="http://schemas.openxmlformats.org/officeDocument/2006/relationships/image" Target="../media/image69.tiff"/><Relationship Id="rId4" Type="http://schemas.openxmlformats.org/officeDocument/2006/relationships/image" Target="../media/image68.tiff"/></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51.tiff"/><Relationship Id="rId5" Type="http://schemas.openxmlformats.org/officeDocument/2006/relationships/image" Target="../media/image69.tiff"/><Relationship Id="rId4" Type="http://schemas.openxmlformats.org/officeDocument/2006/relationships/image" Target="../media/image68.tiff"/></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tiff"/><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51.tiff"/><Relationship Id="rId5" Type="http://schemas.openxmlformats.org/officeDocument/2006/relationships/image" Target="../media/image69.tiff"/><Relationship Id="rId4" Type="http://schemas.openxmlformats.org/officeDocument/2006/relationships/image" Target="../media/image68.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51.tiff"/><Relationship Id="rId5" Type="http://schemas.openxmlformats.org/officeDocument/2006/relationships/image" Target="../media/image69.tiff"/><Relationship Id="rId4" Type="http://schemas.openxmlformats.org/officeDocument/2006/relationships/image" Target="../media/image68.tiff"/></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sv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5.tif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5.tiff"/><Relationship Id="rId5" Type="http://schemas.openxmlformats.org/officeDocument/2006/relationships/image" Target="../media/image46.pn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76B8-F681-4BF6-B6A9-C5897BC98580}"/>
              </a:ext>
            </a:extLst>
          </p:cNvPr>
          <p:cNvSpPr>
            <a:spLocks noGrp="1"/>
          </p:cNvSpPr>
          <p:nvPr>
            <p:ph type="title"/>
          </p:nvPr>
        </p:nvSpPr>
        <p:spPr>
          <a:xfrm>
            <a:off x="252622" y="454952"/>
            <a:ext cx="2369559" cy="535531"/>
          </a:xfrm>
        </p:spPr>
        <p:txBody>
          <a:bodyPr/>
          <a:lstStyle/>
          <a:p>
            <a:r>
              <a:rPr lang="en-US"/>
              <a:t>Challenges</a:t>
            </a:r>
          </a:p>
        </p:txBody>
      </p:sp>
      <p:sp>
        <p:nvSpPr>
          <p:cNvPr id="3" name="TextBox 2">
            <a:extLst>
              <a:ext uri="{FF2B5EF4-FFF2-40B4-BE49-F238E27FC236}">
                <a16:creationId xmlns:a16="http://schemas.microsoft.com/office/drawing/2014/main" id="{019FFA48-62B8-4213-B848-B43CEF8FDB52}"/>
              </a:ext>
            </a:extLst>
          </p:cNvPr>
          <p:cNvSpPr txBox="1"/>
          <p:nvPr/>
        </p:nvSpPr>
        <p:spPr>
          <a:xfrm>
            <a:off x="265459" y="1117600"/>
            <a:ext cx="11661082" cy="4708981"/>
          </a:xfrm>
          <a:prstGeom prst="rect">
            <a:avLst/>
          </a:prstGeom>
          <a:noFill/>
        </p:spPr>
        <p:txBody>
          <a:bodyPr wrap="square" rtlCol="0">
            <a:spAutoFit/>
          </a:bodyPr>
          <a:lstStyle/>
          <a:p>
            <a:r>
              <a:rPr lang="en-US" sz="2800" b="1" kern="0">
                <a:solidFill>
                  <a:schemeClr val="accent1"/>
                </a:solidFill>
                <a:latin typeface="Arial" panose="020B0604020202020204" pitchFamily="34" charset="0"/>
                <a:ea typeface="Arial Unicode MS" panose="020B0604020202020204" pitchFamily="34" charset="-128"/>
                <a:cs typeface="Arial" panose="020B0604020202020204" pitchFamily="34" charset="0"/>
              </a:rPr>
              <a:t>Time and capacity constraints</a:t>
            </a:r>
          </a:p>
          <a:p>
            <a:pPr marL="1028700" lvl="1" indent="-571500">
              <a:buFont typeface="Arial" panose="020B0604020202020204" pitchFamily="34" charset="0"/>
              <a:buChar char="•"/>
            </a:pP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Route generator</a:t>
            </a:r>
          </a:p>
          <a:p>
            <a:pPr lvl="1"/>
            <a:endPar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endParaRPr>
          </a:p>
          <a:p>
            <a:r>
              <a:rPr lang="en-US" sz="2800" b="1" kern="0">
                <a:solidFill>
                  <a:schemeClr val="accent1"/>
                </a:solidFill>
                <a:latin typeface="Arial" panose="020B0604020202020204" pitchFamily="34" charset="0"/>
                <a:ea typeface="Arial Unicode MS" panose="020B0604020202020204" pitchFamily="34" charset="-128"/>
                <a:cs typeface="Arial" panose="020B0604020202020204" pitchFamily="34" charset="0"/>
              </a:rPr>
              <a:t>Gran red y computational time/efficiency</a:t>
            </a:r>
          </a:p>
          <a:p>
            <a:pPr marL="1028700" lvl="1" indent="-571500">
              <a:buFont typeface="Arial" panose="020B0604020202020204" pitchFamily="34" charset="0"/>
              <a:buChar char="•"/>
            </a:pP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Generar</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escenarios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y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aprovechar</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las statistical properties de los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datos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historicos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t>
            </a:r>
          </a:p>
          <a:p>
            <a:pPr marL="1028700" lvl="1" indent="-571500">
              <a:buFont typeface="Arial" panose="020B0604020202020204" pitchFamily="34" charset="0"/>
              <a:buChar char="•"/>
            </a:pP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Acceleration strategies </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hlinkClick r:id="rId2" action="ppaction://hlinksldjump"/>
              </a:rPr>
              <a:t>(</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hlinkClick r:id="rId2" action="ppaction://hlinksldjump"/>
              </a:rPr>
              <a:t>ver</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hlinkClick r:id="rId2" action="ppaction://hlinksldjump"/>
              </a:rPr>
              <a:t>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hlinkClick r:id="rId2" action="ppaction://hlinksldjump"/>
              </a:rPr>
              <a:t>esta</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hlinkClick r:id="rId2" action="ppaction://hlinksldjump"/>
              </a:rPr>
              <a:t> slide)</a:t>
            </a:r>
            <a:endPar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endParaRPr>
          </a:p>
          <a:p>
            <a:pPr lvl="1"/>
            <a:endPar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endParaRPr>
          </a:p>
          <a:p>
            <a:r>
              <a:rPr lang="en-US" sz="2800" b="1" kern="0">
                <a:solidFill>
                  <a:schemeClr val="accent1"/>
                </a:solidFill>
                <a:latin typeface="Arial" panose="020B0604020202020204" pitchFamily="34" charset="0"/>
                <a:ea typeface="Arial Unicode MS" panose="020B0604020202020204" pitchFamily="34" charset="-128"/>
                <a:cs typeface="Arial" panose="020B0604020202020204" pitchFamily="34" charset="0"/>
              </a:rPr>
              <a:t>Uncertain demand and the nature of the decisions</a:t>
            </a:r>
          </a:p>
          <a:p>
            <a:pPr marL="1028700" lvl="1" indent="-571500">
              <a:buFont typeface="Arial" panose="020B0604020202020204" pitchFamily="34" charset="0"/>
              <a:buChar char="•"/>
            </a:pP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First y second stage con feedback</a:t>
            </a:r>
            <a:r>
              <a:rPr lang="es-CO"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t>
            </a:r>
          </a:p>
          <a:p>
            <a:pPr marL="1028700" lvl="1" indent="-571500">
              <a:buFont typeface="Arial" panose="020B0604020202020204" pitchFamily="34" charset="0"/>
              <a:buChar char="•"/>
            </a:pP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Generar</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escenarios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y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aprovechar</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las statistical properties de los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datos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historicos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t>
            </a:r>
          </a:p>
        </p:txBody>
      </p:sp>
    </p:spTree>
    <p:extLst>
      <p:ext uri="{BB962C8B-B14F-4D97-AF65-F5344CB8AC3E}">
        <p14:creationId xmlns:p14="http://schemas.microsoft.com/office/powerpoint/2010/main" val="153724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C28F9E5-8A7B-6145-B941-BF384A9ABAEF}"/>
              </a:ext>
            </a:extLst>
          </p:cNvPr>
          <p:cNvGrpSpPr/>
          <p:nvPr/>
        </p:nvGrpSpPr>
        <p:grpSpPr>
          <a:xfrm>
            <a:off x="797951" y="1003475"/>
            <a:ext cx="4593446" cy="3744804"/>
            <a:chOff x="669701" y="1233152"/>
            <a:chExt cx="4619225" cy="3712335"/>
          </a:xfrm>
        </p:grpSpPr>
        <p:sp>
          <p:nvSpPr>
            <p:cNvPr id="5" name="Rectangle 4">
              <a:extLst>
                <a:ext uri="{FF2B5EF4-FFF2-40B4-BE49-F238E27FC236}">
                  <a16:creationId xmlns:a16="http://schemas.microsoft.com/office/drawing/2014/main" id="{8DCA4E09-ED20-624C-8823-F9A0BA33D783}"/>
                </a:ext>
              </a:extLst>
            </p:cNvPr>
            <p:cNvSpPr/>
            <p:nvPr/>
          </p:nvSpPr>
          <p:spPr>
            <a:xfrm>
              <a:off x="669701" y="1233152"/>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pic>
          <p:nvPicPr>
            <p:cNvPr id="4" name="firstStageFSize.mp4" descr="firstStageFSize.mp4">
              <a:hlinkClick r:id="" action="ppaction://media"/>
              <a:extLst>
                <a:ext uri="{FF2B5EF4-FFF2-40B4-BE49-F238E27FC236}">
                  <a16:creationId xmlns:a16="http://schemas.microsoft.com/office/drawing/2014/main" id="{8B232137-AF44-5B4B-BFE8-8FB18E9BA6A0}"/>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16748" t="15775" r="15195" b="15117"/>
            <a:stretch/>
          </p:blipFill>
          <p:spPr>
            <a:xfrm>
              <a:off x="755153" y="1330408"/>
              <a:ext cx="4472204" cy="3564909"/>
            </a:xfrm>
            <a:prstGeom prst="rect">
              <a:avLst/>
            </a:prstGeom>
          </p:spPr>
        </p:pic>
      </p:grpSp>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EABD6093-CC2C-6046-9ADF-7003E3CF7232}"/>
                  </a:ext>
                </a:extLst>
              </p:cNvPr>
              <p:cNvSpPr txBox="1"/>
              <p:nvPr/>
            </p:nvSpPr>
            <p:spPr>
              <a:xfrm>
                <a:off x="1298203" y="579711"/>
                <a:ext cx="3569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a:t>Day </a:t>
                </a:r>
                <a14:m>
                  <m:oMath xmlns:m="http://schemas.openxmlformats.org/officeDocument/2006/math">
                    <m:r>
                      <a:rPr lang="en-US" b="0" i="1" smtClean="0">
                        <a:latin typeface="Cambria Math" panose="02040503050406030204" pitchFamily="18" charset="0"/>
                      </a:rPr>
                      <m:t>0</m:t>
                    </m:r>
                  </m:oMath>
                </a14:m>
                <a:r>
                  <a:rPr lang="en-CO"/>
                  <a:t>: </a:t>
                </a:r>
                <a:r>
                  <a:rPr lang="en-US">
                    <a:latin typeface="Cambria Math" panose="02040503050406030204" pitchFamily="18" charset="0"/>
                  </a:rPr>
                  <a:t>Positioning and fleet sizing</a:t>
                </a:r>
                <a:endParaRPr lang="en-CO"/>
              </a:p>
            </p:txBody>
          </p:sp>
        </mc:Choice>
        <mc:Fallback>
          <p:sp>
            <p:nvSpPr>
              <p:cNvPr id="133" name="TextBox 132">
                <a:extLst>
                  <a:ext uri="{FF2B5EF4-FFF2-40B4-BE49-F238E27FC236}">
                    <a16:creationId xmlns:a16="http://schemas.microsoft.com/office/drawing/2014/main" id="{EABD6093-CC2C-6046-9ADF-7003E3CF7232}"/>
                  </a:ext>
                </a:extLst>
              </p:cNvPr>
              <p:cNvSpPr txBox="1">
                <a:spLocks noRot="1" noChangeAspect="1" noMove="1" noResize="1" noEditPoints="1" noAdjustHandles="1" noChangeArrowheads="1" noChangeShapeType="1" noTextEdit="1"/>
              </p:cNvSpPr>
              <p:nvPr/>
            </p:nvSpPr>
            <p:spPr>
              <a:xfrm>
                <a:off x="1298203" y="579711"/>
                <a:ext cx="3569192" cy="369332"/>
              </a:xfrm>
              <a:prstGeom prst="rect">
                <a:avLst/>
              </a:prstGeom>
              <a:blipFill>
                <a:blip r:embed="rId6"/>
                <a:stretch>
                  <a:fillRect l="-1363" t="-9524"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4F61A7E-3968-B240-8612-80CB749EC694}"/>
                  </a:ext>
                </a:extLst>
              </p:cNvPr>
              <p:cNvSpPr txBox="1"/>
              <p:nvPr/>
            </p:nvSpPr>
            <p:spPr>
              <a:xfrm>
                <a:off x="1111054" y="4951426"/>
                <a:ext cx="4268468" cy="923330"/>
              </a:xfrm>
              <a:prstGeom prst="rect">
                <a:avLst/>
              </a:prstGeom>
              <a:noFill/>
            </p:spPr>
            <p:txBody>
              <a:bodyPr wrap="square" rtlCol="0">
                <a:spAutoFit/>
              </a:bodyPr>
              <a:lstStyle/>
              <a:p>
                <a:r>
                  <a:rPr lang="en-US" b="0">
                    <a:latin typeface="Cambria Math" panose="02040503050406030204" pitchFamily="18" charset="0"/>
                  </a:rPr>
                  <a:t>Decisions:</a:t>
                </a:r>
              </a:p>
              <a:p>
                <a:pPr marL="285750" indent="-285750">
                  <a:buFont typeface="Arial" panose="020B0604020202020204" pitchFamily="34" charset="0"/>
                  <a:buChar char="•"/>
                </a:pPr>
                <a:r>
                  <a:rPr lang="en-US" b="1">
                    <a:solidFill>
                      <a:srgbClr val="00B050"/>
                    </a:solidFill>
                    <a:latin typeface="Cambria Math" panose="02040503050406030204" pitchFamily="18" charset="0"/>
                  </a:rPr>
                  <a:t>Where to open a depot set </a:t>
                </a:r>
                <a14:m>
                  <m:oMath xmlns:m="http://schemas.openxmlformats.org/officeDocument/2006/math">
                    <m:r>
                      <a:rPr lang="en-US" b="1" i="1" smtClean="0">
                        <a:solidFill>
                          <a:srgbClr val="00B050"/>
                        </a:solidFill>
                        <a:latin typeface="Cambria Math" panose="02040503050406030204" pitchFamily="18" charset="0"/>
                      </a:rPr>
                      <m:t>𝑯</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𝑽</m:t>
                    </m:r>
                  </m:oMath>
                </a14:m>
                <a:r>
                  <a:rPr lang="en-CO" b="1">
                    <a:solidFill>
                      <a:srgbClr val="00B050"/>
                    </a:solidFill>
                  </a:rPr>
                  <a:t>.</a:t>
                </a:r>
                <a:endParaRPr lang="en-CO" b="1"/>
              </a:p>
              <a:p>
                <a:pPr marL="285750" indent="-285750">
                  <a:buFont typeface="Arial" panose="020B0604020202020204" pitchFamily="34" charset="0"/>
                  <a:buChar char="•"/>
                </a:pPr>
                <a:r>
                  <a:rPr lang="en-CO">
                    <a:solidFill>
                      <a:schemeClr val="bg1">
                        <a:lumMod val="75000"/>
                      </a:schemeClr>
                    </a:solidFill>
                  </a:rPr>
                  <a:t>Fleet size for depot </a:t>
                </a:r>
                <a14:m>
                  <m:oMath xmlns:m="http://schemas.openxmlformats.org/officeDocument/2006/math">
                    <m:r>
                      <a:rPr lang="en-US" b="0" i="1" smtClean="0">
                        <a:solidFill>
                          <a:schemeClr val="bg1">
                            <a:lumMod val="75000"/>
                          </a:schemeClr>
                        </a:solidFill>
                        <a:latin typeface="Cambria Math" panose="02040503050406030204" pitchFamily="18" charset="0"/>
                      </a:rPr>
                      <m:t>𝑖</m:t>
                    </m:r>
                    <m:r>
                      <a:rPr lang="en-US" b="0" i="1" smtClean="0">
                        <a:solidFill>
                          <a:schemeClr val="bg1">
                            <a:lumMod val="75000"/>
                          </a:schemeClr>
                        </a:solidFill>
                        <a:latin typeface="Cambria Math" panose="02040503050406030204" pitchFamily="18" charset="0"/>
                      </a:rPr>
                      <m:t>∈</m:t>
                    </m:r>
                    <m:r>
                      <a:rPr lang="en-US" b="0" i="1">
                        <a:solidFill>
                          <a:schemeClr val="bg1">
                            <a:lumMod val="75000"/>
                          </a:schemeClr>
                        </a:solidFill>
                        <a:latin typeface="Cambria Math" panose="02040503050406030204" pitchFamily="18" charset="0"/>
                      </a:rPr>
                      <m:t>𝐻</m:t>
                    </m:r>
                  </m:oMath>
                </a14:m>
                <a:r>
                  <a:rPr lang="en-CO" i="1">
                    <a:solidFill>
                      <a:schemeClr val="bg1">
                        <a:lumMod val="75000"/>
                      </a:schemeClr>
                    </a:solidFill>
                  </a:rPr>
                  <a:t>.</a:t>
                </a:r>
              </a:p>
            </p:txBody>
          </p:sp>
        </mc:Choice>
        <mc:Fallback>
          <p:sp>
            <p:nvSpPr>
              <p:cNvPr id="9" name="TextBox 8">
                <a:extLst>
                  <a:ext uri="{FF2B5EF4-FFF2-40B4-BE49-F238E27FC236}">
                    <a16:creationId xmlns:a16="http://schemas.microsoft.com/office/drawing/2014/main" id="{D4F61A7E-3968-B240-8612-80CB749EC694}"/>
                  </a:ext>
                </a:extLst>
              </p:cNvPr>
              <p:cNvSpPr txBox="1">
                <a:spLocks noRot="1" noChangeAspect="1" noMove="1" noResize="1" noEditPoints="1" noAdjustHandles="1" noChangeArrowheads="1" noChangeShapeType="1" noTextEdit="1"/>
              </p:cNvSpPr>
              <p:nvPr/>
            </p:nvSpPr>
            <p:spPr>
              <a:xfrm>
                <a:off x="1111054" y="4951426"/>
                <a:ext cx="4268468" cy="923330"/>
              </a:xfrm>
              <a:prstGeom prst="rect">
                <a:avLst/>
              </a:prstGeom>
              <a:blipFill>
                <a:blip r:embed="rId7"/>
                <a:stretch>
                  <a:fillRect l="-1143" t="-3947" b="-9211"/>
                </a:stretch>
              </a:blipFill>
            </p:spPr>
            <p:txBody>
              <a:bodyPr/>
              <a:lstStyle/>
              <a:p>
                <a:r>
                  <a:rPr lang="en-US">
                    <a:noFill/>
                  </a:rPr>
                  <a:t> </a:t>
                </a:r>
              </a:p>
            </p:txBody>
          </p:sp>
        </mc:Fallback>
      </mc:AlternateContent>
    </p:spTree>
    <p:extLst>
      <p:ext uri="{BB962C8B-B14F-4D97-AF65-F5344CB8AC3E}">
        <p14:creationId xmlns:p14="http://schemas.microsoft.com/office/powerpoint/2010/main" val="33902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CA4E09-ED20-624C-8823-F9A0BA33D783}"/>
              </a:ext>
            </a:extLst>
          </p:cNvPr>
          <p:cNvSpPr/>
          <p:nvPr/>
        </p:nvSpPr>
        <p:spPr>
          <a:xfrm>
            <a:off x="786076" y="1003475"/>
            <a:ext cx="4593446" cy="3744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EABD6093-CC2C-6046-9ADF-7003E3CF7232}"/>
                  </a:ext>
                </a:extLst>
              </p:cNvPr>
              <p:cNvSpPr txBox="1"/>
              <p:nvPr/>
            </p:nvSpPr>
            <p:spPr>
              <a:xfrm>
                <a:off x="1298203" y="579711"/>
                <a:ext cx="3569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a:t>Day </a:t>
                </a:r>
                <a14:m>
                  <m:oMath xmlns:m="http://schemas.openxmlformats.org/officeDocument/2006/math">
                    <m:r>
                      <a:rPr lang="en-US" b="0" i="1" smtClean="0">
                        <a:latin typeface="Cambria Math" panose="02040503050406030204" pitchFamily="18" charset="0"/>
                      </a:rPr>
                      <m:t>0</m:t>
                    </m:r>
                  </m:oMath>
                </a14:m>
                <a:r>
                  <a:rPr lang="en-CO"/>
                  <a:t>: </a:t>
                </a:r>
                <a:r>
                  <a:rPr lang="en-US">
                    <a:latin typeface="Cambria Math" panose="02040503050406030204" pitchFamily="18" charset="0"/>
                  </a:rPr>
                  <a:t>Positioning and fleet sizing</a:t>
                </a:r>
                <a:endParaRPr lang="en-CO"/>
              </a:p>
            </p:txBody>
          </p:sp>
        </mc:Choice>
        <mc:Fallback>
          <p:sp>
            <p:nvSpPr>
              <p:cNvPr id="133" name="TextBox 132">
                <a:extLst>
                  <a:ext uri="{FF2B5EF4-FFF2-40B4-BE49-F238E27FC236}">
                    <a16:creationId xmlns:a16="http://schemas.microsoft.com/office/drawing/2014/main" id="{EABD6093-CC2C-6046-9ADF-7003E3CF7232}"/>
                  </a:ext>
                </a:extLst>
              </p:cNvPr>
              <p:cNvSpPr txBox="1">
                <a:spLocks noRot="1" noChangeAspect="1" noMove="1" noResize="1" noEditPoints="1" noAdjustHandles="1" noChangeArrowheads="1" noChangeShapeType="1" noTextEdit="1"/>
              </p:cNvSpPr>
              <p:nvPr/>
            </p:nvSpPr>
            <p:spPr>
              <a:xfrm>
                <a:off x="1298203" y="579711"/>
                <a:ext cx="3569192" cy="369332"/>
              </a:xfrm>
              <a:prstGeom prst="rect">
                <a:avLst/>
              </a:prstGeom>
              <a:blipFill>
                <a:blip r:embed="rId3"/>
                <a:stretch>
                  <a:fillRect l="-1363" t="-9524"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6" name="TextBox 135">
                <a:extLst>
                  <a:ext uri="{FF2B5EF4-FFF2-40B4-BE49-F238E27FC236}">
                    <a16:creationId xmlns:a16="http://schemas.microsoft.com/office/drawing/2014/main" id="{2546C55B-696D-534D-93C7-FB9AD5FD5B38}"/>
                  </a:ext>
                </a:extLst>
              </p:cNvPr>
              <p:cNvSpPr txBox="1"/>
              <p:nvPr/>
            </p:nvSpPr>
            <p:spPr>
              <a:xfrm>
                <a:off x="1111054" y="4951426"/>
                <a:ext cx="4268468" cy="923330"/>
              </a:xfrm>
              <a:prstGeom prst="rect">
                <a:avLst/>
              </a:prstGeom>
              <a:noFill/>
            </p:spPr>
            <p:txBody>
              <a:bodyPr wrap="square" rtlCol="0">
                <a:spAutoFit/>
              </a:bodyPr>
              <a:lstStyle/>
              <a:p>
                <a:r>
                  <a:rPr lang="en-US" b="0">
                    <a:latin typeface="Cambria Math" panose="02040503050406030204" pitchFamily="18" charset="0"/>
                  </a:rPr>
                  <a:t>Decisions:</a:t>
                </a:r>
              </a:p>
              <a:p>
                <a:pPr marL="285750" indent="-285750">
                  <a:buFont typeface="Arial" panose="020B0604020202020204" pitchFamily="34" charset="0"/>
                  <a:buChar char="•"/>
                </a:pPr>
                <a:r>
                  <a:rPr lang="en-US">
                    <a:solidFill>
                      <a:schemeClr val="bg1">
                        <a:lumMod val="75000"/>
                      </a:schemeClr>
                    </a:solidFill>
                    <a:latin typeface="Cambria Math" panose="02040503050406030204" pitchFamily="18" charset="0"/>
                  </a:rPr>
                  <a:t>Where to open a depot set </a:t>
                </a:r>
                <a14:m>
                  <m:oMath xmlns:m="http://schemas.openxmlformats.org/officeDocument/2006/math">
                    <m:r>
                      <a:rPr lang="en-US" b="0" i="1" smtClean="0">
                        <a:solidFill>
                          <a:schemeClr val="bg1">
                            <a:lumMod val="75000"/>
                          </a:schemeClr>
                        </a:solidFill>
                        <a:latin typeface="Cambria Math" panose="02040503050406030204" pitchFamily="18" charset="0"/>
                      </a:rPr>
                      <m:t>𝐻</m:t>
                    </m:r>
                    <m:r>
                      <a:rPr lang="en-US" b="0" i="1" smtClean="0">
                        <a:solidFill>
                          <a:schemeClr val="bg1">
                            <a:lumMod val="75000"/>
                          </a:schemeClr>
                        </a:solidFill>
                        <a:latin typeface="Cambria Math" panose="02040503050406030204" pitchFamily="18" charset="0"/>
                      </a:rPr>
                      <m:t>⊆</m:t>
                    </m:r>
                    <m:r>
                      <a:rPr lang="en-US" b="0" i="1" smtClean="0">
                        <a:solidFill>
                          <a:schemeClr val="bg1">
                            <a:lumMod val="75000"/>
                          </a:schemeClr>
                        </a:solidFill>
                        <a:latin typeface="Cambria Math" panose="02040503050406030204" pitchFamily="18" charset="0"/>
                      </a:rPr>
                      <m:t>𝑉</m:t>
                    </m:r>
                  </m:oMath>
                </a14:m>
                <a:r>
                  <a:rPr lang="en-CO">
                    <a:solidFill>
                      <a:schemeClr val="bg1">
                        <a:lumMod val="75000"/>
                      </a:schemeClr>
                    </a:solidFill>
                  </a:rPr>
                  <a:t>.</a:t>
                </a:r>
              </a:p>
              <a:p>
                <a:pPr marL="285750" indent="-285750">
                  <a:buFont typeface="Arial" panose="020B0604020202020204" pitchFamily="34" charset="0"/>
                  <a:buChar char="•"/>
                </a:pPr>
                <a:r>
                  <a:rPr lang="en-CO" b="1">
                    <a:solidFill>
                      <a:srgbClr val="0070C0"/>
                    </a:solidFill>
                  </a:rPr>
                  <a:t>Fleet size for depot </a:t>
                </a:r>
                <a14:m>
                  <m:oMath xmlns:m="http://schemas.openxmlformats.org/officeDocument/2006/math">
                    <m:r>
                      <a:rPr lang="en-US" b="1" i="1" smtClean="0">
                        <a:solidFill>
                          <a:srgbClr val="0070C0"/>
                        </a:solidFill>
                        <a:latin typeface="Cambria Math" panose="02040503050406030204" pitchFamily="18" charset="0"/>
                      </a:rPr>
                      <m:t>𝒊</m:t>
                    </m:r>
                    <m:r>
                      <a:rPr lang="en-US" b="1" i="1" smtClean="0">
                        <a:solidFill>
                          <a:srgbClr val="0070C0"/>
                        </a:solidFill>
                        <a:latin typeface="Cambria Math" panose="02040503050406030204" pitchFamily="18" charset="0"/>
                      </a:rPr>
                      <m:t>∈</m:t>
                    </m:r>
                    <m:r>
                      <a:rPr lang="en-US" b="1" i="1">
                        <a:solidFill>
                          <a:srgbClr val="0070C0"/>
                        </a:solidFill>
                        <a:latin typeface="Cambria Math" panose="02040503050406030204" pitchFamily="18" charset="0"/>
                      </a:rPr>
                      <m:t>𝑯</m:t>
                    </m:r>
                  </m:oMath>
                </a14:m>
                <a:r>
                  <a:rPr lang="en-CO" b="1" i="1">
                    <a:solidFill>
                      <a:srgbClr val="0070C0"/>
                    </a:solidFill>
                  </a:rPr>
                  <a:t>.</a:t>
                </a:r>
              </a:p>
            </p:txBody>
          </p:sp>
        </mc:Choice>
        <mc:Fallback>
          <p:sp>
            <p:nvSpPr>
              <p:cNvPr id="136" name="TextBox 135">
                <a:extLst>
                  <a:ext uri="{FF2B5EF4-FFF2-40B4-BE49-F238E27FC236}">
                    <a16:creationId xmlns:a16="http://schemas.microsoft.com/office/drawing/2014/main" id="{2546C55B-696D-534D-93C7-FB9AD5FD5B38}"/>
                  </a:ext>
                </a:extLst>
              </p:cNvPr>
              <p:cNvSpPr txBox="1">
                <a:spLocks noRot="1" noChangeAspect="1" noMove="1" noResize="1" noEditPoints="1" noAdjustHandles="1" noChangeArrowheads="1" noChangeShapeType="1" noTextEdit="1"/>
              </p:cNvSpPr>
              <p:nvPr/>
            </p:nvSpPr>
            <p:spPr>
              <a:xfrm>
                <a:off x="1111054" y="4951426"/>
                <a:ext cx="4268468" cy="923330"/>
              </a:xfrm>
              <a:prstGeom prst="rect">
                <a:avLst/>
              </a:prstGeom>
              <a:blipFill>
                <a:blip r:embed="rId4"/>
                <a:stretch>
                  <a:fillRect l="-1143" t="-3947" b="-9211"/>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EAFFE4AD-5747-414C-9AD4-BE0CDDFAB069}"/>
              </a:ext>
            </a:extLst>
          </p:cNvPr>
          <p:cNvGrpSpPr/>
          <p:nvPr/>
        </p:nvGrpSpPr>
        <p:grpSpPr>
          <a:xfrm>
            <a:off x="872789" y="1088642"/>
            <a:ext cx="4506733" cy="3592282"/>
            <a:chOff x="6181060" y="1160941"/>
            <a:chExt cx="5627803" cy="4389254"/>
          </a:xfrm>
        </p:grpSpPr>
        <p:pic>
          <p:nvPicPr>
            <p:cNvPr id="33" name="Picture 32" descr="A picture containing text&#10;&#10;Description automatically generated">
              <a:extLst>
                <a:ext uri="{FF2B5EF4-FFF2-40B4-BE49-F238E27FC236}">
                  <a16:creationId xmlns:a16="http://schemas.microsoft.com/office/drawing/2014/main" id="{DDE79ACD-C554-494E-B236-D5DF87975984}"/>
                </a:ext>
              </a:extLst>
            </p:cNvPr>
            <p:cNvPicPr>
              <a:picLocks noChangeAspect="1"/>
            </p:cNvPicPr>
            <p:nvPr/>
          </p:nvPicPr>
          <p:blipFill rotWithShape="1">
            <a:blip r:embed="rId5">
              <a:extLst>
                <a:ext uri="{28A0092B-C50C-407E-A947-70E740481C1C}">
                  <a14:useLocalDpi xmlns:a14="http://schemas.microsoft.com/office/drawing/2010/main" val="0"/>
                </a:ext>
              </a:extLst>
            </a:blip>
            <a:srcRect l="16465" t="15161" r="15540" b="15612"/>
            <a:stretch/>
          </p:blipFill>
          <p:spPr>
            <a:xfrm>
              <a:off x="6181060" y="1160941"/>
              <a:ext cx="5627803" cy="4389254"/>
            </a:xfrm>
            <a:prstGeom prst="rect">
              <a:avLst/>
            </a:prstGeom>
          </p:spPr>
        </p:pic>
        <p:sp>
          <p:nvSpPr>
            <p:cNvPr id="34" name="Rectangle 33">
              <a:extLst>
                <a:ext uri="{FF2B5EF4-FFF2-40B4-BE49-F238E27FC236}">
                  <a16:creationId xmlns:a16="http://schemas.microsoft.com/office/drawing/2014/main" id="{A291E13E-FD84-644E-9198-86091C963DE1}"/>
                </a:ext>
              </a:extLst>
            </p:cNvPr>
            <p:cNvSpPr/>
            <p:nvPr/>
          </p:nvSpPr>
          <p:spPr>
            <a:xfrm>
              <a:off x="7438076" y="1877732"/>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35" name="Rectangle 34">
              <a:extLst>
                <a:ext uri="{FF2B5EF4-FFF2-40B4-BE49-F238E27FC236}">
                  <a16:creationId xmlns:a16="http://schemas.microsoft.com/office/drawing/2014/main" id="{EB18F228-AC88-E14C-B184-B87E4CF0E0A6}"/>
                </a:ext>
              </a:extLst>
            </p:cNvPr>
            <p:cNvSpPr/>
            <p:nvPr/>
          </p:nvSpPr>
          <p:spPr>
            <a:xfrm>
              <a:off x="8721100"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pic>
          <p:nvPicPr>
            <p:cNvPr id="36" name="Picture 35">
              <a:extLst>
                <a:ext uri="{FF2B5EF4-FFF2-40B4-BE49-F238E27FC236}">
                  <a16:creationId xmlns:a16="http://schemas.microsoft.com/office/drawing/2014/main" id="{8918F362-687D-004C-922E-A77FDA4C8126}"/>
                </a:ext>
              </a:extLst>
            </p:cNvPr>
            <p:cNvPicPr>
              <a:picLocks noChangeAspect="1"/>
            </p:cNvPicPr>
            <p:nvPr/>
          </p:nvPicPr>
          <p:blipFill>
            <a:blip r:embed="rId6">
              <a:duotone>
                <a:schemeClr val="accent5">
                  <a:shade val="45000"/>
                  <a:satMod val="135000"/>
                </a:schemeClr>
                <a:prstClr val="white"/>
              </a:duotone>
            </a:blip>
            <a:stretch>
              <a:fillRect/>
            </a:stretch>
          </p:blipFill>
          <p:spPr>
            <a:xfrm flipH="1">
              <a:off x="7386644" y="1547217"/>
              <a:ext cx="338760" cy="330515"/>
            </a:xfrm>
            <a:prstGeom prst="rect">
              <a:avLst/>
            </a:prstGeom>
          </p:spPr>
        </p:pic>
        <p:pic>
          <p:nvPicPr>
            <p:cNvPr id="37" name="Picture 36">
              <a:extLst>
                <a:ext uri="{FF2B5EF4-FFF2-40B4-BE49-F238E27FC236}">
                  <a16:creationId xmlns:a16="http://schemas.microsoft.com/office/drawing/2014/main" id="{7A5411A3-BFF6-A447-929D-F3D825F9969F}"/>
                </a:ext>
              </a:extLst>
            </p:cNvPr>
            <p:cNvPicPr>
              <a:picLocks noChangeAspect="1"/>
            </p:cNvPicPr>
            <p:nvPr/>
          </p:nvPicPr>
          <p:blipFill>
            <a:blip r:embed="rId6">
              <a:duotone>
                <a:schemeClr val="accent5">
                  <a:shade val="45000"/>
                  <a:satMod val="135000"/>
                </a:schemeClr>
                <a:prstClr val="white"/>
              </a:duotone>
            </a:blip>
            <a:stretch>
              <a:fillRect/>
            </a:stretch>
          </p:blipFill>
          <p:spPr>
            <a:xfrm flipH="1">
              <a:off x="8660692" y="3791731"/>
              <a:ext cx="330515" cy="330515"/>
            </a:xfrm>
            <a:prstGeom prst="rect">
              <a:avLst/>
            </a:prstGeom>
          </p:spPr>
        </p:pic>
      </p:grpSp>
    </p:spTree>
    <p:extLst>
      <p:ext uri="{BB962C8B-B14F-4D97-AF65-F5344CB8AC3E}">
        <p14:creationId xmlns:p14="http://schemas.microsoft.com/office/powerpoint/2010/main" val="12957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CA4E09-ED20-624C-8823-F9A0BA33D783}"/>
              </a:ext>
            </a:extLst>
          </p:cNvPr>
          <p:cNvSpPr/>
          <p:nvPr/>
        </p:nvSpPr>
        <p:spPr>
          <a:xfrm>
            <a:off x="786076" y="1003475"/>
            <a:ext cx="4593446" cy="3744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EABD6093-CC2C-6046-9ADF-7003E3CF7232}"/>
                  </a:ext>
                </a:extLst>
              </p:cNvPr>
              <p:cNvSpPr txBox="1"/>
              <p:nvPr/>
            </p:nvSpPr>
            <p:spPr>
              <a:xfrm>
                <a:off x="1298203" y="579711"/>
                <a:ext cx="3569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a:t>Day </a:t>
                </a:r>
                <a14:m>
                  <m:oMath xmlns:m="http://schemas.openxmlformats.org/officeDocument/2006/math">
                    <m:r>
                      <a:rPr lang="en-US" b="0" i="1" smtClean="0">
                        <a:latin typeface="Cambria Math" panose="02040503050406030204" pitchFamily="18" charset="0"/>
                      </a:rPr>
                      <m:t>0</m:t>
                    </m:r>
                  </m:oMath>
                </a14:m>
                <a:r>
                  <a:rPr lang="en-CO"/>
                  <a:t>: </a:t>
                </a:r>
                <a:r>
                  <a:rPr lang="en-US">
                    <a:latin typeface="Cambria Math" panose="02040503050406030204" pitchFamily="18" charset="0"/>
                  </a:rPr>
                  <a:t>Positioning and fleet sizing</a:t>
                </a:r>
                <a:endParaRPr lang="en-CO"/>
              </a:p>
            </p:txBody>
          </p:sp>
        </mc:Choice>
        <mc:Fallback>
          <p:sp>
            <p:nvSpPr>
              <p:cNvPr id="133" name="TextBox 132">
                <a:extLst>
                  <a:ext uri="{FF2B5EF4-FFF2-40B4-BE49-F238E27FC236}">
                    <a16:creationId xmlns:a16="http://schemas.microsoft.com/office/drawing/2014/main" id="{EABD6093-CC2C-6046-9ADF-7003E3CF7232}"/>
                  </a:ext>
                </a:extLst>
              </p:cNvPr>
              <p:cNvSpPr txBox="1">
                <a:spLocks noRot="1" noChangeAspect="1" noMove="1" noResize="1" noEditPoints="1" noAdjustHandles="1" noChangeArrowheads="1" noChangeShapeType="1" noTextEdit="1"/>
              </p:cNvSpPr>
              <p:nvPr/>
            </p:nvSpPr>
            <p:spPr>
              <a:xfrm>
                <a:off x="1298203" y="579711"/>
                <a:ext cx="3569192" cy="369332"/>
              </a:xfrm>
              <a:prstGeom prst="rect">
                <a:avLst/>
              </a:prstGeom>
              <a:blipFill>
                <a:blip r:embed="rId5"/>
                <a:stretch>
                  <a:fillRect l="-1363" t="-9524"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6" name="TextBox 135">
                <a:extLst>
                  <a:ext uri="{FF2B5EF4-FFF2-40B4-BE49-F238E27FC236}">
                    <a16:creationId xmlns:a16="http://schemas.microsoft.com/office/drawing/2014/main" id="{2546C55B-696D-534D-93C7-FB9AD5FD5B38}"/>
                  </a:ext>
                </a:extLst>
              </p:cNvPr>
              <p:cNvSpPr txBox="1"/>
              <p:nvPr/>
            </p:nvSpPr>
            <p:spPr>
              <a:xfrm>
                <a:off x="1111054" y="4951426"/>
                <a:ext cx="4268468" cy="923330"/>
              </a:xfrm>
              <a:prstGeom prst="rect">
                <a:avLst/>
              </a:prstGeom>
              <a:noFill/>
            </p:spPr>
            <p:txBody>
              <a:bodyPr wrap="square" rtlCol="0">
                <a:spAutoFit/>
              </a:bodyPr>
              <a:lstStyle/>
              <a:p>
                <a:r>
                  <a:rPr lang="en-US" b="0">
                    <a:latin typeface="Cambria Math" panose="02040503050406030204" pitchFamily="18" charset="0"/>
                  </a:rPr>
                  <a:t>Decisions:</a:t>
                </a:r>
              </a:p>
              <a:p>
                <a:pPr marL="285750" indent="-285750">
                  <a:buFont typeface="Arial" panose="020B0604020202020204" pitchFamily="34" charset="0"/>
                  <a:buChar char="•"/>
                </a:pPr>
                <a:r>
                  <a:rPr lang="en-US">
                    <a:solidFill>
                      <a:schemeClr val="bg1">
                        <a:lumMod val="75000"/>
                      </a:schemeClr>
                    </a:solidFill>
                    <a:latin typeface="Cambria Math" panose="02040503050406030204" pitchFamily="18" charset="0"/>
                  </a:rPr>
                  <a:t>Where to open a depot set </a:t>
                </a:r>
                <a14:m>
                  <m:oMath xmlns:m="http://schemas.openxmlformats.org/officeDocument/2006/math">
                    <m:r>
                      <a:rPr lang="en-US" b="0" i="1" smtClean="0">
                        <a:solidFill>
                          <a:schemeClr val="bg1">
                            <a:lumMod val="75000"/>
                          </a:schemeClr>
                        </a:solidFill>
                        <a:latin typeface="Cambria Math" panose="02040503050406030204" pitchFamily="18" charset="0"/>
                      </a:rPr>
                      <m:t>𝐻</m:t>
                    </m:r>
                    <m:r>
                      <a:rPr lang="en-US" b="0" i="1" smtClean="0">
                        <a:solidFill>
                          <a:schemeClr val="bg1">
                            <a:lumMod val="75000"/>
                          </a:schemeClr>
                        </a:solidFill>
                        <a:latin typeface="Cambria Math" panose="02040503050406030204" pitchFamily="18" charset="0"/>
                      </a:rPr>
                      <m:t>⊆</m:t>
                    </m:r>
                    <m:r>
                      <a:rPr lang="en-US" b="0" i="1" smtClean="0">
                        <a:solidFill>
                          <a:schemeClr val="bg1">
                            <a:lumMod val="75000"/>
                          </a:schemeClr>
                        </a:solidFill>
                        <a:latin typeface="Cambria Math" panose="02040503050406030204" pitchFamily="18" charset="0"/>
                      </a:rPr>
                      <m:t>𝑉</m:t>
                    </m:r>
                  </m:oMath>
                </a14:m>
                <a:r>
                  <a:rPr lang="en-CO">
                    <a:solidFill>
                      <a:schemeClr val="bg1">
                        <a:lumMod val="75000"/>
                      </a:schemeClr>
                    </a:solidFill>
                  </a:rPr>
                  <a:t>.</a:t>
                </a:r>
              </a:p>
              <a:p>
                <a:pPr marL="285750" indent="-285750">
                  <a:buFont typeface="Arial" panose="020B0604020202020204" pitchFamily="34" charset="0"/>
                  <a:buChar char="•"/>
                </a:pPr>
                <a:r>
                  <a:rPr lang="en-CO">
                    <a:solidFill>
                      <a:schemeClr val="bg1">
                        <a:lumMod val="75000"/>
                      </a:schemeClr>
                    </a:solidFill>
                  </a:rPr>
                  <a:t>Fleet size for depot </a:t>
                </a:r>
                <a14:m>
                  <m:oMath xmlns:m="http://schemas.openxmlformats.org/officeDocument/2006/math">
                    <m:r>
                      <a:rPr lang="en-US" b="0" i="1" smtClean="0">
                        <a:solidFill>
                          <a:schemeClr val="bg1">
                            <a:lumMod val="75000"/>
                          </a:schemeClr>
                        </a:solidFill>
                        <a:latin typeface="Cambria Math" panose="02040503050406030204" pitchFamily="18" charset="0"/>
                      </a:rPr>
                      <m:t>𝑖</m:t>
                    </m:r>
                    <m:r>
                      <a:rPr lang="en-US" b="0" i="1" smtClean="0">
                        <a:solidFill>
                          <a:schemeClr val="bg1">
                            <a:lumMod val="75000"/>
                          </a:schemeClr>
                        </a:solidFill>
                        <a:latin typeface="Cambria Math" panose="02040503050406030204" pitchFamily="18" charset="0"/>
                      </a:rPr>
                      <m:t>∈</m:t>
                    </m:r>
                    <m:r>
                      <a:rPr lang="en-US" b="0" i="1">
                        <a:solidFill>
                          <a:schemeClr val="bg1">
                            <a:lumMod val="75000"/>
                          </a:schemeClr>
                        </a:solidFill>
                        <a:latin typeface="Cambria Math" panose="02040503050406030204" pitchFamily="18" charset="0"/>
                      </a:rPr>
                      <m:t>𝐻</m:t>
                    </m:r>
                  </m:oMath>
                </a14:m>
                <a:r>
                  <a:rPr lang="en-CO" i="1">
                    <a:solidFill>
                      <a:schemeClr val="bg1">
                        <a:lumMod val="75000"/>
                      </a:schemeClr>
                    </a:solidFill>
                  </a:rPr>
                  <a:t>.</a:t>
                </a:r>
              </a:p>
            </p:txBody>
          </p:sp>
        </mc:Choice>
        <mc:Fallback>
          <p:sp>
            <p:nvSpPr>
              <p:cNvPr id="136" name="TextBox 135">
                <a:extLst>
                  <a:ext uri="{FF2B5EF4-FFF2-40B4-BE49-F238E27FC236}">
                    <a16:creationId xmlns:a16="http://schemas.microsoft.com/office/drawing/2014/main" id="{2546C55B-696D-534D-93C7-FB9AD5FD5B38}"/>
                  </a:ext>
                </a:extLst>
              </p:cNvPr>
              <p:cNvSpPr txBox="1">
                <a:spLocks noRot="1" noChangeAspect="1" noMove="1" noResize="1" noEditPoints="1" noAdjustHandles="1" noChangeArrowheads="1" noChangeShapeType="1" noTextEdit="1"/>
              </p:cNvSpPr>
              <p:nvPr/>
            </p:nvSpPr>
            <p:spPr>
              <a:xfrm>
                <a:off x="1111054" y="4951426"/>
                <a:ext cx="4268468" cy="923330"/>
              </a:xfrm>
              <a:prstGeom prst="rect">
                <a:avLst/>
              </a:prstGeom>
              <a:blipFill>
                <a:blip r:embed="rId6"/>
                <a:stretch>
                  <a:fillRect l="-1143" t="-3947" b="-9211"/>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EAFFE4AD-5747-414C-9AD4-BE0CDDFAB069}"/>
              </a:ext>
            </a:extLst>
          </p:cNvPr>
          <p:cNvGrpSpPr/>
          <p:nvPr/>
        </p:nvGrpSpPr>
        <p:grpSpPr>
          <a:xfrm>
            <a:off x="872789" y="1088642"/>
            <a:ext cx="4506733" cy="3592282"/>
            <a:chOff x="6181060" y="1160941"/>
            <a:chExt cx="5627803" cy="4389254"/>
          </a:xfrm>
        </p:grpSpPr>
        <p:pic>
          <p:nvPicPr>
            <p:cNvPr id="33" name="Picture 32" descr="A picture containing text&#10;&#10;Description automatically generated">
              <a:extLst>
                <a:ext uri="{FF2B5EF4-FFF2-40B4-BE49-F238E27FC236}">
                  <a16:creationId xmlns:a16="http://schemas.microsoft.com/office/drawing/2014/main" id="{DDE79ACD-C554-494E-B236-D5DF87975984}"/>
                </a:ext>
              </a:extLst>
            </p:cNvPr>
            <p:cNvPicPr>
              <a:picLocks noChangeAspect="1"/>
            </p:cNvPicPr>
            <p:nvPr/>
          </p:nvPicPr>
          <p:blipFill rotWithShape="1">
            <a:blip r:embed="rId7">
              <a:extLst>
                <a:ext uri="{28A0092B-C50C-407E-A947-70E740481C1C}">
                  <a14:useLocalDpi xmlns:a14="http://schemas.microsoft.com/office/drawing/2010/main" val="0"/>
                </a:ext>
              </a:extLst>
            </a:blip>
            <a:srcRect l="16465" t="15161" r="15540" b="15612"/>
            <a:stretch/>
          </p:blipFill>
          <p:spPr>
            <a:xfrm>
              <a:off x="6181060" y="1160941"/>
              <a:ext cx="5627803" cy="4389254"/>
            </a:xfrm>
            <a:prstGeom prst="rect">
              <a:avLst/>
            </a:prstGeom>
          </p:spPr>
        </p:pic>
        <p:sp>
          <p:nvSpPr>
            <p:cNvPr id="34" name="Rectangle 33">
              <a:extLst>
                <a:ext uri="{FF2B5EF4-FFF2-40B4-BE49-F238E27FC236}">
                  <a16:creationId xmlns:a16="http://schemas.microsoft.com/office/drawing/2014/main" id="{A291E13E-FD84-644E-9198-86091C963DE1}"/>
                </a:ext>
              </a:extLst>
            </p:cNvPr>
            <p:cNvSpPr/>
            <p:nvPr/>
          </p:nvSpPr>
          <p:spPr>
            <a:xfrm>
              <a:off x="7438076" y="1877732"/>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35" name="Rectangle 34">
              <a:extLst>
                <a:ext uri="{FF2B5EF4-FFF2-40B4-BE49-F238E27FC236}">
                  <a16:creationId xmlns:a16="http://schemas.microsoft.com/office/drawing/2014/main" id="{EB18F228-AC88-E14C-B184-B87E4CF0E0A6}"/>
                </a:ext>
              </a:extLst>
            </p:cNvPr>
            <p:cNvSpPr/>
            <p:nvPr/>
          </p:nvSpPr>
          <p:spPr>
            <a:xfrm>
              <a:off x="8721100"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pic>
          <p:nvPicPr>
            <p:cNvPr id="36" name="Picture 35">
              <a:extLst>
                <a:ext uri="{FF2B5EF4-FFF2-40B4-BE49-F238E27FC236}">
                  <a16:creationId xmlns:a16="http://schemas.microsoft.com/office/drawing/2014/main" id="{8918F362-687D-004C-922E-A77FDA4C8126}"/>
                </a:ext>
              </a:extLst>
            </p:cNvPr>
            <p:cNvPicPr>
              <a:picLocks noChangeAspect="1"/>
            </p:cNvPicPr>
            <p:nvPr/>
          </p:nvPicPr>
          <p:blipFill>
            <a:blip r:embed="rId8">
              <a:duotone>
                <a:schemeClr val="accent5">
                  <a:shade val="45000"/>
                  <a:satMod val="135000"/>
                </a:schemeClr>
                <a:prstClr val="white"/>
              </a:duotone>
            </a:blip>
            <a:stretch>
              <a:fillRect/>
            </a:stretch>
          </p:blipFill>
          <p:spPr>
            <a:xfrm flipH="1">
              <a:off x="7386644" y="1547217"/>
              <a:ext cx="338760" cy="330515"/>
            </a:xfrm>
            <a:prstGeom prst="rect">
              <a:avLst/>
            </a:prstGeom>
          </p:spPr>
        </p:pic>
        <p:pic>
          <p:nvPicPr>
            <p:cNvPr id="37" name="Picture 36">
              <a:extLst>
                <a:ext uri="{FF2B5EF4-FFF2-40B4-BE49-F238E27FC236}">
                  <a16:creationId xmlns:a16="http://schemas.microsoft.com/office/drawing/2014/main" id="{7A5411A3-BFF6-A447-929D-F3D825F9969F}"/>
                </a:ext>
              </a:extLst>
            </p:cNvPr>
            <p:cNvPicPr>
              <a:picLocks noChangeAspect="1"/>
            </p:cNvPicPr>
            <p:nvPr/>
          </p:nvPicPr>
          <p:blipFill>
            <a:blip r:embed="rId8">
              <a:duotone>
                <a:schemeClr val="accent5">
                  <a:shade val="45000"/>
                  <a:satMod val="135000"/>
                </a:schemeClr>
                <a:prstClr val="white"/>
              </a:duotone>
            </a:blip>
            <a:stretch>
              <a:fillRect/>
            </a:stretch>
          </p:blipFill>
          <p:spPr>
            <a:xfrm flipH="1">
              <a:off x="8660692" y="3791731"/>
              <a:ext cx="330515" cy="330515"/>
            </a:xfrm>
            <a:prstGeom prst="rect">
              <a:avLst/>
            </a:prstGeom>
          </p:spPr>
        </p:pic>
      </p:grpSp>
      <p:grpSp>
        <p:nvGrpSpPr>
          <p:cNvPr id="38" name="Group 37">
            <a:extLst>
              <a:ext uri="{FF2B5EF4-FFF2-40B4-BE49-F238E27FC236}">
                <a16:creationId xmlns:a16="http://schemas.microsoft.com/office/drawing/2014/main" id="{E5B6A7B7-9B09-E04C-8BD4-4EF5755692A9}"/>
              </a:ext>
            </a:extLst>
          </p:cNvPr>
          <p:cNvGrpSpPr/>
          <p:nvPr/>
        </p:nvGrpSpPr>
        <p:grpSpPr>
          <a:xfrm>
            <a:off x="6638306" y="724395"/>
            <a:ext cx="5022555" cy="4023884"/>
            <a:chOff x="6998094" y="865944"/>
            <a:chExt cx="5065512" cy="4079543"/>
          </a:xfrm>
        </p:grpSpPr>
        <p:sp>
          <p:nvSpPr>
            <p:cNvPr id="39" name="Rectangle 38">
              <a:extLst>
                <a:ext uri="{FF2B5EF4-FFF2-40B4-BE49-F238E27FC236}">
                  <a16:creationId xmlns:a16="http://schemas.microsoft.com/office/drawing/2014/main" id="{19879994-78EE-4D46-BF21-DE4334C23BD0}"/>
                </a:ext>
              </a:extLst>
            </p:cNvPr>
            <p:cNvSpPr/>
            <p:nvPr/>
          </p:nvSpPr>
          <p:spPr>
            <a:xfrm>
              <a:off x="7444381" y="865944"/>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sp>
          <p:nvSpPr>
            <p:cNvPr id="40" name="Rectangle 39">
              <a:extLst>
                <a:ext uri="{FF2B5EF4-FFF2-40B4-BE49-F238E27FC236}">
                  <a16:creationId xmlns:a16="http://schemas.microsoft.com/office/drawing/2014/main" id="{53F46321-4BD5-C14F-8D25-6B894DB6F99C}"/>
                </a:ext>
              </a:extLst>
            </p:cNvPr>
            <p:cNvSpPr/>
            <p:nvPr/>
          </p:nvSpPr>
          <p:spPr>
            <a:xfrm>
              <a:off x="7371117" y="951392"/>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56830F03-972A-5941-9514-64C13532ADD7}"/>
                </a:ext>
              </a:extLst>
            </p:cNvPr>
            <p:cNvSpPr/>
            <p:nvPr/>
          </p:nvSpPr>
          <p:spPr>
            <a:xfrm>
              <a:off x="7085646" y="1133696"/>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grpSp>
          <p:nvGrpSpPr>
            <p:cNvPr id="42" name="Group 41">
              <a:extLst>
                <a:ext uri="{FF2B5EF4-FFF2-40B4-BE49-F238E27FC236}">
                  <a16:creationId xmlns:a16="http://schemas.microsoft.com/office/drawing/2014/main" id="{E83E643A-6B44-9746-9BE0-C4AA3D888538}"/>
                </a:ext>
              </a:extLst>
            </p:cNvPr>
            <p:cNvGrpSpPr/>
            <p:nvPr/>
          </p:nvGrpSpPr>
          <p:grpSpPr>
            <a:xfrm>
              <a:off x="6998094" y="1233152"/>
              <a:ext cx="4619225" cy="3712335"/>
              <a:chOff x="6998094" y="1233152"/>
              <a:chExt cx="4619225" cy="3712335"/>
            </a:xfrm>
          </p:grpSpPr>
          <p:sp>
            <p:nvSpPr>
              <p:cNvPr id="43" name="Rectangle 42">
                <a:extLst>
                  <a:ext uri="{FF2B5EF4-FFF2-40B4-BE49-F238E27FC236}">
                    <a16:creationId xmlns:a16="http://schemas.microsoft.com/office/drawing/2014/main" id="{EEB108A6-8B39-7D41-A282-1359A37A35D9}"/>
                  </a:ext>
                </a:extLst>
              </p:cNvPr>
              <p:cNvSpPr/>
              <p:nvPr/>
            </p:nvSpPr>
            <p:spPr>
              <a:xfrm>
                <a:off x="6998094" y="1233152"/>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pic>
            <p:nvPicPr>
              <p:cNvPr id="44" name="solAnim.mp4" descr="solAnim.mp4">
                <a:hlinkClick r:id="" action="ppaction://media"/>
                <a:extLst>
                  <a:ext uri="{FF2B5EF4-FFF2-40B4-BE49-F238E27FC236}">
                    <a16:creationId xmlns:a16="http://schemas.microsoft.com/office/drawing/2014/main" id="{381E8EE3-55EE-7148-951A-B372794452C3}"/>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9"/>
              <a:srcRect l="16157" t="19610" r="18500" b="17933"/>
              <a:stretch/>
            </p:blipFill>
            <p:spPr>
              <a:xfrm>
                <a:off x="7203825" y="1468547"/>
                <a:ext cx="4305595" cy="3292338"/>
              </a:xfrm>
              <a:prstGeom prst="rect">
                <a:avLst/>
              </a:prstGeom>
            </p:spPr>
          </p:pic>
        </p:grpSp>
      </p:gr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1BD8A779-5039-A44F-8376-647F86DBE329}"/>
                  </a:ext>
                </a:extLst>
              </p:cNvPr>
              <p:cNvSpPr txBox="1"/>
              <p:nvPr/>
            </p:nvSpPr>
            <p:spPr>
              <a:xfrm rot="19607845">
                <a:off x="11232994" y="76437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CO"/>
              </a:p>
            </p:txBody>
          </p:sp>
        </mc:Choice>
        <mc:Fallback>
          <p:sp>
            <p:nvSpPr>
              <p:cNvPr id="45" name="TextBox 44">
                <a:extLst>
                  <a:ext uri="{FF2B5EF4-FFF2-40B4-BE49-F238E27FC236}">
                    <a16:creationId xmlns:a16="http://schemas.microsoft.com/office/drawing/2014/main" id="{1BD8A779-5039-A44F-8376-647F86DBE329}"/>
                  </a:ext>
                </a:extLst>
              </p:cNvPr>
              <p:cNvSpPr txBox="1">
                <a:spLocks noRot="1" noChangeAspect="1" noMove="1" noResize="1" noEditPoints="1" noAdjustHandles="1" noChangeArrowheads="1" noChangeShapeType="1" noTextEdit="1"/>
              </p:cNvSpPr>
              <p:nvPr/>
            </p:nvSpPr>
            <p:spPr>
              <a:xfrm rot="19607845">
                <a:off x="11232994" y="764377"/>
                <a:ext cx="43473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9DF8F587-BA76-384F-B830-4CF0570BD4A3}"/>
                  </a:ext>
                </a:extLst>
              </p:cNvPr>
              <p:cNvSpPr txBox="1"/>
              <p:nvPr/>
            </p:nvSpPr>
            <p:spPr>
              <a:xfrm rot="18921447">
                <a:off x="11235458" y="2530833"/>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CO"/>
              </a:p>
            </p:txBody>
          </p:sp>
        </mc:Choice>
        <mc:Fallback>
          <p:sp>
            <p:nvSpPr>
              <p:cNvPr id="46" name="TextBox 45">
                <a:extLst>
                  <a:ext uri="{FF2B5EF4-FFF2-40B4-BE49-F238E27FC236}">
                    <a16:creationId xmlns:a16="http://schemas.microsoft.com/office/drawing/2014/main" id="{9DF8F587-BA76-384F-B830-4CF0570BD4A3}"/>
                  </a:ext>
                </a:extLst>
              </p:cNvPr>
              <p:cNvSpPr txBox="1">
                <a:spLocks noRot="1" noChangeAspect="1" noMove="1" noResize="1" noEditPoints="1" noAdjustHandles="1" noChangeArrowheads="1" noChangeShapeType="1" noTextEdit="1"/>
              </p:cNvSpPr>
              <p:nvPr/>
            </p:nvSpPr>
            <p:spPr>
              <a:xfrm rot="18921447">
                <a:off x="11235458" y="2530833"/>
                <a:ext cx="43473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CA0B411D-F2C2-2B44-A0FC-E008240D881D}"/>
                  </a:ext>
                </a:extLst>
              </p:cNvPr>
              <p:cNvSpPr txBox="1"/>
              <p:nvPr/>
            </p:nvSpPr>
            <p:spPr>
              <a:xfrm rot="19315688">
                <a:off x="11214193" y="3953120"/>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CO"/>
              </a:p>
            </p:txBody>
          </p:sp>
        </mc:Choice>
        <mc:Fallback>
          <p:sp>
            <p:nvSpPr>
              <p:cNvPr id="47" name="TextBox 46">
                <a:extLst>
                  <a:ext uri="{FF2B5EF4-FFF2-40B4-BE49-F238E27FC236}">
                    <a16:creationId xmlns:a16="http://schemas.microsoft.com/office/drawing/2014/main" id="{CA0B411D-F2C2-2B44-A0FC-E008240D881D}"/>
                  </a:ext>
                </a:extLst>
              </p:cNvPr>
              <p:cNvSpPr txBox="1">
                <a:spLocks noRot="1" noChangeAspect="1" noMove="1" noResize="1" noEditPoints="1" noAdjustHandles="1" noChangeArrowheads="1" noChangeShapeType="1" noTextEdit="1"/>
              </p:cNvSpPr>
              <p:nvPr/>
            </p:nvSpPr>
            <p:spPr>
              <a:xfrm rot="19315688">
                <a:off x="11214193" y="3953120"/>
                <a:ext cx="43473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B690261C-6672-A740-B902-6856B73ED234}"/>
                  </a:ext>
                </a:extLst>
              </p:cNvPr>
              <p:cNvSpPr txBox="1"/>
              <p:nvPr/>
            </p:nvSpPr>
            <p:spPr>
              <a:xfrm>
                <a:off x="7441957" y="517978"/>
                <a:ext cx="32861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a:t>Day </a:t>
                </a:r>
                <a14:m>
                  <m:oMath xmlns:m="http://schemas.openxmlformats.org/officeDocument/2006/math">
                    <m:r>
                      <a:rPr lang="en-US" b="0" i="1" smtClean="0">
                        <a:latin typeface="Cambria Math" panose="02040503050406030204" pitchFamily="18" charset="0"/>
                      </a:rPr>
                      <m:t>𝑡</m:t>
                    </m:r>
                  </m:oMath>
                </a14:m>
                <a:r>
                  <a:rPr lang="en-CO" i="1"/>
                  <a:t>: </a:t>
                </a:r>
                <a:r>
                  <a:rPr lang="en-US">
                    <a:latin typeface="Cambria Math" panose="02040503050406030204" pitchFamily="18" charset="0"/>
                  </a:rPr>
                  <a:t>Vehicle Routing Problem. </a:t>
                </a:r>
                <a:endParaRPr lang="en-CO" i="1"/>
              </a:p>
            </p:txBody>
          </p:sp>
        </mc:Choice>
        <mc:Fallback>
          <p:sp>
            <p:nvSpPr>
              <p:cNvPr id="48" name="TextBox 47">
                <a:extLst>
                  <a:ext uri="{FF2B5EF4-FFF2-40B4-BE49-F238E27FC236}">
                    <a16:creationId xmlns:a16="http://schemas.microsoft.com/office/drawing/2014/main" id="{B690261C-6672-A740-B902-6856B73ED234}"/>
                  </a:ext>
                </a:extLst>
              </p:cNvPr>
              <p:cNvSpPr txBox="1">
                <a:spLocks noRot="1" noChangeAspect="1" noMove="1" noResize="1" noEditPoints="1" noAdjustHandles="1" noChangeArrowheads="1" noChangeShapeType="1" noTextEdit="1"/>
              </p:cNvSpPr>
              <p:nvPr/>
            </p:nvSpPr>
            <p:spPr>
              <a:xfrm>
                <a:off x="7441957" y="517978"/>
                <a:ext cx="3286167" cy="369332"/>
              </a:xfrm>
              <a:prstGeom prst="rect">
                <a:avLst/>
              </a:prstGeom>
              <a:blipFill>
                <a:blip r:embed="rId13"/>
                <a:stretch>
                  <a:fillRect l="-1479" t="-11111" r="-1479"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77AB3240-BF05-C941-ABB8-2CAA3EE6AA6A}"/>
                  </a:ext>
                </a:extLst>
              </p:cNvPr>
              <p:cNvSpPr txBox="1"/>
              <p:nvPr/>
            </p:nvSpPr>
            <p:spPr>
              <a:xfrm>
                <a:off x="6725116" y="4961690"/>
                <a:ext cx="5241597" cy="923330"/>
              </a:xfrm>
              <a:prstGeom prst="rect">
                <a:avLst/>
              </a:prstGeom>
              <a:noFill/>
            </p:spPr>
            <p:txBody>
              <a:bodyPr wrap="square" rtlCol="0">
                <a:spAutoFit/>
              </a:bodyPr>
              <a:lstStyle/>
              <a:p>
                <a:r>
                  <a:rPr lang="en-US" b="0">
                    <a:latin typeface="Cambria Math" panose="02040503050406030204" pitchFamily="18" charset="0"/>
                  </a:rPr>
                  <a:t>Decisions:</a:t>
                </a:r>
              </a:p>
              <a:p>
                <a:pPr marL="285750" indent="-285750">
                  <a:buFont typeface="Arial" panose="020B0604020202020204" pitchFamily="34" charset="0"/>
                  <a:buChar char="•"/>
                </a:pPr>
                <a:r>
                  <a:rPr lang="en-CO">
                    <a:solidFill>
                      <a:srgbClr val="00B050"/>
                    </a:solidFill>
                  </a:rPr>
                  <a:t>For</a:t>
                </a:r>
                <a:r>
                  <a:rPr lang="en-CO" i="1">
                    <a:solidFill>
                      <a:srgbClr val="00B050"/>
                    </a:solidFill>
                  </a:rPr>
                  <a:t> </a:t>
                </a:r>
                <a14:m>
                  <m:oMath xmlns:m="http://schemas.openxmlformats.org/officeDocument/2006/math">
                    <m:r>
                      <a:rPr lang="en-US" i="1">
                        <a:solidFill>
                          <a:srgbClr val="00B050"/>
                        </a:solidFill>
                        <a:latin typeface="Cambria Math" panose="02040503050406030204" pitchFamily="18" charset="0"/>
                      </a:rPr>
                      <m:t>𝐻</m:t>
                    </m:r>
                  </m:oMath>
                </a14:m>
                <a:r>
                  <a:rPr lang="en-CO" i="1">
                    <a:solidFill>
                      <a:srgbClr val="C1910E"/>
                    </a:solidFill>
                  </a:rPr>
                  <a:t> </a:t>
                </a:r>
                <a:r>
                  <a:rPr lang="en-CO"/>
                  <a:t>and</a:t>
                </a:r>
                <a:r>
                  <a:rPr lang="en-CO">
                    <a:solidFill>
                      <a:srgbClr val="C1910E"/>
                    </a:solidFill>
                  </a:rPr>
                  <a:t> </a:t>
                </a:r>
                <a:r>
                  <a:rPr lang="en-CO">
                    <a:solidFill>
                      <a:srgbClr val="0070C0"/>
                    </a:solidFill>
                  </a:rPr>
                  <a:t>fleet size</a:t>
                </a:r>
                <a:r>
                  <a:rPr lang="en-CO">
                    <a:solidFill>
                      <a:srgbClr val="C1910E"/>
                    </a:solidFill>
                  </a:rPr>
                  <a:t> </a:t>
                </a:r>
                <a:r>
                  <a:rPr lang="en-CO"/>
                  <a:t>fixed.</a:t>
                </a:r>
                <a:endParaRPr lang="en-US" b="0">
                  <a:latin typeface="Cambria Math" panose="02040503050406030204" pitchFamily="18" charset="0"/>
                </a:endParaRPr>
              </a:p>
              <a:p>
                <a:pPr marL="285750" indent="-285750">
                  <a:buFont typeface="Arial" panose="020B0604020202020204" pitchFamily="34" charset="0"/>
                  <a:buChar char="•"/>
                </a:pPr>
                <a:r>
                  <a:rPr lang="en-US" b="1">
                    <a:solidFill>
                      <a:srgbClr val="C1910E"/>
                    </a:solidFill>
                    <a:latin typeface="Cambria Math" panose="02040503050406030204" pitchFamily="18" charset="0"/>
                  </a:rPr>
                  <a:t>Routes that satisfy demand for day </a:t>
                </a:r>
                <a14:m>
                  <m:oMath xmlns:m="http://schemas.openxmlformats.org/officeDocument/2006/math">
                    <m:r>
                      <a:rPr lang="en-US" b="1" i="1" smtClean="0">
                        <a:solidFill>
                          <a:srgbClr val="C1910E"/>
                        </a:solidFill>
                        <a:latin typeface="Cambria Math" panose="02040503050406030204" pitchFamily="18" charset="0"/>
                      </a:rPr>
                      <m:t>𝒕</m:t>
                    </m:r>
                    <m:r>
                      <a:rPr lang="en-US" b="1" i="1" smtClean="0">
                        <a:solidFill>
                          <a:srgbClr val="C1910E"/>
                        </a:solidFill>
                        <a:latin typeface="Cambria Math" panose="02040503050406030204" pitchFamily="18" charset="0"/>
                      </a:rPr>
                      <m:t>∈</m:t>
                    </m:r>
                    <m:r>
                      <a:rPr lang="en-US" b="1" i="1" smtClean="0">
                        <a:solidFill>
                          <a:srgbClr val="C1910E"/>
                        </a:solidFill>
                        <a:latin typeface="Cambria Math" panose="02040503050406030204" pitchFamily="18" charset="0"/>
                      </a:rPr>
                      <m:t>𝑻</m:t>
                    </m:r>
                    <m:r>
                      <a:rPr lang="en-US" b="1" i="1" smtClean="0">
                        <a:solidFill>
                          <a:srgbClr val="C1910E"/>
                        </a:solidFill>
                        <a:latin typeface="Cambria Math" panose="02040503050406030204" pitchFamily="18" charset="0"/>
                      </a:rPr>
                      <m:t>.</m:t>
                    </m:r>
                  </m:oMath>
                </a14:m>
                <a:endParaRPr lang="en-CO" b="1" i="1">
                  <a:solidFill>
                    <a:srgbClr val="C1910E"/>
                  </a:solidFill>
                </a:endParaRPr>
              </a:p>
            </p:txBody>
          </p:sp>
        </mc:Choice>
        <mc:Fallback>
          <p:sp>
            <p:nvSpPr>
              <p:cNvPr id="49" name="TextBox 48">
                <a:extLst>
                  <a:ext uri="{FF2B5EF4-FFF2-40B4-BE49-F238E27FC236}">
                    <a16:creationId xmlns:a16="http://schemas.microsoft.com/office/drawing/2014/main" id="{77AB3240-BF05-C941-ABB8-2CAA3EE6AA6A}"/>
                  </a:ext>
                </a:extLst>
              </p:cNvPr>
              <p:cNvSpPr txBox="1">
                <a:spLocks noRot="1" noChangeAspect="1" noMove="1" noResize="1" noEditPoints="1" noAdjustHandles="1" noChangeArrowheads="1" noChangeShapeType="1" noTextEdit="1"/>
              </p:cNvSpPr>
              <p:nvPr/>
            </p:nvSpPr>
            <p:spPr>
              <a:xfrm>
                <a:off x="6725116" y="4961690"/>
                <a:ext cx="5241597" cy="923330"/>
              </a:xfrm>
              <a:prstGeom prst="rect">
                <a:avLst/>
              </a:prstGeom>
              <a:blipFill>
                <a:blip r:embed="rId14"/>
                <a:stretch>
                  <a:fillRect l="-930" t="-4636" b="-8609"/>
                </a:stretch>
              </a:blipFill>
            </p:spPr>
            <p:txBody>
              <a:bodyPr/>
              <a:lstStyle/>
              <a:p>
                <a:r>
                  <a:rPr lang="en-US">
                    <a:noFill/>
                  </a:rPr>
                  <a:t> </a:t>
                </a:r>
              </a:p>
            </p:txBody>
          </p:sp>
        </mc:Fallback>
      </mc:AlternateContent>
    </p:spTree>
    <p:extLst>
      <p:ext uri="{BB962C8B-B14F-4D97-AF65-F5344CB8AC3E}">
        <p14:creationId xmlns:p14="http://schemas.microsoft.com/office/powerpoint/2010/main" val="138821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4"/>
                </p:tgtEl>
              </p:cMediaNode>
            </p:video>
          </p:childTnLst>
        </p:cTn>
      </p:par>
    </p:tnLst>
    <p:bldLst>
      <p:bldP spid="136"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CA4E09-ED20-624C-8823-F9A0BA33D783}"/>
              </a:ext>
            </a:extLst>
          </p:cNvPr>
          <p:cNvSpPr/>
          <p:nvPr/>
        </p:nvSpPr>
        <p:spPr>
          <a:xfrm>
            <a:off x="786076" y="1003475"/>
            <a:ext cx="4593446" cy="3744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EABD6093-CC2C-6046-9ADF-7003E3CF7232}"/>
                  </a:ext>
                </a:extLst>
              </p:cNvPr>
              <p:cNvSpPr txBox="1"/>
              <p:nvPr/>
            </p:nvSpPr>
            <p:spPr>
              <a:xfrm>
                <a:off x="1298203" y="579711"/>
                <a:ext cx="3569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a:t>Day </a:t>
                </a:r>
                <a14:m>
                  <m:oMath xmlns:m="http://schemas.openxmlformats.org/officeDocument/2006/math">
                    <m:r>
                      <a:rPr lang="en-US" b="0" i="1" smtClean="0">
                        <a:latin typeface="Cambria Math" panose="02040503050406030204" pitchFamily="18" charset="0"/>
                      </a:rPr>
                      <m:t>0</m:t>
                    </m:r>
                  </m:oMath>
                </a14:m>
                <a:r>
                  <a:rPr lang="en-CO"/>
                  <a:t>: </a:t>
                </a:r>
                <a:r>
                  <a:rPr lang="en-US">
                    <a:latin typeface="Cambria Math" panose="02040503050406030204" pitchFamily="18" charset="0"/>
                  </a:rPr>
                  <a:t>Positioning and fleet sizing</a:t>
                </a:r>
                <a:endParaRPr lang="en-CO"/>
              </a:p>
            </p:txBody>
          </p:sp>
        </mc:Choice>
        <mc:Fallback>
          <p:sp>
            <p:nvSpPr>
              <p:cNvPr id="133" name="TextBox 132">
                <a:extLst>
                  <a:ext uri="{FF2B5EF4-FFF2-40B4-BE49-F238E27FC236}">
                    <a16:creationId xmlns:a16="http://schemas.microsoft.com/office/drawing/2014/main" id="{EABD6093-CC2C-6046-9ADF-7003E3CF7232}"/>
                  </a:ext>
                </a:extLst>
              </p:cNvPr>
              <p:cNvSpPr txBox="1">
                <a:spLocks noRot="1" noChangeAspect="1" noMove="1" noResize="1" noEditPoints="1" noAdjustHandles="1" noChangeArrowheads="1" noChangeShapeType="1" noTextEdit="1"/>
              </p:cNvSpPr>
              <p:nvPr/>
            </p:nvSpPr>
            <p:spPr>
              <a:xfrm>
                <a:off x="1298203" y="579711"/>
                <a:ext cx="3569192" cy="369332"/>
              </a:xfrm>
              <a:prstGeom prst="rect">
                <a:avLst/>
              </a:prstGeom>
              <a:blipFill>
                <a:blip r:embed="rId5"/>
                <a:stretch>
                  <a:fillRect l="-1363" t="-9524"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6" name="TextBox 135">
                <a:extLst>
                  <a:ext uri="{FF2B5EF4-FFF2-40B4-BE49-F238E27FC236}">
                    <a16:creationId xmlns:a16="http://schemas.microsoft.com/office/drawing/2014/main" id="{2546C55B-696D-534D-93C7-FB9AD5FD5B38}"/>
                  </a:ext>
                </a:extLst>
              </p:cNvPr>
              <p:cNvSpPr txBox="1"/>
              <p:nvPr/>
            </p:nvSpPr>
            <p:spPr>
              <a:xfrm>
                <a:off x="1111054" y="4951426"/>
                <a:ext cx="4268468" cy="923330"/>
              </a:xfrm>
              <a:prstGeom prst="rect">
                <a:avLst/>
              </a:prstGeom>
              <a:noFill/>
            </p:spPr>
            <p:txBody>
              <a:bodyPr wrap="square" rtlCol="0">
                <a:spAutoFit/>
              </a:bodyPr>
              <a:lstStyle/>
              <a:p>
                <a:r>
                  <a:rPr lang="en-US" b="0">
                    <a:latin typeface="Cambria Math" panose="02040503050406030204" pitchFamily="18" charset="0"/>
                  </a:rPr>
                  <a:t>Decisions:</a:t>
                </a:r>
              </a:p>
              <a:p>
                <a:pPr marL="285750" indent="-285750">
                  <a:buFont typeface="Arial" panose="020B0604020202020204" pitchFamily="34" charset="0"/>
                  <a:buChar char="•"/>
                </a:pPr>
                <a:r>
                  <a:rPr lang="en-US" b="1">
                    <a:solidFill>
                      <a:srgbClr val="00B050"/>
                    </a:solidFill>
                    <a:latin typeface="Cambria Math" panose="02040503050406030204" pitchFamily="18" charset="0"/>
                  </a:rPr>
                  <a:t>Where to open a depot set </a:t>
                </a:r>
                <a14:m>
                  <m:oMath xmlns:m="http://schemas.openxmlformats.org/officeDocument/2006/math">
                    <m:r>
                      <a:rPr lang="en-US" b="1" i="1" smtClean="0">
                        <a:solidFill>
                          <a:srgbClr val="00B050"/>
                        </a:solidFill>
                        <a:latin typeface="Cambria Math" panose="02040503050406030204" pitchFamily="18" charset="0"/>
                      </a:rPr>
                      <m:t>𝑯</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𝑽</m:t>
                    </m:r>
                  </m:oMath>
                </a14:m>
                <a:r>
                  <a:rPr lang="en-CO" b="1">
                    <a:solidFill>
                      <a:srgbClr val="00B050"/>
                    </a:solidFill>
                  </a:rPr>
                  <a:t>.</a:t>
                </a:r>
              </a:p>
              <a:p>
                <a:pPr marL="285750" indent="-285750">
                  <a:buFont typeface="Arial" panose="020B0604020202020204" pitchFamily="34" charset="0"/>
                  <a:buChar char="•"/>
                </a:pPr>
                <a:r>
                  <a:rPr lang="en-CO" b="1">
                    <a:solidFill>
                      <a:srgbClr val="0070C0"/>
                    </a:solidFill>
                  </a:rPr>
                  <a:t>Fleet size for depot </a:t>
                </a:r>
                <a14:m>
                  <m:oMath xmlns:m="http://schemas.openxmlformats.org/officeDocument/2006/math">
                    <m:r>
                      <a:rPr lang="en-US" b="1" i="1" smtClean="0">
                        <a:solidFill>
                          <a:srgbClr val="0070C0"/>
                        </a:solidFill>
                        <a:latin typeface="Cambria Math" panose="02040503050406030204" pitchFamily="18" charset="0"/>
                      </a:rPr>
                      <m:t>𝒊</m:t>
                    </m:r>
                    <m:r>
                      <a:rPr lang="en-US" b="1" i="1" smtClean="0">
                        <a:solidFill>
                          <a:srgbClr val="0070C0"/>
                        </a:solidFill>
                        <a:latin typeface="Cambria Math" panose="02040503050406030204" pitchFamily="18" charset="0"/>
                      </a:rPr>
                      <m:t>∈</m:t>
                    </m:r>
                    <m:r>
                      <a:rPr lang="en-US" b="1" i="1">
                        <a:solidFill>
                          <a:srgbClr val="0070C0"/>
                        </a:solidFill>
                        <a:latin typeface="Cambria Math" panose="02040503050406030204" pitchFamily="18" charset="0"/>
                      </a:rPr>
                      <m:t>𝑯</m:t>
                    </m:r>
                  </m:oMath>
                </a14:m>
                <a:r>
                  <a:rPr lang="en-CO" b="1" i="1">
                    <a:solidFill>
                      <a:srgbClr val="0070C0"/>
                    </a:solidFill>
                  </a:rPr>
                  <a:t>.</a:t>
                </a:r>
              </a:p>
            </p:txBody>
          </p:sp>
        </mc:Choice>
        <mc:Fallback>
          <p:sp>
            <p:nvSpPr>
              <p:cNvPr id="136" name="TextBox 135">
                <a:extLst>
                  <a:ext uri="{FF2B5EF4-FFF2-40B4-BE49-F238E27FC236}">
                    <a16:creationId xmlns:a16="http://schemas.microsoft.com/office/drawing/2014/main" id="{2546C55B-696D-534D-93C7-FB9AD5FD5B38}"/>
                  </a:ext>
                </a:extLst>
              </p:cNvPr>
              <p:cNvSpPr txBox="1">
                <a:spLocks noRot="1" noChangeAspect="1" noMove="1" noResize="1" noEditPoints="1" noAdjustHandles="1" noChangeArrowheads="1" noChangeShapeType="1" noTextEdit="1"/>
              </p:cNvSpPr>
              <p:nvPr/>
            </p:nvSpPr>
            <p:spPr>
              <a:xfrm>
                <a:off x="1111054" y="4951426"/>
                <a:ext cx="4268468" cy="923330"/>
              </a:xfrm>
              <a:prstGeom prst="rect">
                <a:avLst/>
              </a:prstGeom>
              <a:blipFill>
                <a:blip r:embed="rId6"/>
                <a:stretch>
                  <a:fillRect l="-1143" t="-3947" b="-9211"/>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EAFFE4AD-5747-414C-9AD4-BE0CDDFAB069}"/>
              </a:ext>
            </a:extLst>
          </p:cNvPr>
          <p:cNvGrpSpPr/>
          <p:nvPr/>
        </p:nvGrpSpPr>
        <p:grpSpPr>
          <a:xfrm>
            <a:off x="872789" y="1088642"/>
            <a:ext cx="4506733" cy="3592282"/>
            <a:chOff x="6181060" y="1160941"/>
            <a:chExt cx="5627803" cy="4389254"/>
          </a:xfrm>
        </p:grpSpPr>
        <p:pic>
          <p:nvPicPr>
            <p:cNvPr id="33" name="Picture 32" descr="A picture containing text&#10;&#10;Description automatically generated">
              <a:extLst>
                <a:ext uri="{FF2B5EF4-FFF2-40B4-BE49-F238E27FC236}">
                  <a16:creationId xmlns:a16="http://schemas.microsoft.com/office/drawing/2014/main" id="{DDE79ACD-C554-494E-B236-D5DF87975984}"/>
                </a:ext>
              </a:extLst>
            </p:cNvPr>
            <p:cNvPicPr>
              <a:picLocks noChangeAspect="1"/>
            </p:cNvPicPr>
            <p:nvPr/>
          </p:nvPicPr>
          <p:blipFill rotWithShape="1">
            <a:blip r:embed="rId7">
              <a:extLst>
                <a:ext uri="{28A0092B-C50C-407E-A947-70E740481C1C}">
                  <a14:useLocalDpi xmlns:a14="http://schemas.microsoft.com/office/drawing/2010/main" val="0"/>
                </a:ext>
              </a:extLst>
            </a:blip>
            <a:srcRect l="16465" t="15161" r="15540" b="15612"/>
            <a:stretch/>
          </p:blipFill>
          <p:spPr>
            <a:xfrm>
              <a:off x="6181060" y="1160941"/>
              <a:ext cx="5627803" cy="4389254"/>
            </a:xfrm>
            <a:prstGeom prst="rect">
              <a:avLst/>
            </a:prstGeom>
          </p:spPr>
        </p:pic>
        <p:sp>
          <p:nvSpPr>
            <p:cNvPr id="34" name="Rectangle 33">
              <a:extLst>
                <a:ext uri="{FF2B5EF4-FFF2-40B4-BE49-F238E27FC236}">
                  <a16:creationId xmlns:a16="http://schemas.microsoft.com/office/drawing/2014/main" id="{A291E13E-FD84-644E-9198-86091C963DE1}"/>
                </a:ext>
              </a:extLst>
            </p:cNvPr>
            <p:cNvSpPr/>
            <p:nvPr/>
          </p:nvSpPr>
          <p:spPr>
            <a:xfrm>
              <a:off x="7438076" y="1877732"/>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35" name="Rectangle 34">
              <a:extLst>
                <a:ext uri="{FF2B5EF4-FFF2-40B4-BE49-F238E27FC236}">
                  <a16:creationId xmlns:a16="http://schemas.microsoft.com/office/drawing/2014/main" id="{EB18F228-AC88-E14C-B184-B87E4CF0E0A6}"/>
                </a:ext>
              </a:extLst>
            </p:cNvPr>
            <p:cNvSpPr/>
            <p:nvPr/>
          </p:nvSpPr>
          <p:spPr>
            <a:xfrm>
              <a:off x="8721100"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pic>
          <p:nvPicPr>
            <p:cNvPr id="36" name="Picture 35">
              <a:extLst>
                <a:ext uri="{FF2B5EF4-FFF2-40B4-BE49-F238E27FC236}">
                  <a16:creationId xmlns:a16="http://schemas.microsoft.com/office/drawing/2014/main" id="{8918F362-687D-004C-922E-A77FDA4C8126}"/>
                </a:ext>
              </a:extLst>
            </p:cNvPr>
            <p:cNvPicPr>
              <a:picLocks noChangeAspect="1"/>
            </p:cNvPicPr>
            <p:nvPr/>
          </p:nvPicPr>
          <p:blipFill>
            <a:blip r:embed="rId8">
              <a:duotone>
                <a:schemeClr val="accent5">
                  <a:shade val="45000"/>
                  <a:satMod val="135000"/>
                </a:schemeClr>
                <a:prstClr val="white"/>
              </a:duotone>
            </a:blip>
            <a:stretch>
              <a:fillRect/>
            </a:stretch>
          </p:blipFill>
          <p:spPr>
            <a:xfrm flipH="1">
              <a:off x="7386644" y="1547217"/>
              <a:ext cx="338760" cy="330515"/>
            </a:xfrm>
            <a:prstGeom prst="rect">
              <a:avLst/>
            </a:prstGeom>
          </p:spPr>
        </p:pic>
        <p:pic>
          <p:nvPicPr>
            <p:cNvPr id="37" name="Picture 36">
              <a:extLst>
                <a:ext uri="{FF2B5EF4-FFF2-40B4-BE49-F238E27FC236}">
                  <a16:creationId xmlns:a16="http://schemas.microsoft.com/office/drawing/2014/main" id="{7A5411A3-BFF6-A447-929D-F3D825F9969F}"/>
                </a:ext>
              </a:extLst>
            </p:cNvPr>
            <p:cNvPicPr>
              <a:picLocks noChangeAspect="1"/>
            </p:cNvPicPr>
            <p:nvPr/>
          </p:nvPicPr>
          <p:blipFill>
            <a:blip r:embed="rId8">
              <a:duotone>
                <a:schemeClr val="accent5">
                  <a:shade val="45000"/>
                  <a:satMod val="135000"/>
                </a:schemeClr>
                <a:prstClr val="white"/>
              </a:duotone>
            </a:blip>
            <a:stretch>
              <a:fillRect/>
            </a:stretch>
          </p:blipFill>
          <p:spPr>
            <a:xfrm flipH="1">
              <a:off x="8660692" y="3791731"/>
              <a:ext cx="330515" cy="330515"/>
            </a:xfrm>
            <a:prstGeom prst="rect">
              <a:avLst/>
            </a:prstGeom>
          </p:spPr>
        </p:pic>
      </p:grpSp>
      <p:grpSp>
        <p:nvGrpSpPr>
          <p:cNvPr id="38" name="Group 37">
            <a:extLst>
              <a:ext uri="{FF2B5EF4-FFF2-40B4-BE49-F238E27FC236}">
                <a16:creationId xmlns:a16="http://schemas.microsoft.com/office/drawing/2014/main" id="{E5B6A7B7-9B09-E04C-8BD4-4EF5755692A9}"/>
              </a:ext>
            </a:extLst>
          </p:cNvPr>
          <p:cNvGrpSpPr/>
          <p:nvPr/>
        </p:nvGrpSpPr>
        <p:grpSpPr>
          <a:xfrm>
            <a:off x="6638306" y="724395"/>
            <a:ext cx="5022555" cy="4023884"/>
            <a:chOff x="6998094" y="865944"/>
            <a:chExt cx="5065512" cy="4079543"/>
          </a:xfrm>
        </p:grpSpPr>
        <p:sp>
          <p:nvSpPr>
            <p:cNvPr id="39" name="Rectangle 38">
              <a:extLst>
                <a:ext uri="{FF2B5EF4-FFF2-40B4-BE49-F238E27FC236}">
                  <a16:creationId xmlns:a16="http://schemas.microsoft.com/office/drawing/2014/main" id="{19879994-78EE-4D46-BF21-DE4334C23BD0}"/>
                </a:ext>
              </a:extLst>
            </p:cNvPr>
            <p:cNvSpPr/>
            <p:nvPr/>
          </p:nvSpPr>
          <p:spPr>
            <a:xfrm>
              <a:off x="7444381" y="865944"/>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sp>
          <p:nvSpPr>
            <p:cNvPr id="40" name="Rectangle 39">
              <a:extLst>
                <a:ext uri="{FF2B5EF4-FFF2-40B4-BE49-F238E27FC236}">
                  <a16:creationId xmlns:a16="http://schemas.microsoft.com/office/drawing/2014/main" id="{53F46321-4BD5-C14F-8D25-6B894DB6F99C}"/>
                </a:ext>
              </a:extLst>
            </p:cNvPr>
            <p:cNvSpPr/>
            <p:nvPr/>
          </p:nvSpPr>
          <p:spPr>
            <a:xfrm>
              <a:off x="7371117" y="951392"/>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56830F03-972A-5941-9514-64C13532ADD7}"/>
                </a:ext>
              </a:extLst>
            </p:cNvPr>
            <p:cNvSpPr/>
            <p:nvPr/>
          </p:nvSpPr>
          <p:spPr>
            <a:xfrm>
              <a:off x="7085646" y="1133696"/>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grpSp>
          <p:nvGrpSpPr>
            <p:cNvPr id="42" name="Group 41">
              <a:extLst>
                <a:ext uri="{FF2B5EF4-FFF2-40B4-BE49-F238E27FC236}">
                  <a16:creationId xmlns:a16="http://schemas.microsoft.com/office/drawing/2014/main" id="{E83E643A-6B44-9746-9BE0-C4AA3D888538}"/>
                </a:ext>
              </a:extLst>
            </p:cNvPr>
            <p:cNvGrpSpPr/>
            <p:nvPr/>
          </p:nvGrpSpPr>
          <p:grpSpPr>
            <a:xfrm>
              <a:off x="6998094" y="1233152"/>
              <a:ext cx="4619225" cy="3712335"/>
              <a:chOff x="6998094" y="1233152"/>
              <a:chExt cx="4619225" cy="3712335"/>
            </a:xfrm>
          </p:grpSpPr>
          <p:sp>
            <p:nvSpPr>
              <p:cNvPr id="43" name="Rectangle 42">
                <a:extLst>
                  <a:ext uri="{FF2B5EF4-FFF2-40B4-BE49-F238E27FC236}">
                    <a16:creationId xmlns:a16="http://schemas.microsoft.com/office/drawing/2014/main" id="{EEB108A6-8B39-7D41-A282-1359A37A35D9}"/>
                  </a:ext>
                </a:extLst>
              </p:cNvPr>
              <p:cNvSpPr/>
              <p:nvPr/>
            </p:nvSpPr>
            <p:spPr>
              <a:xfrm>
                <a:off x="6998094" y="1233152"/>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pic>
            <p:nvPicPr>
              <p:cNvPr id="44" name="solAnim.mp4" descr="solAnim.mp4">
                <a:hlinkClick r:id="" action="ppaction://media"/>
                <a:extLst>
                  <a:ext uri="{FF2B5EF4-FFF2-40B4-BE49-F238E27FC236}">
                    <a16:creationId xmlns:a16="http://schemas.microsoft.com/office/drawing/2014/main" id="{381E8EE3-55EE-7148-951A-B372794452C3}"/>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9"/>
              <a:srcRect l="16157" t="19610" r="18500" b="17933"/>
              <a:stretch/>
            </p:blipFill>
            <p:spPr>
              <a:xfrm>
                <a:off x="7203825" y="1468547"/>
                <a:ext cx="4305595" cy="3292338"/>
              </a:xfrm>
              <a:prstGeom prst="rect">
                <a:avLst/>
              </a:prstGeom>
            </p:spPr>
          </p:pic>
        </p:grpSp>
      </p:gr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1BD8A779-5039-A44F-8376-647F86DBE329}"/>
                  </a:ext>
                </a:extLst>
              </p:cNvPr>
              <p:cNvSpPr txBox="1"/>
              <p:nvPr/>
            </p:nvSpPr>
            <p:spPr>
              <a:xfrm rot="19607845">
                <a:off x="11232994" y="76437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CO"/>
              </a:p>
            </p:txBody>
          </p:sp>
        </mc:Choice>
        <mc:Fallback>
          <p:sp>
            <p:nvSpPr>
              <p:cNvPr id="45" name="TextBox 44">
                <a:extLst>
                  <a:ext uri="{FF2B5EF4-FFF2-40B4-BE49-F238E27FC236}">
                    <a16:creationId xmlns:a16="http://schemas.microsoft.com/office/drawing/2014/main" id="{1BD8A779-5039-A44F-8376-647F86DBE329}"/>
                  </a:ext>
                </a:extLst>
              </p:cNvPr>
              <p:cNvSpPr txBox="1">
                <a:spLocks noRot="1" noChangeAspect="1" noMove="1" noResize="1" noEditPoints="1" noAdjustHandles="1" noChangeArrowheads="1" noChangeShapeType="1" noTextEdit="1"/>
              </p:cNvSpPr>
              <p:nvPr/>
            </p:nvSpPr>
            <p:spPr>
              <a:xfrm rot="19607845">
                <a:off x="11232994" y="764377"/>
                <a:ext cx="43473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9DF8F587-BA76-384F-B830-4CF0570BD4A3}"/>
                  </a:ext>
                </a:extLst>
              </p:cNvPr>
              <p:cNvSpPr txBox="1"/>
              <p:nvPr/>
            </p:nvSpPr>
            <p:spPr>
              <a:xfrm rot="18921447">
                <a:off x="11235458" y="2530833"/>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CO"/>
              </a:p>
            </p:txBody>
          </p:sp>
        </mc:Choice>
        <mc:Fallback>
          <p:sp>
            <p:nvSpPr>
              <p:cNvPr id="46" name="TextBox 45">
                <a:extLst>
                  <a:ext uri="{FF2B5EF4-FFF2-40B4-BE49-F238E27FC236}">
                    <a16:creationId xmlns:a16="http://schemas.microsoft.com/office/drawing/2014/main" id="{9DF8F587-BA76-384F-B830-4CF0570BD4A3}"/>
                  </a:ext>
                </a:extLst>
              </p:cNvPr>
              <p:cNvSpPr txBox="1">
                <a:spLocks noRot="1" noChangeAspect="1" noMove="1" noResize="1" noEditPoints="1" noAdjustHandles="1" noChangeArrowheads="1" noChangeShapeType="1" noTextEdit="1"/>
              </p:cNvSpPr>
              <p:nvPr/>
            </p:nvSpPr>
            <p:spPr>
              <a:xfrm rot="18921447">
                <a:off x="11235458" y="2530833"/>
                <a:ext cx="43473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CA0B411D-F2C2-2B44-A0FC-E008240D881D}"/>
                  </a:ext>
                </a:extLst>
              </p:cNvPr>
              <p:cNvSpPr txBox="1"/>
              <p:nvPr/>
            </p:nvSpPr>
            <p:spPr>
              <a:xfrm rot="19315688">
                <a:off x="11214193" y="3953120"/>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CO"/>
              </a:p>
            </p:txBody>
          </p:sp>
        </mc:Choice>
        <mc:Fallback>
          <p:sp>
            <p:nvSpPr>
              <p:cNvPr id="47" name="TextBox 46">
                <a:extLst>
                  <a:ext uri="{FF2B5EF4-FFF2-40B4-BE49-F238E27FC236}">
                    <a16:creationId xmlns:a16="http://schemas.microsoft.com/office/drawing/2014/main" id="{CA0B411D-F2C2-2B44-A0FC-E008240D881D}"/>
                  </a:ext>
                </a:extLst>
              </p:cNvPr>
              <p:cNvSpPr txBox="1">
                <a:spLocks noRot="1" noChangeAspect="1" noMove="1" noResize="1" noEditPoints="1" noAdjustHandles="1" noChangeArrowheads="1" noChangeShapeType="1" noTextEdit="1"/>
              </p:cNvSpPr>
              <p:nvPr/>
            </p:nvSpPr>
            <p:spPr>
              <a:xfrm rot="19315688">
                <a:off x="11214193" y="3953120"/>
                <a:ext cx="43473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B690261C-6672-A740-B902-6856B73ED234}"/>
                  </a:ext>
                </a:extLst>
              </p:cNvPr>
              <p:cNvSpPr txBox="1"/>
              <p:nvPr/>
            </p:nvSpPr>
            <p:spPr>
              <a:xfrm>
                <a:off x="7441957" y="517978"/>
                <a:ext cx="32861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a:t>Day </a:t>
                </a:r>
                <a14:m>
                  <m:oMath xmlns:m="http://schemas.openxmlformats.org/officeDocument/2006/math">
                    <m:r>
                      <a:rPr lang="en-US" b="0" i="1" smtClean="0">
                        <a:latin typeface="Cambria Math" panose="02040503050406030204" pitchFamily="18" charset="0"/>
                      </a:rPr>
                      <m:t>𝑡</m:t>
                    </m:r>
                  </m:oMath>
                </a14:m>
                <a:r>
                  <a:rPr lang="en-CO" i="1"/>
                  <a:t>: </a:t>
                </a:r>
                <a:r>
                  <a:rPr lang="en-US">
                    <a:latin typeface="Cambria Math" panose="02040503050406030204" pitchFamily="18" charset="0"/>
                  </a:rPr>
                  <a:t>Vehicle Routing Problem. </a:t>
                </a:r>
                <a:endParaRPr lang="en-CO" i="1"/>
              </a:p>
            </p:txBody>
          </p:sp>
        </mc:Choice>
        <mc:Fallback>
          <p:sp>
            <p:nvSpPr>
              <p:cNvPr id="48" name="TextBox 47">
                <a:extLst>
                  <a:ext uri="{FF2B5EF4-FFF2-40B4-BE49-F238E27FC236}">
                    <a16:creationId xmlns:a16="http://schemas.microsoft.com/office/drawing/2014/main" id="{B690261C-6672-A740-B902-6856B73ED234}"/>
                  </a:ext>
                </a:extLst>
              </p:cNvPr>
              <p:cNvSpPr txBox="1">
                <a:spLocks noRot="1" noChangeAspect="1" noMove="1" noResize="1" noEditPoints="1" noAdjustHandles="1" noChangeArrowheads="1" noChangeShapeType="1" noTextEdit="1"/>
              </p:cNvSpPr>
              <p:nvPr/>
            </p:nvSpPr>
            <p:spPr>
              <a:xfrm>
                <a:off x="7441957" y="517978"/>
                <a:ext cx="3286167" cy="369332"/>
              </a:xfrm>
              <a:prstGeom prst="rect">
                <a:avLst/>
              </a:prstGeom>
              <a:blipFill>
                <a:blip r:embed="rId13"/>
                <a:stretch>
                  <a:fillRect l="-1479" t="-11111" r="-1479"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77AB3240-BF05-C941-ABB8-2CAA3EE6AA6A}"/>
                  </a:ext>
                </a:extLst>
              </p:cNvPr>
              <p:cNvSpPr txBox="1"/>
              <p:nvPr/>
            </p:nvSpPr>
            <p:spPr>
              <a:xfrm>
                <a:off x="6725116" y="4961690"/>
                <a:ext cx="5241597" cy="923330"/>
              </a:xfrm>
              <a:prstGeom prst="rect">
                <a:avLst/>
              </a:prstGeom>
              <a:noFill/>
            </p:spPr>
            <p:txBody>
              <a:bodyPr wrap="square" rtlCol="0">
                <a:spAutoFit/>
              </a:bodyPr>
              <a:lstStyle/>
              <a:p>
                <a:r>
                  <a:rPr lang="en-US" b="0">
                    <a:latin typeface="Cambria Math" panose="02040503050406030204" pitchFamily="18" charset="0"/>
                  </a:rPr>
                  <a:t>Decisions:</a:t>
                </a:r>
              </a:p>
              <a:p>
                <a:pPr marL="285750" indent="-285750">
                  <a:buFont typeface="Arial" panose="020B0604020202020204" pitchFamily="34" charset="0"/>
                  <a:buChar char="•"/>
                </a:pPr>
                <a:r>
                  <a:rPr lang="en-CO">
                    <a:solidFill>
                      <a:srgbClr val="00B050"/>
                    </a:solidFill>
                  </a:rPr>
                  <a:t>For</a:t>
                </a:r>
                <a:r>
                  <a:rPr lang="en-CO" i="1">
                    <a:solidFill>
                      <a:srgbClr val="00B050"/>
                    </a:solidFill>
                  </a:rPr>
                  <a:t> </a:t>
                </a:r>
                <a14:m>
                  <m:oMath xmlns:m="http://schemas.openxmlformats.org/officeDocument/2006/math">
                    <m:r>
                      <a:rPr lang="en-US" i="1">
                        <a:solidFill>
                          <a:srgbClr val="00B050"/>
                        </a:solidFill>
                        <a:latin typeface="Cambria Math" panose="02040503050406030204" pitchFamily="18" charset="0"/>
                      </a:rPr>
                      <m:t>𝐻</m:t>
                    </m:r>
                  </m:oMath>
                </a14:m>
                <a:r>
                  <a:rPr lang="en-CO" i="1">
                    <a:solidFill>
                      <a:srgbClr val="C1910E"/>
                    </a:solidFill>
                  </a:rPr>
                  <a:t> </a:t>
                </a:r>
                <a:r>
                  <a:rPr lang="en-CO"/>
                  <a:t>and</a:t>
                </a:r>
                <a:r>
                  <a:rPr lang="en-CO">
                    <a:solidFill>
                      <a:srgbClr val="C1910E"/>
                    </a:solidFill>
                  </a:rPr>
                  <a:t> </a:t>
                </a:r>
                <a:r>
                  <a:rPr lang="en-CO">
                    <a:solidFill>
                      <a:srgbClr val="0070C0"/>
                    </a:solidFill>
                  </a:rPr>
                  <a:t>fleet size</a:t>
                </a:r>
                <a:r>
                  <a:rPr lang="en-CO">
                    <a:solidFill>
                      <a:srgbClr val="C1910E"/>
                    </a:solidFill>
                  </a:rPr>
                  <a:t> </a:t>
                </a:r>
                <a:r>
                  <a:rPr lang="en-CO"/>
                  <a:t>fixed.</a:t>
                </a:r>
                <a:endParaRPr lang="en-US" b="0">
                  <a:latin typeface="Cambria Math" panose="02040503050406030204" pitchFamily="18" charset="0"/>
                </a:endParaRPr>
              </a:p>
              <a:p>
                <a:pPr marL="285750" indent="-285750">
                  <a:buFont typeface="Arial" panose="020B0604020202020204" pitchFamily="34" charset="0"/>
                  <a:buChar char="•"/>
                </a:pPr>
                <a:r>
                  <a:rPr lang="en-US" b="1">
                    <a:solidFill>
                      <a:srgbClr val="C1910E"/>
                    </a:solidFill>
                    <a:latin typeface="Cambria Math" panose="02040503050406030204" pitchFamily="18" charset="0"/>
                  </a:rPr>
                  <a:t>Routes that satisfy demand for day </a:t>
                </a:r>
                <a14:m>
                  <m:oMath xmlns:m="http://schemas.openxmlformats.org/officeDocument/2006/math">
                    <m:r>
                      <a:rPr lang="en-US" b="1" i="1" smtClean="0">
                        <a:solidFill>
                          <a:srgbClr val="C1910E"/>
                        </a:solidFill>
                        <a:latin typeface="Cambria Math" panose="02040503050406030204" pitchFamily="18" charset="0"/>
                      </a:rPr>
                      <m:t>𝒕</m:t>
                    </m:r>
                    <m:r>
                      <a:rPr lang="en-US" b="1" i="1" smtClean="0">
                        <a:solidFill>
                          <a:srgbClr val="C1910E"/>
                        </a:solidFill>
                        <a:latin typeface="Cambria Math" panose="02040503050406030204" pitchFamily="18" charset="0"/>
                      </a:rPr>
                      <m:t>∈</m:t>
                    </m:r>
                    <m:r>
                      <a:rPr lang="en-US" b="1" i="1" smtClean="0">
                        <a:solidFill>
                          <a:srgbClr val="C1910E"/>
                        </a:solidFill>
                        <a:latin typeface="Cambria Math" panose="02040503050406030204" pitchFamily="18" charset="0"/>
                      </a:rPr>
                      <m:t>𝑻</m:t>
                    </m:r>
                    <m:r>
                      <a:rPr lang="en-US" b="1" i="1" smtClean="0">
                        <a:solidFill>
                          <a:srgbClr val="C1910E"/>
                        </a:solidFill>
                        <a:latin typeface="Cambria Math" panose="02040503050406030204" pitchFamily="18" charset="0"/>
                      </a:rPr>
                      <m:t>.</m:t>
                    </m:r>
                  </m:oMath>
                </a14:m>
                <a:endParaRPr lang="en-CO" b="1" i="1">
                  <a:solidFill>
                    <a:srgbClr val="C1910E"/>
                  </a:solidFill>
                </a:endParaRPr>
              </a:p>
            </p:txBody>
          </p:sp>
        </mc:Choice>
        <mc:Fallback>
          <p:sp>
            <p:nvSpPr>
              <p:cNvPr id="49" name="TextBox 48">
                <a:extLst>
                  <a:ext uri="{FF2B5EF4-FFF2-40B4-BE49-F238E27FC236}">
                    <a16:creationId xmlns:a16="http://schemas.microsoft.com/office/drawing/2014/main" id="{77AB3240-BF05-C941-ABB8-2CAA3EE6AA6A}"/>
                  </a:ext>
                </a:extLst>
              </p:cNvPr>
              <p:cNvSpPr txBox="1">
                <a:spLocks noRot="1" noChangeAspect="1" noMove="1" noResize="1" noEditPoints="1" noAdjustHandles="1" noChangeArrowheads="1" noChangeShapeType="1" noTextEdit="1"/>
              </p:cNvSpPr>
              <p:nvPr/>
            </p:nvSpPr>
            <p:spPr>
              <a:xfrm>
                <a:off x="6725116" y="4961690"/>
                <a:ext cx="5241597" cy="923330"/>
              </a:xfrm>
              <a:prstGeom prst="rect">
                <a:avLst/>
              </a:prstGeom>
              <a:blipFill>
                <a:blip r:embed="rId14"/>
                <a:stretch>
                  <a:fillRect l="-930" t="-4636" b="-8609"/>
                </a:stretch>
              </a:blipFill>
            </p:spPr>
            <p:txBody>
              <a:bodyPr/>
              <a:lstStyle/>
              <a:p>
                <a:r>
                  <a:rPr lang="en-US">
                    <a:noFill/>
                  </a:rPr>
                  <a:t> </a:t>
                </a:r>
              </a:p>
            </p:txBody>
          </p:sp>
        </mc:Fallback>
      </mc:AlternateContent>
    </p:spTree>
    <p:extLst>
      <p:ext uri="{BB962C8B-B14F-4D97-AF65-F5344CB8AC3E}">
        <p14:creationId xmlns:p14="http://schemas.microsoft.com/office/powerpoint/2010/main" val="99573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4"/>
                </p:tgtEl>
              </p:cMediaNode>
            </p:video>
          </p:childTnLst>
        </p:cTn>
      </p:par>
    </p:tnLst>
    <p:bldLst>
      <p:bldP spid="136"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CA4E09-ED20-624C-8823-F9A0BA33D783}"/>
              </a:ext>
            </a:extLst>
          </p:cNvPr>
          <p:cNvSpPr/>
          <p:nvPr/>
        </p:nvSpPr>
        <p:spPr>
          <a:xfrm>
            <a:off x="786076" y="1003475"/>
            <a:ext cx="4593446" cy="3744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EABD6093-CC2C-6046-9ADF-7003E3CF7232}"/>
                  </a:ext>
                </a:extLst>
              </p:cNvPr>
              <p:cNvSpPr txBox="1"/>
              <p:nvPr/>
            </p:nvSpPr>
            <p:spPr>
              <a:xfrm>
                <a:off x="1298203" y="579711"/>
                <a:ext cx="3569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a:t>Day </a:t>
                </a:r>
                <a14:m>
                  <m:oMath xmlns:m="http://schemas.openxmlformats.org/officeDocument/2006/math">
                    <m:r>
                      <a:rPr lang="en-US" b="0" i="1" smtClean="0">
                        <a:latin typeface="Cambria Math" panose="02040503050406030204" pitchFamily="18" charset="0"/>
                      </a:rPr>
                      <m:t>0</m:t>
                    </m:r>
                  </m:oMath>
                </a14:m>
                <a:r>
                  <a:rPr lang="en-CO"/>
                  <a:t>: </a:t>
                </a:r>
                <a:r>
                  <a:rPr lang="en-US">
                    <a:latin typeface="Cambria Math" panose="02040503050406030204" pitchFamily="18" charset="0"/>
                  </a:rPr>
                  <a:t>Positioning and fleet sizing</a:t>
                </a:r>
                <a:endParaRPr lang="en-CO"/>
              </a:p>
            </p:txBody>
          </p:sp>
        </mc:Choice>
        <mc:Fallback>
          <p:sp>
            <p:nvSpPr>
              <p:cNvPr id="133" name="TextBox 132">
                <a:extLst>
                  <a:ext uri="{FF2B5EF4-FFF2-40B4-BE49-F238E27FC236}">
                    <a16:creationId xmlns:a16="http://schemas.microsoft.com/office/drawing/2014/main" id="{EABD6093-CC2C-6046-9ADF-7003E3CF7232}"/>
                  </a:ext>
                </a:extLst>
              </p:cNvPr>
              <p:cNvSpPr txBox="1">
                <a:spLocks noRot="1" noChangeAspect="1" noMove="1" noResize="1" noEditPoints="1" noAdjustHandles="1" noChangeArrowheads="1" noChangeShapeType="1" noTextEdit="1"/>
              </p:cNvSpPr>
              <p:nvPr/>
            </p:nvSpPr>
            <p:spPr>
              <a:xfrm>
                <a:off x="1298203" y="579711"/>
                <a:ext cx="3569192" cy="369332"/>
              </a:xfrm>
              <a:prstGeom prst="rect">
                <a:avLst/>
              </a:prstGeom>
              <a:blipFill>
                <a:blip r:embed="rId5"/>
                <a:stretch>
                  <a:fillRect l="-1363" t="-9524"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6" name="TextBox 135">
                <a:extLst>
                  <a:ext uri="{FF2B5EF4-FFF2-40B4-BE49-F238E27FC236}">
                    <a16:creationId xmlns:a16="http://schemas.microsoft.com/office/drawing/2014/main" id="{2546C55B-696D-534D-93C7-FB9AD5FD5B38}"/>
                  </a:ext>
                </a:extLst>
              </p:cNvPr>
              <p:cNvSpPr txBox="1"/>
              <p:nvPr/>
            </p:nvSpPr>
            <p:spPr>
              <a:xfrm>
                <a:off x="1111054" y="4951426"/>
                <a:ext cx="4268468" cy="923330"/>
              </a:xfrm>
              <a:prstGeom prst="rect">
                <a:avLst/>
              </a:prstGeom>
              <a:noFill/>
            </p:spPr>
            <p:txBody>
              <a:bodyPr wrap="square" rtlCol="0">
                <a:spAutoFit/>
              </a:bodyPr>
              <a:lstStyle/>
              <a:p>
                <a:r>
                  <a:rPr lang="en-US" b="0">
                    <a:latin typeface="Cambria Math" panose="02040503050406030204" pitchFamily="18" charset="0"/>
                  </a:rPr>
                  <a:t>Decisions:</a:t>
                </a:r>
              </a:p>
              <a:p>
                <a:pPr marL="285750" indent="-285750">
                  <a:buFont typeface="Arial" panose="020B0604020202020204" pitchFamily="34" charset="0"/>
                  <a:buChar char="•"/>
                </a:pPr>
                <a:r>
                  <a:rPr lang="en-US" b="1">
                    <a:solidFill>
                      <a:srgbClr val="00B050"/>
                    </a:solidFill>
                    <a:latin typeface="Cambria Math" panose="02040503050406030204" pitchFamily="18" charset="0"/>
                  </a:rPr>
                  <a:t>Where to open a depot set </a:t>
                </a:r>
                <a14:m>
                  <m:oMath xmlns:m="http://schemas.openxmlformats.org/officeDocument/2006/math">
                    <m:r>
                      <a:rPr lang="en-US" b="1" i="1" smtClean="0">
                        <a:solidFill>
                          <a:srgbClr val="00B050"/>
                        </a:solidFill>
                        <a:latin typeface="Cambria Math" panose="02040503050406030204" pitchFamily="18" charset="0"/>
                      </a:rPr>
                      <m:t>𝑯</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𝑽</m:t>
                    </m:r>
                  </m:oMath>
                </a14:m>
                <a:r>
                  <a:rPr lang="en-CO" b="1">
                    <a:solidFill>
                      <a:srgbClr val="00B050"/>
                    </a:solidFill>
                  </a:rPr>
                  <a:t>.</a:t>
                </a:r>
              </a:p>
              <a:p>
                <a:pPr marL="285750" indent="-285750">
                  <a:buFont typeface="Arial" panose="020B0604020202020204" pitchFamily="34" charset="0"/>
                  <a:buChar char="•"/>
                </a:pPr>
                <a:r>
                  <a:rPr lang="en-CO" b="1">
                    <a:solidFill>
                      <a:srgbClr val="0070C0"/>
                    </a:solidFill>
                  </a:rPr>
                  <a:t>Fleet size for depot </a:t>
                </a:r>
                <a14:m>
                  <m:oMath xmlns:m="http://schemas.openxmlformats.org/officeDocument/2006/math">
                    <m:r>
                      <a:rPr lang="en-US" b="1" i="1" smtClean="0">
                        <a:solidFill>
                          <a:srgbClr val="0070C0"/>
                        </a:solidFill>
                        <a:latin typeface="Cambria Math" panose="02040503050406030204" pitchFamily="18" charset="0"/>
                      </a:rPr>
                      <m:t>𝒊</m:t>
                    </m:r>
                    <m:r>
                      <a:rPr lang="en-US" b="1" i="1" smtClean="0">
                        <a:solidFill>
                          <a:srgbClr val="0070C0"/>
                        </a:solidFill>
                        <a:latin typeface="Cambria Math" panose="02040503050406030204" pitchFamily="18" charset="0"/>
                      </a:rPr>
                      <m:t>∈</m:t>
                    </m:r>
                    <m:r>
                      <a:rPr lang="en-US" b="1" i="1">
                        <a:solidFill>
                          <a:srgbClr val="0070C0"/>
                        </a:solidFill>
                        <a:latin typeface="Cambria Math" panose="02040503050406030204" pitchFamily="18" charset="0"/>
                      </a:rPr>
                      <m:t>𝑯</m:t>
                    </m:r>
                  </m:oMath>
                </a14:m>
                <a:r>
                  <a:rPr lang="en-CO" b="1" i="1">
                    <a:solidFill>
                      <a:srgbClr val="0070C0"/>
                    </a:solidFill>
                  </a:rPr>
                  <a:t>.</a:t>
                </a:r>
              </a:p>
            </p:txBody>
          </p:sp>
        </mc:Choice>
        <mc:Fallback>
          <p:sp>
            <p:nvSpPr>
              <p:cNvPr id="136" name="TextBox 135">
                <a:extLst>
                  <a:ext uri="{FF2B5EF4-FFF2-40B4-BE49-F238E27FC236}">
                    <a16:creationId xmlns:a16="http://schemas.microsoft.com/office/drawing/2014/main" id="{2546C55B-696D-534D-93C7-FB9AD5FD5B38}"/>
                  </a:ext>
                </a:extLst>
              </p:cNvPr>
              <p:cNvSpPr txBox="1">
                <a:spLocks noRot="1" noChangeAspect="1" noMove="1" noResize="1" noEditPoints="1" noAdjustHandles="1" noChangeArrowheads="1" noChangeShapeType="1" noTextEdit="1"/>
              </p:cNvSpPr>
              <p:nvPr/>
            </p:nvSpPr>
            <p:spPr>
              <a:xfrm>
                <a:off x="1111054" y="4951426"/>
                <a:ext cx="4268468" cy="923330"/>
              </a:xfrm>
              <a:prstGeom prst="rect">
                <a:avLst/>
              </a:prstGeom>
              <a:blipFill>
                <a:blip r:embed="rId6"/>
                <a:stretch>
                  <a:fillRect l="-1143" t="-3947" b="-9211"/>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EAFFE4AD-5747-414C-9AD4-BE0CDDFAB069}"/>
              </a:ext>
            </a:extLst>
          </p:cNvPr>
          <p:cNvGrpSpPr/>
          <p:nvPr/>
        </p:nvGrpSpPr>
        <p:grpSpPr>
          <a:xfrm>
            <a:off x="872789" y="1088642"/>
            <a:ext cx="4506733" cy="3592282"/>
            <a:chOff x="6181060" y="1160941"/>
            <a:chExt cx="5627803" cy="4389254"/>
          </a:xfrm>
        </p:grpSpPr>
        <p:pic>
          <p:nvPicPr>
            <p:cNvPr id="33" name="Picture 32" descr="A picture containing text&#10;&#10;Description automatically generated">
              <a:extLst>
                <a:ext uri="{FF2B5EF4-FFF2-40B4-BE49-F238E27FC236}">
                  <a16:creationId xmlns:a16="http://schemas.microsoft.com/office/drawing/2014/main" id="{DDE79ACD-C554-494E-B236-D5DF87975984}"/>
                </a:ext>
              </a:extLst>
            </p:cNvPr>
            <p:cNvPicPr>
              <a:picLocks noChangeAspect="1"/>
            </p:cNvPicPr>
            <p:nvPr/>
          </p:nvPicPr>
          <p:blipFill rotWithShape="1">
            <a:blip r:embed="rId7">
              <a:extLst>
                <a:ext uri="{28A0092B-C50C-407E-A947-70E740481C1C}">
                  <a14:useLocalDpi xmlns:a14="http://schemas.microsoft.com/office/drawing/2010/main" val="0"/>
                </a:ext>
              </a:extLst>
            </a:blip>
            <a:srcRect l="16465" t="15161" r="15540" b="15612"/>
            <a:stretch/>
          </p:blipFill>
          <p:spPr>
            <a:xfrm>
              <a:off x="6181060" y="1160941"/>
              <a:ext cx="5627803" cy="4389254"/>
            </a:xfrm>
            <a:prstGeom prst="rect">
              <a:avLst/>
            </a:prstGeom>
          </p:spPr>
        </p:pic>
        <p:sp>
          <p:nvSpPr>
            <p:cNvPr id="34" name="Rectangle 33">
              <a:extLst>
                <a:ext uri="{FF2B5EF4-FFF2-40B4-BE49-F238E27FC236}">
                  <a16:creationId xmlns:a16="http://schemas.microsoft.com/office/drawing/2014/main" id="{A291E13E-FD84-644E-9198-86091C963DE1}"/>
                </a:ext>
              </a:extLst>
            </p:cNvPr>
            <p:cNvSpPr/>
            <p:nvPr/>
          </p:nvSpPr>
          <p:spPr>
            <a:xfrm>
              <a:off x="7438076" y="1877732"/>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35" name="Rectangle 34">
              <a:extLst>
                <a:ext uri="{FF2B5EF4-FFF2-40B4-BE49-F238E27FC236}">
                  <a16:creationId xmlns:a16="http://schemas.microsoft.com/office/drawing/2014/main" id="{EB18F228-AC88-E14C-B184-B87E4CF0E0A6}"/>
                </a:ext>
              </a:extLst>
            </p:cNvPr>
            <p:cNvSpPr/>
            <p:nvPr/>
          </p:nvSpPr>
          <p:spPr>
            <a:xfrm>
              <a:off x="8721100"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pic>
          <p:nvPicPr>
            <p:cNvPr id="36" name="Picture 35">
              <a:extLst>
                <a:ext uri="{FF2B5EF4-FFF2-40B4-BE49-F238E27FC236}">
                  <a16:creationId xmlns:a16="http://schemas.microsoft.com/office/drawing/2014/main" id="{8918F362-687D-004C-922E-A77FDA4C8126}"/>
                </a:ext>
              </a:extLst>
            </p:cNvPr>
            <p:cNvPicPr>
              <a:picLocks noChangeAspect="1"/>
            </p:cNvPicPr>
            <p:nvPr/>
          </p:nvPicPr>
          <p:blipFill>
            <a:blip r:embed="rId8">
              <a:duotone>
                <a:schemeClr val="accent5">
                  <a:shade val="45000"/>
                  <a:satMod val="135000"/>
                </a:schemeClr>
                <a:prstClr val="white"/>
              </a:duotone>
            </a:blip>
            <a:stretch>
              <a:fillRect/>
            </a:stretch>
          </p:blipFill>
          <p:spPr>
            <a:xfrm flipH="1">
              <a:off x="7386644" y="1547217"/>
              <a:ext cx="338760" cy="330515"/>
            </a:xfrm>
            <a:prstGeom prst="rect">
              <a:avLst/>
            </a:prstGeom>
          </p:spPr>
        </p:pic>
        <p:pic>
          <p:nvPicPr>
            <p:cNvPr id="37" name="Picture 36">
              <a:extLst>
                <a:ext uri="{FF2B5EF4-FFF2-40B4-BE49-F238E27FC236}">
                  <a16:creationId xmlns:a16="http://schemas.microsoft.com/office/drawing/2014/main" id="{7A5411A3-BFF6-A447-929D-F3D825F9969F}"/>
                </a:ext>
              </a:extLst>
            </p:cNvPr>
            <p:cNvPicPr>
              <a:picLocks noChangeAspect="1"/>
            </p:cNvPicPr>
            <p:nvPr/>
          </p:nvPicPr>
          <p:blipFill>
            <a:blip r:embed="rId8">
              <a:duotone>
                <a:schemeClr val="accent5">
                  <a:shade val="45000"/>
                  <a:satMod val="135000"/>
                </a:schemeClr>
                <a:prstClr val="white"/>
              </a:duotone>
            </a:blip>
            <a:stretch>
              <a:fillRect/>
            </a:stretch>
          </p:blipFill>
          <p:spPr>
            <a:xfrm flipH="1">
              <a:off x="8660692" y="3791731"/>
              <a:ext cx="330515" cy="330515"/>
            </a:xfrm>
            <a:prstGeom prst="rect">
              <a:avLst/>
            </a:prstGeom>
          </p:spPr>
        </p:pic>
      </p:grpSp>
      <p:grpSp>
        <p:nvGrpSpPr>
          <p:cNvPr id="38" name="Group 37">
            <a:extLst>
              <a:ext uri="{FF2B5EF4-FFF2-40B4-BE49-F238E27FC236}">
                <a16:creationId xmlns:a16="http://schemas.microsoft.com/office/drawing/2014/main" id="{E5B6A7B7-9B09-E04C-8BD4-4EF5755692A9}"/>
              </a:ext>
            </a:extLst>
          </p:cNvPr>
          <p:cNvGrpSpPr/>
          <p:nvPr/>
        </p:nvGrpSpPr>
        <p:grpSpPr>
          <a:xfrm>
            <a:off x="6638306" y="724395"/>
            <a:ext cx="5022555" cy="4023884"/>
            <a:chOff x="6998094" y="865944"/>
            <a:chExt cx="5065512" cy="4079543"/>
          </a:xfrm>
        </p:grpSpPr>
        <p:sp>
          <p:nvSpPr>
            <p:cNvPr id="39" name="Rectangle 38">
              <a:extLst>
                <a:ext uri="{FF2B5EF4-FFF2-40B4-BE49-F238E27FC236}">
                  <a16:creationId xmlns:a16="http://schemas.microsoft.com/office/drawing/2014/main" id="{19879994-78EE-4D46-BF21-DE4334C23BD0}"/>
                </a:ext>
              </a:extLst>
            </p:cNvPr>
            <p:cNvSpPr/>
            <p:nvPr/>
          </p:nvSpPr>
          <p:spPr>
            <a:xfrm>
              <a:off x="7444381" y="865944"/>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sp>
          <p:nvSpPr>
            <p:cNvPr id="40" name="Rectangle 39">
              <a:extLst>
                <a:ext uri="{FF2B5EF4-FFF2-40B4-BE49-F238E27FC236}">
                  <a16:creationId xmlns:a16="http://schemas.microsoft.com/office/drawing/2014/main" id="{53F46321-4BD5-C14F-8D25-6B894DB6F99C}"/>
                </a:ext>
              </a:extLst>
            </p:cNvPr>
            <p:cNvSpPr/>
            <p:nvPr/>
          </p:nvSpPr>
          <p:spPr>
            <a:xfrm>
              <a:off x="7371117" y="951392"/>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56830F03-972A-5941-9514-64C13532ADD7}"/>
                </a:ext>
              </a:extLst>
            </p:cNvPr>
            <p:cNvSpPr/>
            <p:nvPr/>
          </p:nvSpPr>
          <p:spPr>
            <a:xfrm>
              <a:off x="7085646" y="1133696"/>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grpSp>
          <p:nvGrpSpPr>
            <p:cNvPr id="42" name="Group 41">
              <a:extLst>
                <a:ext uri="{FF2B5EF4-FFF2-40B4-BE49-F238E27FC236}">
                  <a16:creationId xmlns:a16="http://schemas.microsoft.com/office/drawing/2014/main" id="{E83E643A-6B44-9746-9BE0-C4AA3D888538}"/>
                </a:ext>
              </a:extLst>
            </p:cNvPr>
            <p:cNvGrpSpPr/>
            <p:nvPr/>
          </p:nvGrpSpPr>
          <p:grpSpPr>
            <a:xfrm>
              <a:off x="6998094" y="1233152"/>
              <a:ext cx="4619225" cy="3712335"/>
              <a:chOff x="6998094" y="1233152"/>
              <a:chExt cx="4619225" cy="3712335"/>
            </a:xfrm>
          </p:grpSpPr>
          <p:sp>
            <p:nvSpPr>
              <p:cNvPr id="43" name="Rectangle 42">
                <a:extLst>
                  <a:ext uri="{FF2B5EF4-FFF2-40B4-BE49-F238E27FC236}">
                    <a16:creationId xmlns:a16="http://schemas.microsoft.com/office/drawing/2014/main" id="{EEB108A6-8B39-7D41-A282-1359A37A35D9}"/>
                  </a:ext>
                </a:extLst>
              </p:cNvPr>
              <p:cNvSpPr/>
              <p:nvPr/>
            </p:nvSpPr>
            <p:spPr>
              <a:xfrm>
                <a:off x="6998094" y="1233152"/>
                <a:ext cx="4619225" cy="37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pic>
            <p:nvPicPr>
              <p:cNvPr id="44" name="solAnim.mp4" descr="solAnim.mp4">
                <a:hlinkClick r:id="" action="ppaction://media"/>
                <a:extLst>
                  <a:ext uri="{FF2B5EF4-FFF2-40B4-BE49-F238E27FC236}">
                    <a16:creationId xmlns:a16="http://schemas.microsoft.com/office/drawing/2014/main" id="{381E8EE3-55EE-7148-951A-B372794452C3}"/>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9"/>
              <a:srcRect l="16157" t="19610" r="18500" b="17933"/>
              <a:stretch/>
            </p:blipFill>
            <p:spPr>
              <a:xfrm>
                <a:off x="7203825" y="1468547"/>
                <a:ext cx="4305595" cy="3292338"/>
              </a:xfrm>
              <a:prstGeom prst="rect">
                <a:avLst/>
              </a:prstGeom>
            </p:spPr>
          </p:pic>
        </p:grpSp>
      </p:gr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1BD8A779-5039-A44F-8376-647F86DBE329}"/>
                  </a:ext>
                </a:extLst>
              </p:cNvPr>
              <p:cNvSpPr txBox="1"/>
              <p:nvPr/>
            </p:nvSpPr>
            <p:spPr>
              <a:xfrm rot="19607845">
                <a:off x="11232994" y="76437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CO"/>
              </a:p>
            </p:txBody>
          </p:sp>
        </mc:Choice>
        <mc:Fallback>
          <p:sp>
            <p:nvSpPr>
              <p:cNvPr id="45" name="TextBox 44">
                <a:extLst>
                  <a:ext uri="{FF2B5EF4-FFF2-40B4-BE49-F238E27FC236}">
                    <a16:creationId xmlns:a16="http://schemas.microsoft.com/office/drawing/2014/main" id="{1BD8A779-5039-A44F-8376-647F86DBE329}"/>
                  </a:ext>
                </a:extLst>
              </p:cNvPr>
              <p:cNvSpPr txBox="1">
                <a:spLocks noRot="1" noChangeAspect="1" noMove="1" noResize="1" noEditPoints="1" noAdjustHandles="1" noChangeArrowheads="1" noChangeShapeType="1" noTextEdit="1"/>
              </p:cNvSpPr>
              <p:nvPr/>
            </p:nvSpPr>
            <p:spPr>
              <a:xfrm rot="19607845">
                <a:off x="11232994" y="764377"/>
                <a:ext cx="43473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9DF8F587-BA76-384F-B830-4CF0570BD4A3}"/>
                  </a:ext>
                </a:extLst>
              </p:cNvPr>
              <p:cNvSpPr txBox="1"/>
              <p:nvPr/>
            </p:nvSpPr>
            <p:spPr>
              <a:xfrm rot="18921447">
                <a:off x="11235458" y="2530833"/>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CO"/>
              </a:p>
            </p:txBody>
          </p:sp>
        </mc:Choice>
        <mc:Fallback>
          <p:sp>
            <p:nvSpPr>
              <p:cNvPr id="46" name="TextBox 45">
                <a:extLst>
                  <a:ext uri="{FF2B5EF4-FFF2-40B4-BE49-F238E27FC236}">
                    <a16:creationId xmlns:a16="http://schemas.microsoft.com/office/drawing/2014/main" id="{9DF8F587-BA76-384F-B830-4CF0570BD4A3}"/>
                  </a:ext>
                </a:extLst>
              </p:cNvPr>
              <p:cNvSpPr txBox="1">
                <a:spLocks noRot="1" noChangeAspect="1" noMove="1" noResize="1" noEditPoints="1" noAdjustHandles="1" noChangeArrowheads="1" noChangeShapeType="1" noTextEdit="1"/>
              </p:cNvSpPr>
              <p:nvPr/>
            </p:nvSpPr>
            <p:spPr>
              <a:xfrm rot="18921447">
                <a:off x="11235458" y="2530833"/>
                <a:ext cx="43473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CA0B411D-F2C2-2B44-A0FC-E008240D881D}"/>
                  </a:ext>
                </a:extLst>
              </p:cNvPr>
              <p:cNvSpPr txBox="1"/>
              <p:nvPr/>
            </p:nvSpPr>
            <p:spPr>
              <a:xfrm rot="19315688">
                <a:off x="11214193" y="3953120"/>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CO"/>
              </a:p>
            </p:txBody>
          </p:sp>
        </mc:Choice>
        <mc:Fallback>
          <p:sp>
            <p:nvSpPr>
              <p:cNvPr id="47" name="TextBox 46">
                <a:extLst>
                  <a:ext uri="{FF2B5EF4-FFF2-40B4-BE49-F238E27FC236}">
                    <a16:creationId xmlns:a16="http://schemas.microsoft.com/office/drawing/2014/main" id="{CA0B411D-F2C2-2B44-A0FC-E008240D881D}"/>
                  </a:ext>
                </a:extLst>
              </p:cNvPr>
              <p:cNvSpPr txBox="1">
                <a:spLocks noRot="1" noChangeAspect="1" noMove="1" noResize="1" noEditPoints="1" noAdjustHandles="1" noChangeArrowheads="1" noChangeShapeType="1" noTextEdit="1"/>
              </p:cNvSpPr>
              <p:nvPr/>
            </p:nvSpPr>
            <p:spPr>
              <a:xfrm rot="19315688">
                <a:off x="11214193" y="3953120"/>
                <a:ext cx="43473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B690261C-6672-A740-B902-6856B73ED234}"/>
                  </a:ext>
                </a:extLst>
              </p:cNvPr>
              <p:cNvSpPr txBox="1"/>
              <p:nvPr/>
            </p:nvSpPr>
            <p:spPr>
              <a:xfrm>
                <a:off x="7441957" y="517978"/>
                <a:ext cx="32861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a:t>Day </a:t>
                </a:r>
                <a14:m>
                  <m:oMath xmlns:m="http://schemas.openxmlformats.org/officeDocument/2006/math">
                    <m:r>
                      <a:rPr lang="en-US" b="0" i="1" smtClean="0">
                        <a:latin typeface="Cambria Math" panose="02040503050406030204" pitchFamily="18" charset="0"/>
                      </a:rPr>
                      <m:t>𝑡</m:t>
                    </m:r>
                  </m:oMath>
                </a14:m>
                <a:r>
                  <a:rPr lang="en-CO" i="1"/>
                  <a:t>: </a:t>
                </a:r>
                <a:r>
                  <a:rPr lang="en-US">
                    <a:latin typeface="Cambria Math" panose="02040503050406030204" pitchFamily="18" charset="0"/>
                  </a:rPr>
                  <a:t>Vehicle Routing Problem. </a:t>
                </a:r>
                <a:endParaRPr lang="en-CO" i="1"/>
              </a:p>
            </p:txBody>
          </p:sp>
        </mc:Choice>
        <mc:Fallback>
          <p:sp>
            <p:nvSpPr>
              <p:cNvPr id="48" name="TextBox 47">
                <a:extLst>
                  <a:ext uri="{FF2B5EF4-FFF2-40B4-BE49-F238E27FC236}">
                    <a16:creationId xmlns:a16="http://schemas.microsoft.com/office/drawing/2014/main" id="{B690261C-6672-A740-B902-6856B73ED234}"/>
                  </a:ext>
                </a:extLst>
              </p:cNvPr>
              <p:cNvSpPr txBox="1">
                <a:spLocks noRot="1" noChangeAspect="1" noMove="1" noResize="1" noEditPoints="1" noAdjustHandles="1" noChangeArrowheads="1" noChangeShapeType="1" noTextEdit="1"/>
              </p:cNvSpPr>
              <p:nvPr/>
            </p:nvSpPr>
            <p:spPr>
              <a:xfrm>
                <a:off x="7441957" y="517978"/>
                <a:ext cx="3286167" cy="369332"/>
              </a:xfrm>
              <a:prstGeom prst="rect">
                <a:avLst/>
              </a:prstGeom>
              <a:blipFill>
                <a:blip r:embed="rId13"/>
                <a:stretch>
                  <a:fillRect l="-1479" t="-11111" r="-1479"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77AB3240-BF05-C941-ABB8-2CAA3EE6AA6A}"/>
                  </a:ext>
                </a:extLst>
              </p:cNvPr>
              <p:cNvSpPr txBox="1"/>
              <p:nvPr/>
            </p:nvSpPr>
            <p:spPr>
              <a:xfrm>
                <a:off x="6725116" y="4961690"/>
                <a:ext cx="5241597" cy="923330"/>
              </a:xfrm>
              <a:prstGeom prst="rect">
                <a:avLst/>
              </a:prstGeom>
              <a:noFill/>
            </p:spPr>
            <p:txBody>
              <a:bodyPr wrap="square" rtlCol="0">
                <a:spAutoFit/>
              </a:bodyPr>
              <a:lstStyle/>
              <a:p>
                <a:r>
                  <a:rPr lang="en-US" b="0">
                    <a:latin typeface="Cambria Math" panose="02040503050406030204" pitchFamily="18" charset="0"/>
                  </a:rPr>
                  <a:t>Decisions:</a:t>
                </a:r>
              </a:p>
              <a:p>
                <a:pPr marL="285750" indent="-285750">
                  <a:buFont typeface="Arial" panose="020B0604020202020204" pitchFamily="34" charset="0"/>
                  <a:buChar char="•"/>
                </a:pPr>
                <a:r>
                  <a:rPr lang="en-CO">
                    <a:solidFill>
                      <a:srgbClr val="00B050"/>
                    </a:solidFill>
                  </a:rPr>
                  <a:t>For</a:t>
                </a:r>
                <a:r>
                  <a:rPr lang="en-CO" i="1">
                    <a:solidFill>
                      <a:srgbClr val="00B050"/>
                    </a:solidFill>
                  </a:rPr>
                  <a:t> </a:t>
                </a:r>
                <a14:m>
                  <m:oMath xmlns:m="http://schemas.openxmlformats.org/officeDocument/2006/math">
                    <m:r>
                      <a:rPr lang="en-US" i="1">
                        <a:solidFill>
                          <a:srgbClr val="00B050"/>
                        </a:solidFill>
                        <a:latin typeface="Cambria Math" panose="02040503050406030204" pitchFamily="18" charset="0"/>
                      </a:rPr>
                      <m:t>𝐻</m:t>
                    </m:r>
                  </m:oMath>
                </a14:m>
                <a:r>
                  <a:rPr lang="en-CO" i="1">
                    <a:solidFill>
                      <a:srgbClr val="C1910E"/>
                    </a:solidFill>
                  </a:rPr>
                  <a:t> </a:t>
                </a:r>
                <a:r>
                  <a:rPr lang="en-CO"/>
                  <a:t>and</a:t>
                </a:r>
                <a:r>
                  <a:rPr lang="en-CO">
                    <a:solidFill>
                      <a:srgbClr val="C1910E"/>
                    </a:solidFill>
                  </a:rPr>
                  <a:t> </a:t>
                </a:r>
                <a:r>
                  <a:rPr lang="en-CO">
                    <a:solidFill>
                      <a:srgbClr val="0070C0"/>
                    </a:solidFill>
                  </a:rPr>
                  <a:t>fleet size</a:t>
                </a:r>
                <a:r>
                  <a:rPr lang="en-CO">
                    <a:solidFill>
                      <a:srgbClr val="C1910E"/>
                    </a:solidFill>
                  </a:rPr>
                  <a:t> </a:t>
                </a:r>
                <a:r>
                  <a:rPr lang="en-CO"/>
                  <a:t>fixed.</a:t>
                </a:r>
                <a:endParaRPr lang="en-US" b="0">
                  <a:latin typeface="Cambria Math" panose="02040503050406030204" pitchFamily="18" charset="0"/>
                </a:endParaRPr>
              </a:p>
              <a:p>
                <a:pPr marL="285750" indent="-285750">
                  <a:buFont typeface="Arial" panose="020B0604020202020204" pitchFamily="34" charset="0"/>
                  <a:buChar char="•"/>
                </a:pPr>
                <a:r>
                  <a:rPr lang="en-US" b="1">
                    <a:solidFill>
                      <a:srgbClr val="C1910E"/>
                    </a:solidFill>
                    <a:latin typeface="Cambria Math" panose="02040503050406030204" pitchFamily="18" charset="0"/>
                  </a:rPr>
                  <a:t>Routes that satisfy demand for day </a:t>
                </a:r>
                <a14:m>
                  <m:oMath xmlns:m="http://schemas.openxmlformats.org/officeDocument/2006/math">
                    <m:r>
                      <a:rPr lang="en-US" b="1" i="1" smtClean="0">
                        <a:solidFill>
                          <a:srgbClr val="C1910E"/>
                        </a:solidFill>
                        <a:latin typeface="Cambria Math" panose="02040503050406030204" pitchFamily="18" charset="0"/>
                      </a:rPr>
                      <m:t>𝒕</m:t>
                    </m:r>
                    <m:r>
                      <a:rPr lang="en-US" b="1" i="1" smtClean="0">
                        <a:solidFill>
                          <a:srgbClr val="C1910E"/>
                        </a:solidFill>
                        <a:latin typeface="Cambria Math" panose="02040503050406030204" pitchFamily="18" charset="0"/>
                      </a:rPr>
                      <m:t>∈</m:t>
                    </m:r>
                    <m:r>
                      <a:rPr lang="en-US" b="1" i="1" smtClean="0">
                        <a:solidFill>
                          <a:srgbClr val="C1910E"/>
                        </a:solidFill>
                        <a:latin typeface="Cambria Math" panose="02040503050406030204" pitchFamily="18" charset="0"/>
                      </a:rPr>
                      <m:t>𝑻</m:t>
                    </m:r>
                    <m:r>
                      <a:rPr lang="en-US" b="1" i="1" smtClean="0">
                        <a:solidFill>
                          <a:srgbClr val="C1910E"/>
                        </a:solidFill>
                        <a:latin typeface="Cambria Math" panose="02040503050406030204" pitchFamily="18" charset="0"/>
                      </a:rPr>
                      <m:t>.</m:t>
                    </m:r>
                  </m:oMath>
                </a14:m>
                <a:endParaRPr lang="en-CO" b="1" i="1">
                  <a:solidFill>
                    <a:srgbClr val="C1910E"/>
                  </a:solidFill>
                </a:endParaRPr>
              </a:p>
            </p:txBody>
          </p:sp>
        </mc:Choice>
        <mc:Fallback>
          <p:sp>
            <p:nvSpPr>
              <p:cNvPr id="49" name="TextBox 48">
                <a:extLst>
                  <a:ext uri="{FF2B5EF4-FFF2-40B4-BE49-F238E27FC236}">
                    <a16:creationId xmlns:a16="http://schemas.microsoft.com/office/drawing/2014/main" id="{77AB3240-BF05-C941-ABB8-2CAA3EE6AA6A}"/>
                  </a:ext>
                </a:extLst>
              </p:cNvPr>
              <p:cNvSpPr txBox="1">
                <a:spLocks noRot="1" noChangeAspect="1" noMove="1" noResize="1" noEditPoints="1" noAdjustHandles="1" noChangeArrowheads="1" noChangeShapeType="1" noTextEdit="1"/>
              </p:cNvSpPr>
              <p:nvPr/>
            </p:nvSpPr>
            <p:spPr>
              <a:xfrm>
                <a:off x="6725116" y="4961690"/>
                <a:ext cx="5241597" cy="923330"/>
              </a:xfrm>
              <a:prstGeom prst="rect">
                <a:avLst/>
              </a:prstGeom>
              <a:blipFill>
                <a:blip r:embed="rId14"/>
                <a:stretch>
                  <a:fillRect l="-930" t="-4636" b="-8609"/>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6902FE96-DA96-6C4D-BC7C-98E94806BA57}"/>
              </a:ext>
            </a:extLst>
          </p:cNvPr>
          <p:cNvGrpSpPr/>
          <p:nvPr/>
        </p:nvGrpSpPr>
        <p:grpSpPr>
          <a:xfrm>
            <a:off x="1508418" y="1931556"/>
            <a:ext cx="8931367" cy="2321170"/>
            <a:chOff x="1477108" y="1308295"/>
            <a:chExt cx="8931367" cy="2321170"/>
          </a:xfrm>
        </p:grpSpPr>
        <p:sp>
          <p:nvSpPr>
            <p:cNvPr id="24" name="Rectangle 23">
              <a:extLst>
                <a:ext uri="{FF2B5EF4-FFF2-40B4-BE49-F238E27FC236}">
                  <a16:creationId xmlns:a16="http://schemas.microsoft.com/office/drawing/2014/main" id="{4CFE4206-D272-594F-A261-E3D7BD4B1FA5}"/>
                </a:ext>
              </a:extLst>
            </p:cNvPr>
            <p:cNvSpPr/>
            <p:nvPr/>
          </p:nvSpPr>
          <p:spPr>
            <a:xfrm>
              <a:off x="1477108" y="1308295"/>
              <a:ext cx="8931367" cy="23211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grpSp>
          <p:nvGrpSpPr>
            <p:cNvPr id="25" name="Group 24">
              <a:extLst>
                <a:ext uri="{FF2B5EF4-FFF2-40B4-BE49-F238E27FC236}">
                  <a16:creationId xmlns:a16="http://schemas.microsoft.com/office/drawing/2014/main" id="{4DCE4E36-4F9E-8C4E-9241-50E11F9131FC}"/>
                </a:ext>
              </a:extLst>
            </p:cNvPr>
            <p:cNvGrpSpPr/>
            <p:nvPr/>
          </p:nvGrpSpPr>
          <p:grpSpPr>
            <a:xfrm>
              <a:off x="1783525" y="1783649"/>
              <a:ext cx="8154192" cy="1252825"/>
              <a:chOff x="1783525" y="1628904"/>
              <a:chExt cx="8154192" cy="1252825"/>
            </a:xfrm>
          </p:grpSpPr>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2A16455-8500-3148-ABBE-5E973363EA7C}"/>
                      </a:ext>
                    </a:extLst>
                  </p:cNvPr>
                  <p:cNvSpPr txBox="1"/>
                  <p:nvPr/>
                </p:nvSpPr>
                <p:spPr>
                  <a:xfrm>
                    <a:off x="1783525" y="1915379"/>
                    <a:ext cx="112030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min</m:t>
                              </m:r>
                            </m:fName>
                            <m:e>
                              <m:r>
                                <a:rPr lang="en-US" sz="3200" b="0" i="1" smtClean="0">
                                  <a:latin typeface="Cambria Math" panose="02040503050406030204" pitchFamily="18" charset="0"/>
                                </a:rPr>
                                <m:t> </m:t>
                              </m:r>
                            </m:e>
                          </m:func>
                        </m:oMath>
                      </m:oMathPara>
                    </a14:m>
                    <a:endParaRPr lang="en-CO" sz="3200"/>
                  </a:p>
                </p:txBody>
              </p:sp>
            </mc:Choice>
            <mc:Fallback>
              <p:sp>
                <p:nvSpPr>
                  <p:cNvPr id="26" name="TextBox 25">
                    <a:extLst>
                      <a:ext uri="{FF2B5EF4-FFF2-40B4-BE49-F238E27FC236}">
                        <a16:creationId xmlns:a16="http://schemas.microsoft.com/office/drawing/2014/main" id="{C2A16455-8500-3148-ABBE-5E973363EA7C}"/>
                      </a:ext>
                    </a:extLst>
                  </p:cNvPr>
                  <p:cNvSpPr txBox="1">
                    <a:spLocks noRot="1" noChangeAspect="1" noMove="1" noResize="1" noEditPoints="1" noAdjustHandles="1" noChangeArrowheads="1" noChangeShapeType="1" noTextEdit="1"/>
                  </p:cNvSpPr>
                  <p:nvPr/>
                </p:nvSpPr>
                <p:spPr>
                  <a:xfrm>
                    <a:off x="1783525" y="1915379"/>
                    <a:ext cx="1120307" cy="584775"/>
                  </a:xfrm>
                  <a:prstGeom prst="rect">
                    <a:avLst/>
                  </a:prstGeom>
                  <a:blipFill>
                    <a:blip r:embed="rId15"/>
                    <a:stretch>
                      <a:fillRect/>
                    </a:stretch>
                  </a:blipFill>
                </p:spPr>
                <p:txBody>
                  <a:bodyPr/>
                  <a:lstStyle/>
                  <a:p>
                    <a:r>
                      <a:rPr lang="en-US">
                        <a:noFill/>
                      </a:rPr>
                      <a:t> </a:t>
                    </a:r>
                  </a:p>
                </p:txBody>
              </p:sp>
            </mc:Fallback>
          </mc:AlternateContent>
          <p:pic>
            <p:nvPicPr>
              <p:cNvPr id="27" name="Picture 26">
                <a:extLst>
                  <a:ext uri="{FF2B5EF4-FFF2-40B4-BE49-F238E27FC236}">
                    <a16:creationId xmlns:a16="http://schemas.microsoft.com/office/drawing/2014/main" id="{14DF41A8-3BB7-A54E-ACBA-FE5685715182}"/>
                  </a:ext>
                </a:extLst>
              </p:cNvPr>
              <p:cNvPicPr>
                <a:picLocks noChangeAspect="1"/>
              </p:cNvPicPr>
              <p:nvPr/>
            </p:nvPicPr>
            <p:blipFill>
              <a:blip r:embed="rId16"/>
              <a:stretch>
                <a:fillRect/>
              </a:stretch>
            </p:blipFill>
            <p:spPr>
              <a:xfrm>
                <a:off x="4752625" y="2005250"/>
                <a:ext cx="500673" cy="500673"/>
              </a:xfrm>
              <a:prstGeom prst="rect">
                <a:avLst/>
              </a:prstGeom>
            </p:spPr>
          </p:pic>
          <p:pic>
            <p:nvPicPr>
              <p:cNvPr id="28" name="Picture 27">
                <a:extLst>
                  <a:ext uri="{FF2B5EF4-FFF2-40B4-BE49-F238E27FC236}">
                    <a16:creationId xmlns:a16="http://schemas.microsoft.com/office/drawing/2014/main" id="{50746296-B57B-3347-9C4F-062D9E84B39F}"/>
                  </a:ext>
                </a:extLst>
              </p:cNvPr>
              <p:cNvPicPr>
                <a:picLocks noChangeAspect="1"/>
              </p:cNvPicPr>
              <p:nvPr/>
            </p:nvPicPr>
            <p:blipFill>
              <a:blip r:embed="rId16"/>
              <a:stretch>
                <a:fillRect/>
              </a:stretch>
            </p:blipFill>
            <p:spPr>
              <a:xfrm>
                <a:off x="7636830" y="1999481"/>
                <a:ext cx="500673" cy="500673"/>
              </a:xfrm>
              <a:prstGeom prst="rect">
                <a:avLst/>
              </a:prstGeom>
            </p:spPr>
          </p:pic>
          <p:grpSp>
            <p:nvGrpSpPr>
              <p:cNvPr id="29" name="Group 28">
                <a:extLst>
                  <a:ext uri="{FF2B5EF4-FFF2-40B4-BE49-F238E27FC236}">
                    <a16:creationId xmlns:a16="http://schemas.microsoft.com/office/drawing/2014/main" id="{04823AD0-4C16-B143-A13C-07A0E58B5F0E}"/>
                  </a:ext>
                </a:extLst>
              </p:cNvPr>
              <p:cNvGrpSpPr/>
              <p:nvPr/>
            </p:nvGrpSpPr>
            <p:grpSpPr>
              <a:xfrm>
                <a:off x="2948480" y="1715155"/>
                <a:ext cx="1361710" cy="1015663"/>
                <a:chOff x="2948480" y="1600852"/>
                <a:chExt cx="1361710" cy="1015663"/>
              </a:xfrm>
            </p:grpSpPr>
            <p:sp>
              <p:nvSpPr>
                <p:cNvPr id="67" name="Rectangle 66">
                  <a:extLst>
                    <a:ext uri="{FF2B5EF4-FFF2-40B4-BE49-F238E27FC236}">
                      <a16:creationId xmlns:a16="http://schemas.microsoft.com/office/drawing/2014/main" id="{DBFDD369-EED8-BF48-B8F4-77B443145096}"/>
                    </a:ext>
                  </a:extLst>
                </p:cNvPr>
                <p:cNvSpPr/>
                <p:nvPr/>
              </p:nvSpPr>
              <p:spPr>
                <a:xfrm>
                  <a:off x="3567324" y="1927138"/>
                  <a:ext cx="321904" cy="3016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8" name="Rectangle 67">
                  <a:extLst>
                    <a:ext uri="{FF2B5EF4-FFF2-40B4-BE49-F238E27FC236}">
                      <a16:creationId xmlns:a16="http://schemas.microsoft.com/office/drawing/2014/main" id="{14ADDB94-0768-514C-916F-11FB2AFC1EFA}"/>
                    </a:ext>
                  </a:extLst>
                </p:cNvPr>
                <p:cNvSpPr/>
                <p:nvPr/>
              </p:nvSpPr>
              <p:spPr>
                <a:xfrm>
                  <a:off x="3716675" y="2086607"/>
                  <a:ext cx="321904" cy="3016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9" name="Rectangle 68">
                  <a:extLst>
                    <a:ext uri="{FF2B5EF4-FFF2-40B4-BE49-F238E27FC236}">
                      <a16:creationId xmlns:a16="http://schemas.microsoft.com/office/drawing/2014/main" id="{D1CC0FCF-604F-B246-AEC1-56A4DC10263E}"/>
                    </a:ext>
                  </a:extLst>
                </p:cNvPr>
                <p:cNvSpPr/>
                <p:nvPr/>
              </p:nvSpPr>
              <p:spPr>
                <a:xfrm>
                  <a:off x="3988286" y="1957840"/>
                  <a:ext cx="321904" cy="3016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70" name="TextBox 69">
                  <a:extLst>
                    <a:ext uri="{FF2B5EF4-FFF2-40B4-BE49-F238E27FC236}">
                      <a16:creationId xmlns:a16="http://schemas.microsoft.com/office/drawing/2014/main" id="{DEDEAFA3-D5FA-3D4E-A3CC-61B7C15E35D4}"/>
                    </a:ext>
                  </a:extLst>
                </p:cNvPr>
                <p:cNvSpPr txBox="1"/>
                <p:nvPr/>
              </p:nvSpPr>
              <p:spPr>
                <a:xfrm>
                  <a:off x="2948480" y="1600852"/>
                  <a:ext cx="574196" cy="1015663"/>
                </a:xfrm>
                <a:prstGeom prst="rect">
                  <a:avLst/>
                </a:prstGeom>
                <a:noFill/>
              </p:spPr>
              <p:txBody>
                <a:bodyPr wrap="none" rtlCol="0">
                  <a:spAutoFit/>
                </a:bodyPr>
                <a:lstStyle/>
                <a:p>
                  <a:r>
                    <a:rPr lang="en-CO" sz="6000" b="1">
                      <a:solidFill>
                        <a:srgbClr val="00B050"/>
                      </a:solidFill>
                    </a:rPr>
                    <a:t>$</a:t>
                  </a:r>
                  <a:endParaRPr lang="en-CO" b="1">
                    <a:solidFill>
                      <a:srgbClr val="00B050"/>
                    </a:solidFill>
                  </a:endParaRPr>
                </a:p>
              </p:txBody>
            </p:sp>
          </p:grpSp>
          <p:grpSp>
            <p:nvGrpSpPr>
              <p:cNvPr id="30" name="Group 29">
                <a:extLst>
                  <a:ext uri="{FF2B5EF4-FFF2-40B4-BE49-F238E27FC236}">
                    <a16:creationId xmlns:a16="http://schemas.microsoft.com/office/drawing/2014/main" id="{F444052F-A24F-2444-8164-EA9194D5EC1E}"/>
                  </a:ext>
                </a:extLst>
              </p:cNvPr>
              <p:cNvGrpSpPr/>
              <p:nvPr/>
            </p:nvGrpSpPr>
            <p:grpSpPr>
              <a:xfrm>
                <a:off x="5461276" y="1628904"/>
                <a:ext cx="2013013" cy="1252825"/>
                <a:chOff x="5461276" y="1514601"/>
                <a:chExt cx="2013013" cy="1252825"/>
              </a:xfrm>
            </p:grpSpPr>
            <p:grpSp>
              <p:nvGrpSpPr>
                <p:cNvPr id="62" name="Group 61">
                  <a:extLst>
                    <a:ext uri="{FF2B5EF4-FFF2-40B4-BE49-F238E27FC236}">
                      <a16:creationId xmlns:a16="http://schemas.microsoft.com/office/drawing/2014/main" id="{824E77B0-9BA4-A048-8575-7815A3596CFE}"/>
                    </a:ext>
                  </a:extLst>
                </p:cNvPr>
                <p:cNvGrpSpPr/>
                <p:nvPr/>
              </p:nvGrpSpPr>
              <p:grpSpPr>
                <a:xfrm>
                  <a:off x="6053104" y="1514601"/>
                  <a:ext cx="1421185" cy="1252825"/>
                  <a:chOff x="5224242" y="904707"/>
                  <a:chExt cx="1421185" cy="1252825"/>
                </a:xfrm>
              </p:grpSpPr>
              <p:pic>
                <p:nvPicPr>
                  <p:cNvPr id="64" name="Picture 63">
                    <a:extLst>
                      <a:ext uri="{FF2B5EF4-FFF2-40B4-BE49-F238E27FC236}">
                        <a16:creationId xmlns:a16="http://schemas.microsoft.com/office/drawing/2014/main" id="{F22CC164-31E8-E14D-BC27-8DCC3A3FEF52}"/>
                      </a:ext>
                    </a:extLst>
                  </p:cNvPr>
                  <p:cNvPicPr>
                    <a:picLocks noChangeAspect="1"/>
                  </p:cNvPicPr>
                  <p:nvPr/>
                </p:nvPicPr>
                <p:blipFill>
                  <a:blip r:embed="rId8">
                    <a:duotone>
                      <a:schemeClr val="accent5">
                        <a:shade val="45000"/>
                        <a:satMod val="135000"/>
                      </a:schemeClr>
                      <a:prstClr val="white"/>
                    </a:duotone>
                  </a:blip>
                  <a:stretch>
                    <a:fillRect/>
                  </a:stretch>
                </p:blipFill>
                <p:spPr>
                  <a:xfrm flipH="1">
                    <a:off x="5224242" y="1265146"/>
                    <a:ext cx="747850" cy="734654"/>
                  </a:xfrm>
                  <a:prstGeom prst="rect">
                    <a:avLst/>
                  </a:prstGeom>
                </p:spPr>
              </p:pic>
              <p:pic>
                <p:nvPicPr>
                  <p:cNvPr id="65" name="Picture 64">
                    <a:extLst>
                      <a:ext uri="{FF2B5EF4-FFF2-40B4-BE49-F238E27FC236}">
                        <a16:creationId xmlns:a16="http://schemas.microsoft.com/office/drawing/2014/main" id="{10223F2B-8A0A-DC48-9FD2-6654EC8001CC}"/>
                      </a:ext>
                    </a:extLst>
                  </p:cNvPr>
                  <p:cNvPicPr>
                    <a:picLocks noChangeAspect="1"/>
                  </p:cNvPicPr>
                  <p:nvPr/>
                </p:nvPicPr>
                <p:blipFill>
                  <a:blip r:embed="rId8">
                    <a:duotone>
                      <a:schemeClr val="accent5">
                        <a:shade val="45000"/>
                        <a:satMod val="135000"/>
                      </a:schemeClr>
                      <a:prstClr val="white"/>
                    </a:duotone>
                  </a:blip>
                  <a:stretch>
                    <a:fillRect/>
                  </a:stretch>
                </p:blipFill>
                <p:spPr>
                  <a:xfrm flipH="1">
                    <a:off x="5682511" y="904707"/>
                    <a:ext cx="747850" cy="734654"/>
                  </a:xfrm>
                  <a:prstGeom prst="rect">
                    <a:avLst/>
                  </a:prstGeom>
                </p:spPr>
              </p:pic>
              <p:pic>
                <p:nvPicPr>
                  <p:cNvPr id="66" name="Picture 65">
                    <a:extLst>
                      <a:ext uri="{FF2B5EF4-FFF2-40B4-BE49-F238E27FC236}">
                        <a16:creationId xmlns:a16="http://schemas.microsoft.com/office/drawing/2014/main" id="{E5A066F7-67E1-6643-9403-04A6001DA435}"/>
                      </a:ext>
                    </a:extLst>
                  </p:cNvPr>
                  <p:cNvPicPr>
                    <a:picLocks noChangeAspect="1"/>
                  </p:cNvPicPr>
                  <p:nvPr/>
                </p:nvPicPr>
                <p:blipFill>
                  <a:blip r:embed="rId8">
                    <a:duotone>
                      <a:schemeClr val="accent5">
                        <a:shade val="45000"/>
                        <a:satMod val="135000"/>
                      </a:schemeClr>
                      <a:prstClr val="white"/>
                    </a:duotone>
                  </a:blip>
                  <a:stretch>
                    <a:fillRect/>
                  </a:stretch>
                </p:blipFill>
                <p:spPr>
                  <a:xfrm>
                    <a:off x="5934379" y="1422878"/>
                    <a:ext cx="711048" cy="734654"/>
                  </a:xfrm>
                  <a:prstGeom prst="rect">
                    <a:avLst/>
                  </a:prstGeom>
                </p:spPr>
              </p:pic>
            </p:grpSp>
            <p:sp>
              <p:nvSpPr>
                <p:cNvPr id="63" name="TextBox 62">
                  <a:extLst>
                    <a:ext uri="{FF2B5EF4-FFF2-40B4-BE49-F238E27FC236}">
                      <a16:creationId xmlns:a16="http://schemas.microsoft.com/office/drawing/2014/main" id="{4AEE4360-8C2D-7D48-8DC9-71CF1C10AD22}"/>
                    </a:ext>
                  </a:extLst>
                </p:cNvPr>
                <p:cNvSpPr txBox="1"/>
                <p:nvPr/>
              </p:nvSpPr>
              <p:spPr>
                <a:xfrm>
                  <a:off x="5461276" y="1600852"/>
                  <a:ext cx="574196" cy="1015663"/>
                </a:xfrm>
                <a:prstGeom prst="rect">
                  <a:avLst/>
                </a:prstGeom>
                <a:noFill/>
              </p:spPr>
              <p:txBody>
                <a:bodyPr wrap="none" rtlCol="0">
                  <a:spAutoFit/>
                </a:bodyPr>
                <a:lstStyle/>
                <a:p>
                  <a:r>
                    <a:rPr lang="en-CO" sz="6000" b="1">
                      <a:solidFill>
                        <a:srgbClr val="0070C0"/>
                      </a:solidFill>
                    </a:rPr>
                    <a:t>$</a:t>
                  </a:r>
                  <a:endParaRPr lang="en-CO" b="1">
                    <a:solidFill>
                      <a:srgbClr val="0070C0"/>
                    </a:solidFill>
                  </a:endParaRPr>
                </a:p>
              </p:txBody>
            </p:sp>
          </p:grpSp>
          <p:grpSp>
            <p:nvGrpSpPr>
              <p:cNvPr id="31" name="Group 30">
                <a:extLst>
                  <a:ext uri="{FF2B5EF4-FFF2-40B4-BE49-F238E27FC236}">
                    <a16:creationId xmlns:a16="http://schemas.microsoft.com/office/drawing/2014/main" id="{D55D9E89-FA2A-EE44-B80D-BED1E40E8498}"/>
                  </a:ext>
                </a:extLst>
              </p:cNvPr>
              <p:cNvGrpSpPr/>
              <p:nvPr/>
            </p:nvGrpSpPr>
            <p:grpSpPr>
              <a:xfrm>
                <a:off x="8264804" y="1749121"/>
                <a:ext cx="1672913" cy="1032693"/>
                <a:chOff x="8264804" y="1634818"/>
                <a:chExt cx="1672913" cy="1032693"/>
              </a:xfrm>
            </p:grpSpPr>
            <p:sp>
              <p:nvSpPr>
                <p:cNvPr id="50" name="TextBox 49">
                  <a:extLst>
                    <a:ext uri="{FF2B5EF4-FFF2-40B4-BE49-F238E27FC236}">
                      <a16:creationId xmlns:a16="http://schemas.microsoft.com/office/drawing/2014/main" id="{32D6DBB8-C28D-AC4B-9925-725A2DEEAF79}"/>
                    </a:ext>
                  </a:extLst>
                </p:cNvPr>
                <p:cNvSpPr txBox="1"/>
                <p:nvPr/>
              </p:nvSpPr>
              <p:spPr>
                <a:xfrm>
                  <a:off x="8264804" y="1634818"/>
                  <a:ext cx="574196" cy="1015663"/>
                </a:xfrm>
                <a:prstGeom prst="rect">
                  <a:avLst/>
                </a:prstGeom>
                <a:noFill/>
              </p:spPr>
              <p:txBody>
                <a:bodyPr wrap="none" rtlCol="0">
                  <a:spAutoFit/>
                </a:bodyPr>
                <a:lstStyle/>
                <a:p>
                  <a:r>
                    <a:rPr lang="en-CO" sz="6000" b="1">
                      <a:solidFill>
                        <a:srgbClr val="FF9300"/>
                      </a:solidFill>
                    </a:rPr>
                    <a:t>$</a:t>
                  </a:r>
                  <a:endParaRPr lang="en-CO" b="1">
                    <a:solidFill>
                      <a:srgbClr val="FF9300"/>
                    </a:solidFill>
                  </a:endParaRPr>
                </a:p>
              </p:txBody>
            </p:sp>
            <p:grpSp>
              <p:nvGrpSpPr>
                <p:cNvPr id="51" name="Group 50">
                  <a:extLst>
                    <a:ext uri="{FF2B5EF4-FFF2-40B4-BE49-F238E27FC236}">
                      <a16:creationId xmlns:a16="http://schemas.microsoft.com/office/drawing/2014/main" id="{097C2902-B330-EF44-861D-A0408E0F0D0B}"/>
                    </a:ext>
                  </a:extLst>
                </p:cNvPr>
                <p:cNvGrpSpPr/>
                <p:nvPr/>
              </p:nvGrpSpPr>
              <p:grpSpPr>
                <a:xfrm>
                  <a:off x="8855645" y="1665510"/>
                  <a:ext cx="1082072" cy="1002001"/>
                  <a:chOff x="9041067" y="969423"/>
                  <a:chExt cx="1082072" cy="1002001"/>
                </a:xfrm>
              </p:grpSpPr>
              <p:grpSp>
                <p:nvGrpSpPr>
                  <p:cNvPr id="52" name="Group 51">
                    <a:extLst>
                      <a:ext uri="{FF2B5EF4-FFF2-40B4-BE49-F238E27FC236}">
                        <a16:creationId xmlns:a16="http://schemas.microsoft.com/office/drawing/2014/main" id="{C73F1A7A-348F-AF49-AC48-B3517A3E2674}"/>
                      </a:ext>
                    </a:extLst>
                  </p:cNvPr>
                  <p:cNvGrpSpPr/>
                  <p:nvPr/>
                </p:nvGrpSpPr>
                <p:grpSpPr>
                  <a:xfrm>
                    <a:off x="9293067" y="1719424"/>
                    <a:ext cx="252000" cy="252000"/>
                    <a:chOff x="6350999" y="4440714"/>
                    <a:chExt cx="252000" cy="252000"/>
                  </a:xfrm>
                </p:grpSpPr>
                <p:sp>
                  <p:nvSpPr>
                    <p:cNvPr id="60" name="Oval 59">
                      <a:extLst>
                        <a:ext uri="{FF2B5EF4-FFF2-40B4-BE49-F238E27FC236}">
                          <a16:creationId xmlns:a16="http://schemas.microsoft.com/office/drawing/2014/main" id="{8A8EFA81-B13A-9C45-9496-634EE6CFFD4D}"/>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1" name="Oval 60">
                      <a:extLst>
                        <a:ext uri="{FF2B5EF4-FFF2-40B4-BE49-F238E27FC236}">
                          <a16:creationId xmlns:a16="http://schemas.microsoft.com/office/drawing/2014/main" id="{56B5E414-578C-FF44-AD5C-50CB76C67232}"/>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
                <p:nvSpPr>
                  <p:cNvPr id="53" name="Rectangle 52">
                    <a:extLst>
                      <a:ext uri="{FF2B5EF4-FFF2-40B4-BE49-F238E27FC236}">
                        <a16:creationId xmlns:a16="http://schemas.microsoft.com/office/drawing/2014/main" id="{ADADB8EB-C19E-124F-8BB6-9460756B7C1B}"/>
                      </a:ext>
                    </a:extLst>
                  </p:cNvPr>
                  <p:cNvSpPr/>
                  <p:nvPr/>
                </p:nvSpPr>
                <p:spPr>
                  <a:xfrm>
                    <a:off x="9887243" y="1305141"/>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54" name="Straight Arrow Connector 53">
                    <a:extLst>
                      <a:ext uri="{FF2B5EF4-FFF2-40B4-BE49-F238E27FC236}">
                        <a16:creationId xmlns:a16="http://schemas.microsoft.com/office/drawing/2014/main" id="{101C07F7-F6D3-5941-A583-7C83EBFD3EB3}"/>
                      </a:ext>
                    </a:extLst>
                  </p:cNvPr>
                  <p:cNvCxnSpPr>
                    <a:cxnSpLocks/>
                    <a:stCxn id="60" idx="7"/>
                    <a:endCxn id="53" idx="1"/>
                  </p:cNvCxnSpPr>
                  <p:nvPr/>
                </p:nvCxnSpPr>
                <p:spPr>
                  <a:xfrm flipV="1">
                    <a:off x="9508162" y="1417550"/>
                    <a:ext cx="379081" cy="33877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4EBEA20-AF71-AE4C-9118-122075398AAE}"/>
                      </a:ext>
                    </a:extLst>
                  </p:cNvPr>
                  <p:cNvCxnSpPr>
                    <a:cxnSpLocks/>
                    <a:stCxn id="53" idx="0"/>
                    <a:endCxn id="58" idx="6"/>
                  </p:cNvCxnSpPr>
                  <p:nvPr/>
                </p:nvCxnSpPr>
                <p:spPr>
                  <a:xfrm flipH="1" flipV="1">
                    <a:off x="9293067" y="1095423"/>
                    <a:ext cx="712124" cy="20971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0B7F6B73-D8FC-A84C-AACE-22B7189496AC}"/>
                      </a:ext>
                    </a:extLst>
                  </p:cNvPr>
                  <p:cNvGrpSpPr/>
                  <p:nvPr/>
                </p:nvGrpSpPr>
                <p:grpSpPr>
                  <a:xfrm>
                    <a:off x="9041067" y="969423"/>
                    <a:ext cx="252000" cy="252000"/>
                    <a:chOff x="6350999" y="4440714"/>
                    <a:chExt cx="252000" cy="252000"/>
                  </a:xfrm>
                </p:grpSpPr>
                <p:sp>
                  <p:nvSpPr>
                    <p:cNvPr id="58" name="Oval 57">
                      <a:extLst>
                        <a:ext uri="{FF2B5EF4-FFF2-40B4-BE49-F238E27FC236}">
                          <a16:creationId xmlns:a16="http://schemas.microsoft.com/office/drawing/2014/main" id="{99698BF9-33D0-0947-8B83-FB1080AE3803}"/>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9" name="Oval 58">
                      <a:extLst>
                        <a:ext uri="{FF2B5EF4-FFF2-40B4-BE49-F238E27FC236}">
                          <a16:creationId xmlns:a16="http://schemas.microsoft.com/office/drawing/2014/main" id="{D86166A1-6775-F247-8010-2A78B7373F1C}"/>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57" name="Straight Arrow Connector 56">
                    <a:extLst>
                      <a:ext uri="{FF2B5EF4-FFF2-40B4-BE49-F238E27FC236}">
                        <a16:creationId xmlns:a16="http://schemas.microsoft.com/office/drawing/2014/main" id="{CA9F0A74-C24E-3D45-ABD2-D87BBF1E4F5B}"/>
                      </a:ext>
                    </a:extLst>
                  </p:cNvPr>
                  <p:cNvCxnSpPr>
                    <a:cxnSpLocks/>
                    <a:stCxn id="58" idx="4"/>
                    <a:endCxn id="60" idx="1"/>
                  </p:cNvCxnSpPr>
                  <p:nvPr/>
                </p:nvCxnSpPr>
                <p:spPr>
                  <a:xfrm>
                    <a:off x="9167067" y="1221423"/>
                    <a:ext cx="162905" cy="53490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99837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4"/>
                </p:tgtEl>
              </p:cMediaNode>
            </p:video>
          </p:childTnLst>
        </p:cTn>
      </p:par>
    </p:tnLst>
    <p:bldLst>
      <p:bldP spid="136"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251B673-64EC-ED43-B1BB-C1ECF615AF00}"/>
                  </a:ext>
                </a:extLst>
              </p:cNvPr>
              <p:cNvSpPr txBox="1"/>
              <p:nvPr/>
            </p:nvSpPr>
            <p:spPr>
              <a:xfrm>
                <a:off x="1783525" y="1915379"/>
                <a:ext cx="112030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min</m:t>
                          </m:r>
                        </m:fName>
                        <m:e>
                          <m:r>
                            <a:rPr lang="en-US" sz="3200" b="0" i="1" smtClean="0">
                              <a:latin typeface="Cambria Math" panose="02040503050406030204" pitchFamily="18" charset="0"/>
                            </a:rPr>
                            <m:t> </m:t>
                          </m:r>
                        </m:e>
                      </m:func>
                    </m:oMath>
                  </m:oMathPara>
                </a14:m>
                <a:endParaRPr lang="en-CO" sz="3200"/>
              </a:p>
            </p:txBody>
          </p:sp>
        </mc:Choice>
        <mc:Fallback>
          <p:sp>
            <p:nvSpPr>
              <p:cNvPr id="16" name="TextBox 15">
                <a:extLst>
                  <a:ext uri="{FF2B5EF4-FFF2-40B4-BE49-F238E27FC236}">
                    <a16:creationId xmlns:a16="http://schemas.microsoft.com/office/drawing/2014/main" id="{D251B673-64EC-ED43-B1BB-C1ECF615AF00}"/>
                  </a:ext>
                </a:extLst>
              </p:cNvPr>
              <p:cNvSpPr txBox="1">
                <a:spLocks noRot="1" noChangeAspect="1" noMove="1" noResize="1" noEditPoints="1" noAdjustHandles="1" noChangeArrowheads="1" noChangeShapeType="1" noTextEdit="1"/>
              </p:cNvSpPr>
              <p:nvPr/>
            </p:nvSpPr>
            <p:spPr>
              <a:xfrm>
                <a:off x="1783525" y="1915379"/>
                <a:ext cx="1120307" cy="584775"/>
              </a:xfrm>
              <a:prstGeom prst="rect">
                <a:avLst/>
              </a:prstGeom>
              <a:blipFill>
                <a:blip r:embed="rId5"/>
                <a:stretch>
                  <a:fillRect/>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AE2BE589-9AEC-804B-93C8-564B450ECB18}"/>
              </a:ext>
            </a:extLst>
          </p:cNvPr>
          <p:cNvPicPr>
            <a:picLocks noChangeAspect="1"/>
          </p:cNvPicPr>
          <p:nvPr/>
        </p:nvPicPr>
        <p:blipFill>
          <a:blip r:embed="rId6"/>
          <a:stretch>
            <a:fillRect/>
          </a:stretch>
        </p:blipFill>
        <p:spPr>
          <a:xfrm>
            <a:off x="4752625" y="2005250"/>
            <a:ext cx="500673" cy="500673"/>
          </a:xfrm>
          <a:prstGeom prst="rect">
            <a:avLst/>
          </a:prstGeom>
        </p:spPr>
      </p:pic>
      <p:pic>
        <p:nvPicPr>
          <p:cNvPr id="42" name="Picture 41">
            <a:extLst>
              <a:ext uri="{FF2B5EF4-FFF2-40B4-BE49-F238E27FC236}">
                <a16:creationId xmlns:a16="http://schemas.microsoft.com/office/drawing/2014/main" id="{95613BA7-5296-C744-8862-FE3A5BA59B46}"/>
              </a:ext>
            </a:extLst>
          </p:cNvPr>
          <p:cNvPicPr>
            <a:picLocks noChangeAspect="1"/>
          </p:cNvPicPr>
          <p:nvPr/>
        </p:nvPicPr>
        <p:blipFill>
          <a:blip r:embed="rId6"/>
          <a:stretch>
            <a:fillRect/>
          </a:stretch>
        </p:blipFill>
        <p:spPr>
          <a:xfrm>
            <a:off x="7636830" y="1999481"/>
            <a:ext cx="500673" cy="500673"/>
          </a:xfrm>
          <a:prstGeom prst="rect">
            <a:avLst/>
          </a:prstGeom>
        </p:spPr>
      </p:pic>
      <p:grpSp>
        <p:nvGrpSpPr>
          <p:cNvPr id="44" name="Group 43">
            <a:extLst>
              <a:ext uri="{FF2B5EF4-FFF2-40B4-BE49-F238E27FC236}">
                <a16:creationId xmlns:a16="http://schemas.microsoft.com/office/drawing/2014/main" id="{3D755072-C6CD-8645-BE47-BE633E6E94E8}"/>
              </a:ext>
            </a:extLst>
          </p:cNvPr>
          <p:cNvGrpSpPr/>
          <p:nvPr/>
        </p:nvGrpSpPr>
        <p:grpSpPr>
          <a:xfrm>
            <a:off x="2948480" y="1715155"/>
            <a:ext cx="1361710" cy="1015663"/>
            <a:chOff x="2948480" y="1600852"/>
            <a:chExt cx="1361710" cy="1015663"/>
          </a:xfrm>
        </p:grpSpPr>
        <p:sp>
          <p:nvSpPr>
            <p:cNvPr id="31" name="Rectangle 30">
              <a:extLst>
                <a:ext uri="{FF2B5EF4-FFF2-40B4-BE49-F238E27FC236}">
                  <a16:creationId xmlns:a16="http://schemas.microsoft.com/office/drawing/2014/main" id="{E9A4D446-1CE2-D049-B8DD-32614E4C0132}"/>
                </a:ext>
              </a:extLst>
            </p:cNvPr>
            <p:cNvSpPr/>
            <p:nvPr/>
          </p:nvSpPr>
          <p:spPr>
            <a:xfrm>
              <a:off x="3567324" y="1927138"/>
              <a:ext cx="321904" cy="3016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32" name="Rectangle 31">
              <a:extLst>
                <a:ext uri="{FF2B5EF4-FFF2-40B4-BE49-F238E27FC236}">
                  <a16:creationId xmlns:a16="http://schemas.microsoft.com/office/drawing/2014/main" id="{4681460C-11EE-964F-9ED7-D732C20040F3}"/>
                </a:ext>
              </a:extLst>
            </p:cNvPr>
            <p:cNvSpPr/>
            <p:nvPr/>
          </p:nvSpPr>
          <p:spPr>
            <a:xfrm>
              <a:off x="3716675" y="2086607"/>
              <a:ext cx="321904" cy="3016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33" name="Rectangle 32">
              <a:extLst>
                <a:ext uri="{FF2B5EF4-FFF2-40B4-BE49-F238E27FC236}">
                  <a16:creationId xmlns:a16="http://schemas.microsoft.com/office/drawing/2014/main" id="{91E11051-D93C-9D4F-9A97-51141584EBA0}"/>
                </a:ext>
              </a:extLst>
            </p:cNvPr>
            <p:cNvSpPr/>
            <p:nvPr/>
          </p:nvSpPr>
          <p:spPr>
            <a:xfrm>
              <a:off x="3988286" y="1957840"/>
              <a:ext cx="321904" cy="3016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21" name="TextBox 20">
              <a:extLst>
                <a:ext uri="{FF2B5EF4-FFF2-40B4-BE49-F238E27FC236}">
                  <a16:creationId xmlns:a16="http://schemas.microsoft.com/office/drawing/2014/main" id="{1AF94EE7-F7A3-A240-9A09-F144C52CF442}"/>
                </a:ext>
              </a:extLst>
            </p:cNvPr>
            <p:cNvSpPr txBox="1"/>
            <p:nvPr/>
          </p:nvSpPr>
          <p:spPr>
            <a:xfrm>
              <a:off x="2948480" y="1600852"/>
              <a:ext cx="574196" cy="1015663"/>
            </a:xfrm>
            <a:prstGeom prst="rect">
              <a:avLst/>
            </a:prstGeom>
            <a:noFill/>
          </p:spPr>
          <p:txBody>
            <a:bodyPr wrap="none" rtlCol="0">
              <a:spAutoFit/>
            </a:bodyPr>
            <a:lstStyle/>
            <a:p>
              <a:r>
                <a:rPr lang="en-CO" sz="6000" b="1">
                  <a:solidFill>
                    <a:srgbClr val="00B050"/>
                  </a:solidFill>
                </a:rPr>
                <a:t>$</a:t>
              </a:r>
              <a:endParaRPr lang="en-CO" b="1">
                <a:solidFill>
                  <a:srgbClr val="00B050"/>
                </a:solidFill>
              </a:endParaRPr>
            </a:p>
          </p:txBody>
        </p:sp>
      </p:grpSp>
      <p:grpSp>
        <p:nvGrpSpPr>
          <p:cNvPr id="53" name="Group 52">
            <a:extLst>
              <a:ext uri="{FF2B5EF4-FFF2-40B4-BE49-F238E27FC236}">
                <a16:creationId xmlns:a16="http://schemas.microsoft.com/office/drawing/2014/main" id="{77ABBFC9-3D8F-694D-A358-B81AF1389D80}"/>
              </a:ext>
            </a:extLst>
          </p:cNvPr>
          <p:cNvGrpSpPr/>
          <p:nvPr/>
        </p:nvGrpSpPr>
        <p:grpSpPr>
          <a:xfrm>
            <a:off x="5461276" y="1628904"/>
            <a:ext cx="2013013" cy="1252825"/>
            <a:chOff x="5461276" y="1514601"/>
            <a:chExt cx="2013013" cy="1252825"/>
          </a:xfrm>
        </p:grpSpPr>
        <p:grpSp>
          <p:nvGrpSpPr>
            <p:cNvPr id="20" name="Group 19">
              <a:extLst>
                <a:ext uri="{FF2B5EF4-FFF2-40B4-BE49-F238E27FC236}">
                  <a16:creationId xmlns:a16="http://schemas.microsoft.com/office/drawing/2014/main" id="{6F2FCFD5-448A-F24F-99DC-49F1B1B19B3F}"/>
                </a:ext>
              </a:extLst>
            </p:cNvPr>
            <p:cNvGrpSpPr/>
            <p:nvPr/>
          </p:nvGrpSpPr>
          <p:grpSpPr>
            <a:xfrm>
              <a:off x="6053104" y="1514601"/>
              <a:ext cx="1421185" cy="1252825"/>
              <a:chOff x="5224242" y="904707"/>
              <a:chExt cx="1421185" cy="1252825"/>
            </a:xfrm>
          </p:grpSpPr>
          <p:pic>
            <p:nvPicPr>
              <p:cNvPr id="37" name="Picture 36">
                <a:extLst>
                  <a:ext uri="{FF2B5EF4-FFF2-40B4-BE49-F238E27FC236}">
                    <a16:creationId xmlns:a16="http://schemas.microsoft.com/office/drawing/2014/main" id="{D3957637-7DF4-0245-A580-12F127B8FE1A}"/>
                  </a:ext>
                </a:extLst>
              </p:cNvPr>
              <p:cNvPicPr>
                <a:picLocks noChangeAspect="1"/>
              </p:cNvPicPr>
              <p:nvPr/>
            </p:nvPicPr>
            <p:blipFill>
              <a:blip r:embed="rId7">
                <a:duotone>
                  <a:schemeClr val="accent5">
                    <a:shade val="45000"/>
                    <a:satMod val="135000"/>
                  </a:schemeClr>
                  <a:prstClr val="white"/>
                </a:duotone>
              </a:blip>
              <a:stretch>
                <a:fillRect/>
              </a:stretch>
            </p:blipFill>
            <p:spPr>
              <a:xfrm flipH="1">
                <a:off x="5224242" y="1265146"/>
                <a:ext cx="747850" cy="734654"/>
              </a:xfrm>
              <a:prstGeom prst="rect">
                <a:avLst/>
              </a:prstGeom>
            </p:spPr>
          </p:pic>
          <p:pic>
            <p:nvPicPr>
              <p:cNvPr id="38" name="Picture 37">
                <a:extLst>
                  <a:ext uri="{FF2B5EF4-FFF2-40B4-BE49-F238E27FC236}">
                    <a16:creationId xmlns:a16="http://schemas.microsoft.com/office/drawing/2014/main" id="{C3D5FA46-8FD0-4E40-A506-A3D73F368560}"/>
                  </a:ext>
                </a:extLst>
              </p:cNvPr>
              <p:cNvPicPr>
                <a:picLocks noChangeAspect="1"/>
              </p:cNvPicPr>
              <p:nvPr/>
            </p:nvPicPr>
            <p:blipFill>
              <a:blip r:embed="rId7">
                <a:duotone>
                  <a:schemeClr val="accent5">
                    <a:shade val="45000"/>
                    <a:satMod val="135000"/>
                  </a:schemeClr>
                  <a:prstClr val="white"/>
                </a:duotone>
              </a:blip>
              <a:stretch>
                <a:fillRect/>
              </a:stretch>
            </p:blipFill>
            <p:spPr>
              <a:xfrm flipH="1">
                <a:off x="5682511" y="904707"/>
                <a:ext cx="747850" cy="734654"/>
              </a:xfrm>
              <a:prstGeom prst="rect">
                <a:avLst/>
              </a:prstGeom>
            </p:spPr>
          </p:pic>
          <p:pic>
            <p:nvPicPr>
              <p:cNvPr id="39" name="Picture 38">
                <a:extLst>
                  <a:ext uri="{FF2B5EF4-FFF2-40B4-BE49-F238E27FC236}">
                    <a16:creationId xmlns:a16="http://schemas.microsoft.com/office/drawing/2014/main" id="{F92B5FCB-6F84-674E-BAEB-6550843861D4}"/>
                  </a:ext>
                </a:extLst>
              </p:cNvPr>
              <p:cNvPicPr>
                <a:picLocks noChangeAspect="1"/>
              </p:cNvPicPr>
              <p:nvPr/>
            </p:nvPicPr>
            <p:blipFill>
              <a:blip r:embed="rId7">
                <a:duotone>
                  <a:schemeClr val="accent5">
                    <a:shade val="45000"/>
                    <a:satMod val="135000"/>
                  </a:schemeClr>
                  <a:prstClr val="white"/>
                </a:duotone>
              </a:blip>
              <a:stretch>
                <a:fillRect/>
              </a:stretch>
            </p:blipFill>
            <p:spPr>
              <a:xfrm>
                <a:off x="5934379" y="1422878"/>
                <a:ext cx="711048" cy="734654"/>
              </a:xfrm>
              <a:prstGeom prst="rect">
                <a:avLst/>
              </a:prstGeom>
            </p:spPr>
          </p:pic>
        </p:grpSp>
        <p:sp>
          <p:nvSpPr>
            <p:cNvPr id="45" name="TextBox 44">
              <a:extLst>
                <a:ext uri="{FF2B5EF4-FFF2-40B4-BE49-F238E27FC236}">
                  <a16:creationId xmlns:a16="http://schemas.microsoft.com/office/drawing/2014/main" id="{3074A73A-1706-A74B-A3CC-096ADBF8419F}"/>
                </a:ext>
              </a:extLst>
            </p:cNvPr>
            <p:cNvSpPr txBox="1"/>
            <p:nvPr/>
          </p:nvSpPr>
          <p:spPr>
            <a:xfrm>
              <a:off x="5461276" y="1600852"/>
              <a:ext cx="574196" cy="1015663"/>
            </a:xfrm>
            <a:prstGeom prst="rect">
              <a:avLst/>
            </a:prstGeom>
            <a:noFill/>
          </p:spPr>
          <p:txBody>
            <a:bodyPr wrap="none" rtlCol="0">
              <a:spAutoFit/>
            </a:bodyPr>
            <a:lstStyle/>
            <a:p>
              <a:r>
                <a:rPr lang="en-CO" sz="6000" b="1">
                  <a:solidFill>
                    <a:srgbClr val="0070C0"/>
                  </a:solidFill>
                </a:rPr>
                <a:t>$</a:t>
              </a:r>
              <a:endParaRPr lang="en-CO" b="1">
                <a:solidFill>
                  <a:srgbClr val="0070C0"/>
                </a:solidFill>
              </a:endParaRPr>
            </a:p>
          </p:txBody>
        </p:sp>
      </p:grpSp>
      <p:grpSp>
        <p:nvGrpSpPr>
          <p:cNvPr id="55" name="Group 54">
            <a:extLst>
              <a:ext uri="{FF2B5EF4-FFF2-40B4-BE49-F238E27FC236}">
                <a16:creationId xmlns:a16="http://schemas.microsoft.com/office/drawing/2014/main" id="{DDFDB485-25FA-8348-9BBA-0178D6D630C9}"/>
              </a:ext>
            </a:extLst>
          </p:cNvPr>
          <p:cNvGrpSpPr/>
          <p:nvPr/>
        </p:nvGrpSpPr>
        <p:grpSpPr>
          <a:xfrm>
            <a:off x="8264804" y="1749121"/>
            <a:ext cx="1672913" cy="1032693"/>
            <a:chOff x="8264804" y="1634818"/>
            <a:chExt cx="1672913" cy="1032693"/>
          </a:xfrm>
        </p:grpSpPr>
        <p:sp>
          <p:nvSpPr>
            <p:cNvPr id="46" name="TextBox 45">
              <a:extLst>
                <a:ext uri="{FF2B5EF4-FFF2-40B4-BE49-F238E27FC236}">
                  <a16:creationId xmlns:a16="http://schemas.microsoft.com/office/drawing/2014/main" id="{8238AB6C-E5A7-0743-B185-BCC76BD38AC8}"/>
                </a:ext>
              </a:extLst>
            </p:cNvPr>
            <p:cNvSpPr txBox="1"/>
            <p:nvPr/>
          </p:nvSpPr>
          <p:spPr>
            <a:xfrm>
              <a:off x="8264804" y="1634818"/>
              <a:ext cx="574196" cy="1015663"/>
            </a:xfrm>
            <a:prstGeom prst="rect">
              <a:avLst/>
            </a:prstGeom>
            <a:noFill/>
          </p:spPr>
          <p:txBody>
            <a:bodyPr wrap="none" rtlCol="0">
              <a:spAutoFit/>
            </a:bodyPr>
            <a:lstStyle/>
            <a:p>
              <a:r>
                <a:rPr lang="en-CO" sz="6000" b="1">
                  <a:solidFill>
                    <a:srgbClr val="FF9300"/>
                  </a:solidFill>
                </a:rPr>
                <a:t>$</a:t>
              </a:r>
              <a:endParaRPr lang="en-CO" b="1">
                <a:solidFill>
                  <a:srgbClr val="FF9300"/>
                </a:solidFill>
              </a:endParaRPr>
            </a:p>
          </p:txBody>
        </p:sp>
        <p:grpSp>
          <p:nvGrpSpPr>
            <p:cNvPr id="34" name="Group 33">
              <a:extLst>
                <a:ext uri="{FF2B5EF4-FFF2-40B4-BE49-F238E27FC236}">
                  <a16:creationId xmlns:a16="http://schemas.microsoft.com/office/drawing/2014/main" id="{CF55FD53-112C-9F49-944D-4919E438BD85}"/>
                </a:ext>
              </a:extLst>
            </p:cNvPr>
            <p:cNvGrpSpPr/>
            <p:nvPr/>
          </p:nvGrpSpPr>
          <p:grpSpPr>
            <a:xfrm>
              <a:off x="8855645" y="1665510"/>
              <a:ext cx="1082072" cy="1002001"/>
              <a:chOff x="9041067" y="969423"/>
              <a:chExt cx="1082072" cy="1002001"/>
            </a:xfrm>
          </p:grpSpPr>
          <p:grpSp>
            <p:nvGrpSpPr>
              <p:cNvPr id="48" name="Group 47">
                <a:extLst>
                  <a:ext uri="{FF2B5EF4-FFF2-40B4-BE49-F238E27FC236}">
                    <a16:creationId xmlns:a16="http://schemas.microsoft.com/office/drawing/2014/main" id="{9EC36E2A-E52B-B14E-8DCE-F0204C4181D9}"/>
                  </a:ext>
                </a:extLst>
              </p:cNvPr>
              <p:cNvGrpSpPr/>
              <p:nvPr/>
            </p:nvGrpSpPr>
            <p:grpSpPr>
              <a:xfrm>
                <a:off x="9293067" y="1719424"/>
                <a:ext cx="252000" cy="252000"/>
                <a:chOff x="6350999" y="4440714"/>
                <a:chExt cx="252000" cy="252000"/>
              </a:xfrm>
            </p:grpSpPr>
            <p:sp>
              <p:nvSpPr>
                <p:cNvPr id="49" name="Oval 48">
                  <a:extLst>
                    <a:ext uri="{FF2B5EF4-FFF2-40B4-BE49-F238E27FC236}">
                      <a16:creationId xmlns:a16="http://schemas.microsoft.com/office/drawing/2014/main" id="{893CB9F4-9C27-A848-BE3E-07502A33A89F}"/>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0" name="Oval 49">
                  <a:extLst>
                    <a:ext uri="{FF2B5EF4-FFF2-40B4-BE49-F238E27FC236}">
                      <a16:creationId xmlns:a16="http://schemas.microsoft.com/office/drawing/2014/main" id="{C85D2D30-4E40-8944-B8B0-F26D99680AEA}"/>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
            <p:nvSpPr>
              <p:cNvPr id="51" name="Rectangle 50">
                <a:extLst>
                  <a:ext uri="{FF2B5EF4-FFF2-40B4-BE49-F238E27FC236}">
                    <a16:creationId xmlns:a16="http://schemas.microsoft.com/office/drawing/2014/main" id="{28EF5745-BCD0-4348-8186-95886B3EAD2B}"/>
                  </a:ext>
                </a:extLst>
              </p:cNvPr>
              <p:cNvSpPr/>
              <p:nvPr/>
            </p:nvSpPr>
            <p:spPr>
              <a:xfrm>
                <a:off x="9887243" y="1305141"/>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52" name="Straight Arrow Connector 51">
                <a:extLst>
                  <a:ext uri="{FF2B5EF4-FFF2-40B4-BE49-F238E27FC236}">
                    <a16:creationId xmlns:a16="http://schemas.microsoft.com/office/drawing/2014/main" id="{43975416-09DD-2449-9E82-C52F86362DF6}"/>
                  </a:ext>
                </a:extLst>
              </p:cNvPr>
              <p:cNvCxnSpPr>
                <a:cxnSpLocks/>
                <a:stCxn id="49" idx="7"/>
                <a:endCxn id="51" idx="1"/>
              </p:cNvCxnSpPr>
              <p:nvPr/>
            </p:nvCxnSpPr>
            <p:spPr>
              <a:xfrm flipV="1">
                <a:off x="9508162" y="1417550"/>
                <a:ext cx="379081" cy="33877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C8F8C3C-B6FA-984B-A189-9ACF2ADF40BF}"/>
                  </a:ext>
                </a:extLst>
              </p:cNvPr>
              <p:cNvCxnSpPr>
                <a:cxnSpLocks/>
                <a:stCxn id="51" idx="0"/>
                <a:endCxn id="59" idx="6"/>
              </p:cNvCxnSpPr>
              <p:nvPr/>
            </p:nvCxnSpPr>
            <p:spPr>
              <a:xfrm flipH="1" flipV="1">
                <a:off x="9293067" y="1095423"/>
                <a:ext cx="712124" cy="20971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2D5E7A77-EDD5-0148-8A27-BEF3F134AA1B}"/>
                  </a:ext>
                </a:extLst>
              </p:cNvPr>
              <p:cNvGrpSpPr/>
              <p:nvPr/>
            </p:nvGrpSpPr>
            <p:grpSpPr>
              <a:xfrm>
                <a:off x="9041067" y="969423"/>
                <a:ext cx="252000" cy="252000"/>
                <a:chOff x="6350999" y="4440714"/>
                <a:chExt cx="252000" cy="252000"/>
              </a:xfrm>
            </p:grpSpPr>
            <p:sp>
              <p:nvSpPr>
                <p:cNvPr id="59" name="Oval 58">
                  <a:extLst>
                    <a:ext uri="{FF2B5EF4-FFF2-40B4-BE49-F238E27FC236}">
                      <a16:creationId xmlns:a16="http://schemas.microsoft.com/office/drawing/2014/main" id="{E01BA852-E330-7744-9211-8FB4DCF24200}"/>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0" name="Oval 59">
                  <a:extLst>
                    <a:ext uri="{FF2B5EF4-FFF2-40B4-BE49-F238E27FC236}">
                      <a16:creationId xmlns:a16="http://schemas.microsoft.com/office/drawing/2014/main" id="{F3FD5C91-7FD6-7641-AF95-50226EA29901}"/>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63" name="Straight Arrow Connector 62">
                <a:extLst>
                  <a:ext uri="{FF2B5EF4-FFF2-40B4-BE49-F238E27FC236}">
                    <a16:creationId xmlns:a16="http://schemas.microsoft.com/office/drawing/2014/main" id="{2ED6E8DF-77E9-8543-A03D-1C2813D3F7B7}"/>
                  </a:ext>
                </a:extLst>
              </p:cNvPr>
              <p:cNvCxnSpPr>
                <a:cxnSpLocks/>
                <a:stCxn id="59" idx="4"/>
                <a:endCxn id="49" idx="1"/>
              </p:cNvCxnSpPr>
              <p:nvPr/>
            </p:nvCxnSpPr>
            <p:spPr>
              <a:xfrm>
                <a:off x="9167067" y="1221423"/>
                <a:ext cx="162905" cy="53490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5" name="Rectangle 74">
            <a:extLst>
              <a:ext uri="{FF2B5EF4-FFF2-40B4-BE49-F238E27FC236}">
                <a16:creationId xmlns:a16="http://schemas.microsoft.com/office/drawing/2014/main" id="{4963ECFD-55A0-9346-8041-B7801B538C01}"/>
              </a:ext>
            </a:extLst>
          </p:cNvPr>
          <p:cNvSpPr/>
          <p:nvPr/>
        </p:nvSpPr>
        <p:spPr>
          <a:xfrm>
            <a:off x="4488380" y="1271813"/>
            <a:ext cx="3891228" cy="32198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O"/>
          </a:p>
        </p:txBody>
      </p:sp>
      <p:pic>
        <p:nvPicPr>
          <p:cNvPr id="76" name="solAnim.mp4" descr="solAnim.mp4">
            <a:hlinkClick r:id="" action="ppaction://media"/>
            <a:extLst>
              <a:ext uri="{FF2B5EF4-FFF2-40B4-BE49-F238E27FC236}">
                <a16:creationId xmlns:a16="http://schemas.microsoft.com/office/drawing/2014/main" id="{8148C934-BAF2-E14F-B8EF-5D67CE02265D}"/>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8"/>
          <a:srcRect l="16157" t="19610" r="18500" b="17933"/>
          <a:stretch/>
        </p:blipFill>
        <p:spPr>
          <a:xfrm>
            <a:off x="4661687" y="1475979"/>
            <a:ext cx="3627027" cy="2855554"/>
          </a:xfrm>
          <a:prstGeom prst="rect">
            <a:avLst/>
          </a:prstGeom>
        </p:spPr>
      </p:pic>
    </p:spTree>
    <p:extLst>
      <p:ext uri="{BB962C8B-B14F-4D97-AF65-F5344CB8AC3E}">
        <p14:creationId xmlns:p14="http://schemas.microsoft.com/office/powerpoint/2010/main" val="2361354120"/>
      </p:ext>
    </p:extLst>
  </p:cSld>
  <p:clrMapOvr>
    <a:masterClrMapping/>
  </p:clrMapOvr>
  <p:timing>
    <p:tnLst>
      <p:par>
        <p:cTn id="1" dur="indefinite" restart="never" nodeType="tmRoot">
          <p:childTnLst>
            <p:video>
              <p:cMediaNode vol="80000">
                <p:cTn id="2" fill="hold" display="0">
                  <p:stCondLst>
                    <p:cond delay="indefinite"/>
                  </p:stCondLst>
                </p:cTn>
                <p:tgtEl>
                  <p:spTgt spid="76"/>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76B8-F681-4BF6-B6A9-C5897BC98580}"/>
              </a:ext>
            </a:extLst>
          </p:cNvPr>
          <p:cNvSpPr>
            <a:spLocks noGrp="1"/>
          </p:cNvSpPr>
          <p:nvPr>
            <p:ph type="title"/>
          </p:nvPr>
        </p:nvSpPr>
        <p:spPr>
          <a:xfrm>
            <a:off x="252622" y="454952"/>
            <a:ext cx="2369559" cy="535531"/>
          </a:xfrm>
        </p:spPr>
        <p:txBody>
          <a:bodyPr/>
          <a:lstStyle/>
          <a:p>
            <a:r>
              <a:rPr lang="en-US"/>
              <a:t>Challenges</a:t>
            </a:r>
          </a:p>
        </p:txBody>
      </p:sp>
      <p:sp>
        <p:nvSpPr>
          <p:cNvPr id="3" name="TextBox 2">
            <a:extLst>
              <a:ext uri="{FF2B5EF4-FFF2-40B4-BE49-F238E27FC236}">
                <a16:creationId xmlns:a16="http://schemas.microsoft.com/office/drawing/2014/main" id="{019FFA48-62B8-4213-B848-B43CEF8FDB52}"/>
              </a:ext>
            </a:extLst>
          </p:cNvPr>
          <p:cNvSpPr txBox="1"/>
          <p:nvPr/>
        </p:nvSpPr>
        <p:spPr>
          <a:xfrm>
            <a:off x="265459" y="1117600"/>
            <a:ext cx="11661082" cy="4708981"/>
          </a:xfrm>
          <a:prstGeom prst="rect">
            <a:avLst/>
          </a:prstGeom>
          <a:noFill/>
        </p:spPr>
        <p:txBody>
          <a:bodyPr wrap="square" rtlCol="0">
            <a:spAutoFit/>
          </a:bodyPr>
          <a:lstStyle/>
          <a:p>
            <a:r>
              <a:rPr lang="en-US" sz="2800" b="1" kern="0">
                <a:solidFill>
                  <a:schemeClr val="accent1"/>
                </a:solidFill>
                <a:latin typeface="Arial" panose="020B0604020202020204" pitchFamily="34" charset="0"/>
                <a:ea typeface="Arial Unicode MS" panose="020B0604020202020204" pitchFamily="34" charset="-128"/>
                <a:cs typeface="Arial" panose="020B0604020202020204" pitchFamily="34" charset="0"/>
              </a:rPr>
              <a:t>Time and capacity constraints</a:t>
            </a:r>
          </a:p>
          <a:p>
            <a:pPr marL="1028700" lvl="1" indent="-571500">
              <a:buFont typeface="Arial" panose="020B0604020202020204" pitchFamily="34" charset="0"/>
              <a:buChar char="•"/>
            </a:pP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Route generator</a:t>
            </a:r>
          </a:p>
          <a:p>
            <a:pPr lvl="1"/>
            <a:endPar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endParaRPr>
          </a:p>
          <a:p>
            <a:r>
              <a:rPr lang="en-US" sz="2800" b="1" kern="0">
                <a:solidFill>
                  <a:schemeClr val="accent1"/>
                </a:solidFill>
                <a:latin typeface="Arial" panose="020B0604020202020204" pitchFamily="34" charset="0"/>
                <a:ea typeface="Arial Unicode MS" panose="020B0604020202020204" pitchFamily="34" charset="-128"/>
                <a:cs typeface="Arial" panose="020B0604020202020204" pitchFamily="34" charset="0"/>
              </a:rPr>
              <a:t>Uncertain demand and the nature of the decisions</a:t>
            </a:r>
          </a:p>
          <a:p>
            <a:pPr marL="1028700" lvl="1" indent="-571500">
              <a:buFont typeface="Arial" panose="020B0604020202020204" pitchFamily="34" charset="0"/>
              <a:buChar char="•"/>
            </a:pP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First y second stage con feedback</a:t>
            </a:r>
            <a:r>
              <a:rPr lang="es-CO"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t>
            </a:r>
          </a:p>
          <a:p>
            <a:pPr marL="1028700" lvl="1" indent="-571500">
              <a:buFont typeface="Arial" panose="020B0604020202020204" pitchFamily="34" charset="0"/>
              <a:buChar char="•"/>
            </a:pP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Generar</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escenarios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y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aprovechar</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las statistical properties de los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datos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historicos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t>
            </a:r>
          </a:p>
          <a:p>
            <a:pPr marL="1028700" lvl="1" indent="-571500">
              <a:buFont typeface="Arial" panose="020B0604020202020204" pitchFamily="34" charset="0"/>
              <a:buChar char="•"/>
            </a:pPr>
            <a:endPar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endParaRPr>
          </a:p>
          <a:p>
            <a:r>
              <a:rPr lang="en-US" sz="2800" b="1" kern="0">
                <a:solidFill>
                  <a:schemeClr val="accent1"/>
                </a:solidFill>
                <a:latin typeface="Arial" panose="020B0604020202020204" pitchFamily="34" charset="0"/>
                <a:ea typeface="Arial Unicode MS" panose="020B0604020202020204" pitchFamily="34" charset="-128"/>
                <a:cs typeface="Arial" panose="020B0604020202020204" pitchFamily="34" charset="0"/>
              </a:rPr>
              <a:t>Gran red y computational time/efficiency</a:t>
            </a:r>
          </a:p>
          <a:p>
            <a:pPr marL="1028700" lvl="1" indent="-571500">
              <a:buFont typeface="Arial" panose="020B0604020202020204" pitchFamily="34" charset="0"/>
              <a:buChar char="•"/>
            </a:pP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Generar</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escenarios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y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aprovechar</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las statistical properties de los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datos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historicos</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t>
            </a:r>
          </a:p>
          <a:p>
            <a:pPr marL="1028700" lvl="1" indent="-571500">
              <a:buFont typeface="Arial" panose="020B0604020202020204" pitchFamily="34" charset="0"/>
              <a:buChar char="•"/>
            </a:pP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rPr>
              <a:t>Acceleration strategies </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hlinkClick r:id="rId2" action="ppaction://hlinksldjump"/>
              </a:rPr>
              <a:t>(</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hlinkClick r:id="rId2" action="ppaction://hlinksldjump"/>
              </a:rPr>
              <a:t>ver</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hlinkClick r:id="rId2" action="ppaction://hlinksldjump"/>
              </a:rPr>
              <a:t> </a:t>
            </a:r>
            <a:r>
              <a:rPr lang="en-US" sz="2400" kern="0" err="1">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hlinkClick r:id="rId2" action="ppaction://hlinksldjump"/>
              </a:rPr>
              <a:t>esta</a:t>
            </a:r>
            <a:r>
              <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hlinkClick r:id="rId2" action="ppaction://hlinksldjump"/>
              </a:rPr>
              <a:t> slide)</a:t>
            </a:r>
            <a:endParaRPr lang="en-US" sz="2400" kern="0">
              <a:solidFill>
                <a:schemeClr val="bg2">
                  <a:lumMod val="25000"/>
                </a:schemeClr>
              </a:solidFill>
              <a:latin typeface="Arial" panose="020B0604020202020204" pitchFamily="34" charset="0"/>
              <a:ea typeface="Arial Unicode MS" panose="020B0604020202020204" pitchFamily="34" charset="-128"/>
              <a:cs typeface="Arial" panose="020B0604020202020204" pitchFamily="34" charset="0"/>
            </a:endParaRPr>
          </a:p>
        </p:txBody>
      </p:sp>
    </p:spTree>
    <p:extLst>
      <p:ext uri="{BB962C8B-B14F-4D97-AF65-F5344CB8AC3E}">
        <p14:creationId xmlns:p14="http://schemas.microsoft.com/office/powerpoint/2010/main" val="313005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251B673-64EC-ED43-B1BB-C1ECF615AF00}"/>
                  </a:ext>
                </a:extLst>
              </p:cNvPr>
              <p:cNvSpPr txBox="1"/>
              <p:nvPr/>
            </p:nvSpPr>
            <p:spPr>
              <a:xfrm>
                <a:off x="1783525" y="1915379"/>
                <a:ext cx="112030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min</m:t>
                          </m:r>
                        </m:fName>
                        <m:e>
                          <m:r>
                            <a:rPr lang="en-US" sz="3200" b="0" i="1" smtClean="0">
                              <a:latin typeface="Cambria Math" panose="02040503050406030204" pitchFamily="18" charset="0"/>
                            </a:rPr>
                            <m:t> </m:t>
                          </m:r>
                        </m:e>
                      </m:func>
                    </m:oMath>
                  </m:oMathPara>
                </a14:m>
                <a:endParaRPr lang="en-CO" sz="3200"/>
              </a:p>
            </p:txBody>
          </p:sp>
        </mc:Choice>
        <mc:Fallback>
          <p:sp>
            <p:nvSpPr>
              <p:cNvPr id="16" name="TextBox 15">
                <a:extLst>
                  <a:ext uri="{FF2B5EF4-FFF2-40B4-BE49-F238E27FC236}">
                    <a16:creationId xmlns:a16="http://schemas.microsoft.com/office/drawing/2014/main" id="{D251B673-64EC-ED43-B1BB-C1ECF615AF00}"/>
                  </a:ext>
                </a:extLst>
              </p:cNvPr>
              <p:cNvSpPr txBox="1">
                <a:spLocks noRot="1" noChangeAspect="1" noMove="1" noResize="1" noEditPoints="1" noAdjustHandles="1" noChangeArrowheads="1" noChangeShapeType="1" noTextEdit="1"/>
              </p:cNvSpPr>
              <p:nvPr/>
            </p:nvSpPr>
            <p:spPr>
              <a:xfrm>
                <a:off x="1783525" y="1915379"/>
                <a:ext cx="1120307" cy="584775"/>
              </a:xfrm>
              <a:prstGeom prst="rect">
                <a:avLst/>
              </a:prstGeom>
              <a:blipFill>
                <a:blip r:embed="rId3"/>
                <a:stretch>
                  <a:fillRect/>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AE2BE589-9AEC-804B-93C8-564B450ECB18}"/>
              </a:ext>
            </a:extLst>
          </p:cNvPr>
          <p:cNvPicPr>
            <a:picLocks noChangeAspect="1"/>
          </p:cNvPicPr>
          <p:nvPr/>
        </p:nvPicPr>
        <p:blipFill>
          <a:blip r:embed="rId4"/>
          <a:stretch>
            <a:fillRect/>
          </a:stretch>
        </p:blipFill>
        <p:spPr>
          <a:xfrm>
            <a:off x="4752625" y="2005250"/>
            <a:ext cx="500673" cy="500673"/>
          </a:xfrm>
          <a:prstGeom prst="rect">
            <a:avLst/>
          </a:prstGeom>
        </p:spPr>
      </p:pic>
      <p:pic>
        <p:nvPicPr>
          <p:cNvPr id="42" name="Picture 41">
            <a:extLst>
              <a:ext uri="{FF2B5EF4-FFF2-40B4-BE49-F238E27FC236}">
                <a16:creationId xmlns:a16="http://schemas.microsoft.com/office/drawing/2014/main" id="{95613BA7-5296-C744-8862-FE3A5BA59B46}"/>
              </a:ext>
            </a:extLst>
          </p:cNvPr>
          <p:cNvPicPr>
            <a:picLocks noChangeAspect="1"/>
          </p:cNvPicPr>
          <p:nvPr/>
        </p:nvPicPr>
        <p:blipFill>
          <a:blip r:embed="rId4"/>
          <a:stretch>
            <a:fillRect/>
          </a:stretch>
        </p:blipFill>
        <p:spPr>
          <a:xfrm>
            <a:off x="7636830" y="1999481"/>
            <a:ext cx="500673" cy="500673"/>
          </a:xfrm>
          <a:prstGeom prst="rect">
            <a:avLst/>
          </a:prstGeom>
        </p:spPr>
      </p:pic>
      <p:grpSp>
        <p:nvGrpSpPr>
          <p:cNvPr id="44" name="Group 43">
            <a:extLst>
              <a:ext uri="{FF2B5EF4-FFF2-40B4-BE49-F238E27FC236}">
                <a16:creationId xmlns:a16="http://schemas.microsoft.com/office/drawing/2014/main" id="{3D755072-C6CD-8645-BE47-BE633E6E94E8}"/>
              </a:ext>
            </a:extLst>
          </p:cNvPr>
          <p:cNvGrpSpPr/>
          <p:nvPr/>
        </p:nvGrpSpPr>
        <p:grpSpPr>
          <a:xfrm>
            <a:off x="2948480" y="1715155"/>
            <a:ext cx="1361710" cy="1015663"/>
            <a:chOff x="2948480" y="1600852"/>
            <a:chExt cx="1361710" cy="1015663"/>
          </a:xfrm>
        </p:grpSpPr>
        <p:sp>
          <p:nvSpPr>
            <p:cNvPr id="31" name="Rectangle 30">
              <a:extLst>
                <a:ext uri="{FF2B5EF4-FFF2-40B4-BE49-F238E27FC236}">
                  <a16:creationId xmlns:a16="http://schemas.microsoft.com/office/drawing/2014/main" id="{E9A4D446-1CE2-D049-B8DD-32614E4C0132}"/>
                </a:ext>
              </a:extLst>
            </p:cNvPr>
            <p:cNvSpPr/>
            <p:nvPr/>
          </p:nvSpPr>
          <p:spPr>
            <a:xfrm>
              <a:off x="3567324" y="1927138"/>
              <a:ext cx="321904" cy="3016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32" name="Rectangle 31">
              <a:extLst>
                <a:ext uri="{FF2B5EF4-FFF2-40B4-BE49-F238E27FC236}">
                  <a16:creationId xmlns:a16="http://schemas.microsoft.com/office/drawing/2014/main" id="{4681460C-11EE-964F-9ED7-D732C20040F3}"/>
                </a:ext>
              </a:extLst>
            </p:cNvPr>
            <p:cNvSpPr/>
            <p:nvPr/>
          </p:nvSpPr>
          <p:spPr>
            <a:xfrm>
              <a:off x="3716675" y="2086607"/>
              <a:ext cx="321904" cy="3016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33" name="Rectangle 32">
              <a:extLst>
                <a:ext uri="{FF2B5EF4-FFF2-40B4-BE49-F238E27FC236}">
                  <a16:creationId xmlns:a16="http://schemas.microsoft.com/office/drawing/2014/main" id="{91E11051-D93C-9D4F-9A97-51141584EBA0}"/>
                </a:ext>
              </a:extLst>
            </p:cNvPr>
            <p:cNvSpPr/>
            <p:nvPr/>
          </p:nvSpPr>
          <p:spPr>
            <a:xfrm>
              <a:off x="3988286" y="1957840"/>
              <a:ext cx="321904" cy="3016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21" name="TextBox 20">
              <a:extLst>
                <a:ext uri="{FF2B5EF4-FFF2-40B4-BE49-F238E27FC236}">
                  <a16:creationId xmlns:a16="http://schemas.microsoft.com/office/drawing/2014/main" id="{1AF94EE7-F7A3-A240-9A09-F144C52CF442}"/>
                </a:ext>
              </a:extLst>
            </p:cNvPr>
            <p:cNvSpPr txBox="1"/>
            <p:nvPr/>
          </p:nvSpPr>
          <p:spPr>
            <a:xfrm>
              <a:off x="2948480" y="1600852"/>
              <a:ext cx="574196" cy="1015663"/>
            </a:xfrm>
            <a:prstGeom prst="rect">
              <a:avLst/>
            </a:prstGeom>
            <a:noFill/>
          </p:spPr>
          <p:txBody>
            <a:bodyPr wrap="none" rtlCol="0">
              <a:spAutoFit/>
            </a:bodyPr>
            <a:lstStyle/>
            <a:p>
              <a:r>
                <a:rPr lang="en-CO" sz="6000" b="1">
                  <a:solidFill>
                    <a:srgbClr val="00B050"/>
                  </a:solidFill>
                </a:rPr>
                <a:t>$</a:t>
              </a:r>
              <a:endParaRPr lang="en-CO" b="1">
                <a:solidFill>
                  <a:srgbClr val="00B050"/>
                </a:solidFill>
              </a:endParaRPr>
            </a:p>
          </p:txBody>
        </p:sp>
      </p:grpSp>
      <p:grpSp>
        <p:nvGrpSpPr>
          <p:cNvPr id="53" name="Group 52">
            <a:extLst>
              <a:ext uri="{FF2B5EF4-FFF2-40B4-BE49-F238E27FC236}">
                <a16:creationId xmlns:a16="http://schemas.microsoft.com/office/drawing/2014/main" id="{77ABBFC9-3D8F-694D-A358-B81AF1389D80}"/>
              </a:ext>
            </a:extLst>
          </p:cNvPr>
          <p:cNvGrpSpPr/>
          <p:nvPr/>
        </p:nvGrpSpPr>
        <p:grpSpPr>
          <a:xfrm>
            <a:off x="5461276" y="1628904"/>
            <a:ext cx="2013013" cy="1252825"/>
            <a:chOff x="5461276" y="1514601"/>
            <a:chExt cx="2013013" cy="1252825"/>
          </a:xfrm>
        </p:grpSpPr>
        <p:grpSp>
          <p:nvGrpSpPr>
            <p:cNvPr id="20" name="Group 19">
              <a:extLst>
                <a:ext uri="{FF2B5EF4-FFF2-40B4-BE49-F238E27FC236}">
                  <a16:creationId xmlns:a16="http://schemas.microsoft.com/office/drawing/2014/main" id="{6F2FCFD5-448A-F24F-99DC-49F1B1B19B3F}"/>
                </a:ext>
              </a:extLst>
            </p:cNvPr>
            <p:cNvGrpSpPr/>
            <p:nvPr/>
          </p:nvGrpSpPr>
          <p:grpSpPr>
            <a:xfrm>
              <a:off x="6053104" y="1514601"/>
              <a:ext cx="1421185" cy="1252825"/>
              <a:chOff x="5224242" y="904707"/>
              <a:chExt cx="1421185" cy="1252825"/>
            </a:xfrm>
          </p:grpSpPr>
          <p:pic>
            <p:nvPicPr>
              <p:cNvPr id="37" name="Picture 36">
                <a:extLst>
                  <a:ext uri="{FF2B5EF4-FFF2-40B4-BE49-F238E27FC236}">
                    <a16:creationId xmlns:a16="http://schemas.microsoft.com/office/drawing/2014/main" id="{D3957637-7DF4-0245-A580-12F127B8FE1A}"/>
                  </a:ext>
                </a:extLst>
              </p:cNvPr>
              <p:cNvPicPr>
                <a:picLocks noChangeAspect="1"/>
              </p:cNvPicPr>
              <p:nvPr/>
            </p:nvPicPr>
            <p:blipFill>
              <a:blip r:embed="rId5">
                <a:duotone>
                  <a:schemeClr val="accent5">
                    <a:shade val="45000"/>
                    <a:satMod val="135000"/>
                  </a:schemeClr>
                  <a:prstClr val="white"/>
                </a:duotone>
              </a:blip>
              <a:stretch>
                <a:fillRect/>
              </a:stretch>
            </p:blipFill>
            <p:spPr>
              <a:xfrm flipH="1">
                <a:off x="5224242" y="1265146"/>
                <a:ext cx="747850" cy="734654"/>
              </a:xfrm>
              <a:prstGeom prst="rect">
                <a:avLst/>
              </a:prstGeom>
            </p:spPr>
          </p:pic>
          <p:pic>
            <p:nvPicPr>
              <p:cNvPr id="38" name="Picture 37">
                <a:extLst>
                  <a:ext uri="{FF2B5EF4-FFF2-40B4-BE49-F238E27FC236}">
                    <a16:creationId xmlns:a16="http://schemas.microsoft.com/office/drawing/2014/main" id="{C3D5FA46-8FD0-4E40-A506-A3D73F368560}"/>
                  </a:ext>
                </a:extLst>
              </p:cNvPr>
              <p:cNvPicPr>
                <a:picLocks noChangeAspect="1"/>
              </p:cNvPicPr>
              <p:nvPr/>
            </p:nvPicPr>
            <p:blipFill>
              <a:blip r:embed="rId5">
                <a:duotone>
                  <a:schemeClr val="accent5">
                    <a:shade val="45000"/>
                    <a:satMod val="135000"/>
                  </a:schemeClr>
                  <a:prstClr val="white"/>
                </a:duotone>
              </a:blip>
              <a:stretch>
                <a:fillRect/>
              </a:stretch>
            </p:blipFill>
            <p:spPr>
              <a:xfrm flipH="1">
                <a:off x="5682511" y="904707"/>
                <a:ext cx="747850" cy="734654"/>
              </a:xfrm>
              <a:prstGeom prst="rect">
                <a:avLst/>
              </a:prstGeom>
            </p:spPr>
          </p:pic>
          <p:pic>
            <p:nvPicPr>
              <p:cNvPr id="39" name="Picture 38">
                <a:extLst>
                  <a:ext uri="{FF2B5EF4-FFF2-40B4-BE49-F238E27FC236}">
                    <a16:creationId xmlns:a16="http://schemas.microsoft.com/office/drawing/2014/main" id="{F92B5FCB-6F84-674E-BAEB-6550843861D4}"/>
                  </a:ext>
                </a:extLst>
              </p:cNvPr>
              <p:cNvPicPr>
                <a:picLocks noChangeAspect="1"/>
              </p:cNvPicPr>
              <p:nvPr/>
            </p:nvPicPr>
            <p:blipFill>
              <a:blip r:embed="rId5">
                <a:duotone>
                  <a:schemeClr val="accent5">
                    <a:shade val="45000"/>
                    <a:satMod val="135000"/>
                  </a:schemeClr>
                  <a:prstClr val="white"/>
                </a:duotone>
              </a:blip>
              <a:stretch>
                <a:fillRect/>
              </a:stretch>
            </p:blipFill>
            <p:spPr>
              <a:xfrm>
                <a:off x="5934379" y="1422878"/>
                <a:ext cx="711048" cy="734654"/>
              </a:xfrm>
              <a:prstGeom prst="rect">
                <a:avLst/>
              </a:prstGeom>
            </p:spPr>
          </p:pic>
        </p:grpSp>
        <p:sp>
          <p:nvSpPr>
            <p:cNvPr id="45" name="TextBox 44">
              <a:extLst>
                <a:ext uri="{FF2B5EF4-FFF2-40B4-BE49-F238E27FC236}">
                  <a16:creationId xmlns:a16="http://schemas.microsoft.com/office/drawing/2014/main" id="{3074A73A-1706-A74B-A3CC-096ADBF8419F}"/>
                </a:ext>
              </a:extLst>
            </p:cNvPr>
            <p:cNvSpPr txBox="1"/>
            <p:nvPr/>
          </p:nvSpPr>
          <p:spPr>
            <a:xfrm>
              <a:off x="5461276" y="1600852"/>
              <a:ext cx="574196" cy="1015663"/>
            </a:xfrm>
            <a:prstGeom prst="rect">
              <a:avLst/>
            </a:prstGeom>
            <a:noFill/>
          </p:spPr>
          <p:txBody>
            <a:bodyPr wrap="none" rtlCol="0">
              <a:spAutoFit/>
            </a:bodyPr>
            <a:lstStyle/>
            <a:p>
              <a:r>
                <a:rPr lang="en-CO" sz="6000" b="1">
                  <a:solidFill>
                    <a:srgbClr val="0070C0"/>
                  </a:solidFill>
                </a:rPr>
                <a:t>$</a:t>
              </a:r>
              <a:endParaRPr lang="en-CO" b="1">
                <a:solidFill>
                  <a:srgbClr val="0070C0"/>
                </a:solidFill>
              </a:endParaRPr>
            </a:p>
          </p:txBody>
        </p:sp>
      </p:grpSp>
      <p:grpSp>
        <p:nvGrpSpPr>
          <p:cNvPr id="55" name="Group 54">
            <a:extLst>
              <a:ext uri="{FF2B5EF4-FFF2-40B4-BE49-F238E27FC236}">
                <a16:creationId xmlns:a16="http://schemas.microsoft.com/office/drawing/2014/main" id="{DDFDB485-25FA-8348-9BBA-0178D6D630C9}"/>
              </a:ext>
            </a:extLst>
          </p:cNvPr>
          <p:cNvGrpSpPr/>
          <p:nvPr/>
        </p:nvGrpSpPr>
        <p:grpSpPr>
          <a:xfrm>
            <a:off x="9107920" y="1777348"/>
            <a:ext cx="1672913" cy="1032693"/>
            <a:chOff x="8264804" y="1634818"/>
            <a:chExt cx="1672913" cy="1032693"/>
          </a:xfrm>
        </p:grpSpPr>
        <p:sp>
          <p:nvSpPr>
            <p:cNvPr id="46" name="TextBox 45">
              <a:extLst>
                <a:ext uri="{FF2B5EF4-FFF2-40B4-BE49-F238E27FC236}">
                  <a16:creationId xmlns:a16="http://schemas.microsoft.com/office/drawing/2014/main" id="{8238AB6C-E5A7-0743-B185-BCC76BD38AC8}"/>
                </a:ext>
              </a:extLst>
            </p:cNvPr>
            <p:cNvSpPr txBox="1"/>
            <p:nvPr/>
          </p:nvSpPr>
          <p:spPr>
            <a:xfrm>
              <a:off x="8264804" y="1634818"/>
              <a:ext cx="574196" cy="1015663"/>
            </a:xfrm>
            <a:prstGeom prst="rect">
              <a:avLst/>
            </a:prstGeom>
            <a:noFill/>
          </p:spPr>
          <p:txBody>
            <a:bodyPr wrap="none" rtlCol="0">
              <a:spAutoFit/>
            </a:bodyPr>
            <a:lstStyle/>
            <a:p>
              <a:r>
                <a:rPr lang="en-CO" sz="6000" b="1">
                  <a:solidFill>
                    <a:srgbClr val="FF9300"/>
                  </a:solidFill>
                </a:rPr>
                <a:t>$</a:t>
              </a:r>
              <a:endParaRPr lang="en-CO" b="1">
                <a:solidFill>
                  <a:srgbClr val="FF9300"/>
                </a:solidFill>
              </a:endParaRPr>
            </a:p>
          </p:txBody>
        </p:sp>
        <p:grpSp>
          <p:nvGrpSpPr>
            <p:cNvPr id="34" name="Group 33">
              <a:extLst>
                <a:ext uri="{FF2B5EF4-FFF2-40B4-BE49-F238E27FC236}">
                  <a16:creationId xmlns:a16="http://schemas.microsoft.com/office/drawing/2014/main" id="{CF55FD53-112C-9F49-944D-4919E438BD85}"/>
                </a:ext>
              </a:extLst>
            </p:cNvPr>
            <p:cNvGrpSpPr/>
            <p:nvPr/>
          </p:nvGrpSpPr>
          <p:grpSpPr>
            <a:xfrm>
              <a:off x="8855645" y="1665510"/>
              <a:ext cx="1082072" cy="1002001"/>
              <a:chOff x="9041067" y="969423"/>
              <a:chExt cx="1082072" cy="1002001"/>
            </a:xfrm>
          </p:grpSpPr>
          <p:grpSp>
            <p:nvGrpSpPr>
              <p:cNvPr id="48" name="Group 47">
                <a:extLst>
                  <a:ext uri="{FF2B5EF4-FFF2-40B4-BE49-F238E27FC236}">
                    <a16:creationId xmlns:a16="http://schemas.microsoft.com/office/drawing/2014/main" id="{9EC36E2A-E52B-B14E-8DCE-F0204C4181D9}"/>
                  </a:ext>
                </a:extLst>
              </p:cNvPr>
              <p:cNvGrpSpPr/>
              <p:nvPr/>
            </p:nvGrpSpPr>
            <p:grpSpPr>
              <a:xfrm>
                <a:off x="9293067" y="1719424"/>
                <a:ext cx="252000" cy="252000"/>
                <a:chOff x="6350999" y="4440714"/>
                <a:chExt cx="252000" cy="252000"/>
              </a:xfrm>
            </p:grpSpPr>
            <p:sp>
              <p:nvSpPr>
                <p:cNvPr id="49" name="Oval 48">
                  <a:extLst>
                    <a:ext uri="{FF2B5EF4-FFF2-40B4-BE49-F238E27FC236}">
                      <a16:creationId xmlns:a16="http://schemas.microsoft.com/office/drawing/2014/main" id="{893CB9F4-9C27-A848-BE3E-07502A33A89F}"/>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0" name="Oval 49">
                  <a:extLst>
                    <a:ext uri="{FF2B5EF4-FFF2-40B4-BE49-F238E27FC236}">
                      <a16:creationId xmlns:a16="http://schemas.microsoft.com/office/drawing/2014/main" id="{C85D2D30-4E40-8944-B8B0-F26D99680AEA}"/>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
            <p:nvSpPr>
              <p:cNvPr id="51" name="Rectangle 50">
                <a:extLst>
                  <a:ext uri="{FF2B5EF4-FFF2-40B4-BE49-F238E27FC236}">
                    <a16:creationId xmlns:a16="http://schemas.microsoft.com/office/drawing/2014/main" id="{28EF5745-BCD0-4348-8186-95886B3EAD2B}"/>
                  </a:ext>
                </a:extLst>
              </p:cNvPr>
              <p:cNvSpPr/>
              <p:nvPr/>
            </p:nvSpPr>
            <p:spPr>
              <a:xfrm>
                <a:off x="9887243" y="1305141"/>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52" name="Straight Arrow Connector 51">
                <a:extLst>
                  <a:ext uri="{FF2B5EF4-FFF2-40B4-BE49-F238E27FC236}">
                    <a16:creationId xmlns:a16="http://schemas.microsoft.com/office/drawing/2014/main" id="{43975416-09DD-2449-9E82-C52F86362DF6}"/>
                  </a:ext>
                </a:extLst>
              </p:cNvPr>
              <p:cNvCxnSpPr>
                <a:cxnSpLocks/>
                <a:stCxn id="49" idx="7"/>
                <a:endCxn id="51" idx="1"/>
              </p:cNvCxnSpPr>
              <p:nvPr/>
            </p:nvCxnSpPr>
            <p:spPr>
              <a:xfrm flipV="1">
                <a:off x="9508162" y="1417550"/>
                <a:ext cx="379081" cy="33877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C8F8C3C-B6FA-984B-A189-9ACF2ADF40BF}"/>
                  </a:ext>
                </a:extLst>
              </p:cNvPr>
              <p:cNvCxnSpPr>
                <a:cxnSpLocks/>
                <a:stCxn id="51" idx="0"/>
                <a:endCxn id="59" idx="6"/>
              </p:cNvCxnSpPr>
              <p:nvPr/>
            </p:nvCxnSpPr>
            <p:spPr>
              <a:xfrm flipH="1" flipV="1">
                <a:off x="9293067" y="1095423"/>
                <a:ext cx="712124" cy="20971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2D5E7A77-EDD5-0148-8A27-BEF3F134AA1B}"/>
                  </a:ext>
                </a:extLst>
              </p:cNvPr>
              <p:cNvGrpSpPr/>
              <p:nvPr/>
            </p:nvGrpSpPr>
            <p:grpSpPr>
              <a:xfrm>
                <a:off x="9041067" y="969423"/>
                <a:ext cx="252000" cy="252000"/>
                <a:chOff x="6350999" y="4440714"/>
                <a:chExt cx="252000" cy="252000"/>
              </a:xfrm>
            </p:grpSpPr>
            <p:sp>
              <p:nvSpPr>
                <p:cNvPr id="59" name="Oval 58">
                  <a:extLst>
                    <a:ext uri="{FF2B5EF4-FFF2-40B4-BE49-F238E27FC236}">
                      <a16:creationId xmlns:a16="http://schemas.microsoft.com/office/drawing/2014/main" id="{E01BA852-E330-7744-9211-8FB4DCF24200}"/>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0" name="Oval 59">
                  <a:extLst>
                    <a:ext uri="{FF2B5EF4-FFF2-40B4-BE49-F238E27FC236}">
                      <a16:creationId xmlns:a16="http://schemas.microsoft.com/office/drawing/2014/main" id="{F3FD5C91-7FD6-7641-AF95-50226EA29901}"/>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63" name="Straight Arrow Connector 62">
                <a:extLst>
                  <a:ext uri="{FF2B5EF4-FFF2-40B4-BE49-F238E27FC236}">
                    <a16:creationId xmlns:a16="http://schemas.microsoft.com/office/drawing/2014/main" id="{2ED6E8DF-77E9-8543-A03D-1C2813D3F7B7}"/>
                  </a:ext>
                </a:extLst>
              </p:cNvPr>
              <p:cNvCxnSpPr>
                <a:cxnSpLocks/>
                <a:stCxn id="59" idx="4"/>
                <a:endCxn id="49" idx="1"/>
              </p:cNvCxnSpPr>
              <p:nvPr/>
            </p:nvCxnSpPr>
            <p:spPr>
              <a:xfrm>
                <a:off x="9167067" y="1221423"/>
                <a:ext cx="162905" cy="53490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9" name="Group 28">
            <a:extLst>
              <a:ext uri="{FF2B5EF4-FFF2-40B4-BE49-F238E27FC236}">
                <a16:creationId xmlns:a16="http://schemas.microsoft.com/office/drawing/2014/main" id="{F0227770-0F78-EC43-81B4-B38194705957}"/>
              </a:ext>
            </a:extLst>
          </p:cNvPr>
          <p:cNvGrpSpPr/>
          <p:nvPr/>
        </p:nvGrpSpPr>
        <p:grpSpPr>
          <a:xfrm>
            <a:off x="8066237" y="1391020"/>
            <a:ext cx="3446827" cy="1789916"/>
            <a:chOff x="7899739" y="608539"/>
            <a:chExt cx="3446827" cy="1789916"/>
          </a:xfrm>
        </p:grpSpPr>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3B241D16-5F43-1D49-96AF-E4761C7E1612}"/>
                    </a:ext>
                  </a:extLst>
                </p:cNvPr>
                <p:cNvSpPr txBox="1"/>
                <p:nvPr/>
              </p:nvSpPr>
              <p:spPr>
                <a:xfrm>
                  <a:off x="7899739" y="795123"/>
                  <a:ext cx="1071126" cy="13234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0" b="0" i="1" smtClean="0">
                            <a:latin typeface="Cambria Math" panose="02040503050406030204" pitchFamily="18" charset="0"/>
                          </a:rPr>
                          <m:t>𝔼</m:t>
                        </m:r>
                      </m:oMath>
                    </m:oMathPara>
                  </a14:m>
                  <a:endParaRPr lang="en-CO" sz="8000"/>
                </a:p>
              </p:txBody>
            </p:sp>
          </mc:Choice>
          <mc:Fallback>
            <p:sp>
              <p:nvSpPr>
                <p:cNvPr id="30" name="TextBox 29">
                  <a:extLst>
                    <a:ext uri="{FF2B5EF4-FFF2-40B4-BE49-F238E27FC236}">
                      <a16:creationId xmlns:a16="http://schemas.microsoft.com/office/drawing/2014/main" id="{3B241D16-5F43-1D49-96AF-E4761C7E1612}"/>
                    </a:ext>
                  </a:extLst>
                </p:cNvPr>
                <p:cNvSpPr txBox="1">
                  <a:spLocks noRot="1" noChangeAspect="1" noMove="1" noResize="1" noEditPoints="1" noAdjustHandles="1" noChangeArrowheads="1" noChangeShapeType="1" noTextEdit="1"/>
                </p:cNvSpPr>
                <p:nvPr/>
              </p:nvSpPr>
              <p:spPr>
                <a:xfrm>
                  <a:off x="7899739" y="795123"/>
                  <a:ext cx="1071126" cy="132343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71A09934-CC20-F14B-8C0A-06AA70331F17}"/>
                    </a:ext>
                  </a:extLst>
                </p:cNvPr>
                <p:cNvSpPr txBox="1"/>
                <p:nvPr/>
              </p:nvSpPr>
              <p:spPr>
                <a:xfrm>
                  <a:off x="8464733" y="608539"/>
                  <a:ext cx="894797" cy="15696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600" b="0" i="1" smtClean="0">
                            <a:latin typeface="Cambria Math" panose="02040503050406030204" pitchFamily="18" charset="0"/>
                          </a:rPr>
                          <m:t>[</m:t>
                        </m:r>
                      </m:oMath>
                    </m:oMathPara>
                  </a14:m>
                  <a:endParaRPr lang="en-CO" sz="9600"/>
                </a:p>
              </p:txBody>
            </p:sp>
          </mc:Choice>
          <mc:Fallback>
            <p:sp>
              <p:nvSpPr>
                <p:cNvPr id="35" name="TextBox 34">
                  <a:extLst>
                    <a:ext uri="{FF2B5EF4-FFF2-40B4-BE49-F238E27FC236}">
                      <a16:creationId xmlns:a16="http://schemas.microsoft.com/office/drawing/2014/main" id="{71A09934-CC20-F14B-8C0A-06AA70331F17}"/>
                    </a:ext>
                  </a:extLst>
                </p:cNvPr>
                <p:cNvSpPr txBox="1">
                  <a:spLocks noRot="1" noChangeAspect="1" noMove="1" noResize="1" noEditPoints="1" noAdjustHandles="1" noChangeArrowheads="1" noChangeShapeType="1" noTextEdit="1"/>
                </p:cNvSpPr>
                <p:nvPr/>
              </p:nvSpPr>
              <p:spPr>
                <a:xfrm>
                  <a:off x="8464733" y="608539"/>
                  <a:ext cx="894797" cy="156966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54D0F0DA-AB27-A647-B56E-30D011694C77}"/>
                    </a:ext>
                  </a:extLst>
                </p:cNvPr>
                <p:cNvSpPr txBox="1"/>
                <p:nvPr/>
              </p:nvSpPr>
              <p:spPr>
                <a:xfrm rot="10800000">
                  <a:off x="10451769" y="828795"/>
                  <a:ext cx="894797" cy="15696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600" b="0" i="1" smtClean="0">
                            <a:latin typeface="Cambria Math" panose="02040503050406030204" pitchFamily="18" charset="0"/>
                          </a:rPr>
                          <m:t>[</m:t>
                        </m:r>
                      </m:oMath>
                    </m:oMathPara>
                  </a14:m>
                  <a:endParaRPr lang="en-CO" sz="9600"/>
                </a:p>
              </p:txBody>
            </p:sp>
          </mc:Choice>
          <mc:Fallback>
            <p:sp>
              <p:nvSpPr>
                <p:cNvPr id="36" name="TextBox 35">
                  <a:extLst>
                    <a:ext uri="{FF2B5EF4-FFF2-40B4-BE49-F238E27FC236}">
                      <a16:creationId xmlns:a16="http://schemas.microsoft.com/office/drawing/2014/main" id="{54D0F0DA-AB27-A647-B56E-30D011694C77}"/>
                    </a:ext>
                  </a:extLst>
                </p:cNvPr>
                <p:cNvSpPr txBox="1">
                  <a:spLocks noRot="1" noChangeAspect="1" noMove="1" noResize="1" noEditPoints="1" noAdjustHandles="1" noChangeArrowheads="1" noChangeShapeType="1" noTextEdit="1"/>
                </p:cNvSpPr>
                <p:nvPr/>
              </p:nvSpPr>
              <p:spPr>
                <a:xfrm rot="10800000">
                  <a:off x="10451769" y="828795"/>
                  <a:ext cx="894797" cy="1569660"/>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64619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Connector: Elbow 34">
            <a:extLst>
              <a:ext uri="{FF2B5EF4-FFF2-40B4-BE49-F238E27FC236}">
                <a16:creationId xmlns:a16="http://schemas.microsoft.com/office/drawing/2014/main" id="{E7D41DFF-25C3-4966-82DC-A6B103448B61}"/>
              </a:ext>
            </a:extLst>
          </p:cNvPr>
          <p:cNvCxnSpPr>
            <a:cxnSpLocks/>
            <a:stCxn id="8" idx="2"/>
            <a:endCxn id="10" idx="2"/>
          </p:cNvCxnSpPr>
          <p:nvPr/>
        </p:nvCxnSpPr>
        <p:spPr>
          <a:xfrm rot="16200000" flipH="1">
            <a:off x="6072618" y="3507791"/>
            <a:ext cx="12700" cy="3981465"/>
          </a:xfrm>
          <a:prstGeom prst="bentConnector3">
            <a:avLst>
              <a:gd name="adj1" fmla="val 3913024"/>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D21D0A5-09BB-4234-9EC9-D8D2260E83F5}"/>
              </a:ext>
            </a:extLst>
          </p:cNvPr>
          <p:cNvCxnSpPr>
            <a:cxnSpLocks/>
            <a:stCxn id="8" idx="0"/>
            <a:endCxn id="10" idx="0"/>
          </p:cNvCxnSpPr>
          <p:nvPr/>
        </p:nvCxnSpPr>
        <p:spPr>
          <a:xfrm rot="5400000" flipH="1" flipV="1">
            <a:off x="6072618" y="1210389"/>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2016D8EA-A37D-4EDD-A220-3375F69F2EF0}"/>
              </a:ext>
            </a:extLst>
          </p:cNvPr>
          <p:cNvCxnSpPr>
            <a:cxnSpLocks/>
            <a:stCxn id="25" idx="1"/>
            <a:endCxn id="8" idx="1"/>
          </p:cNvCxnSpPr>
          <p:nvPr/>
        </p:nvCxnSpPr>
        <p:spPr>
          <a:xfrm rot="10800000" flipV="1">
            <a:off x="2407143" y="1567969"/>
            <a:ext cx="315997" cy="2781854"/>
          </a:xfrm>
          <a:prstGeom prst="bentConnector3">
            <a:avLst>
              <a:gd name="adj1" fmla="val 36106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965519-2D7E-4E55-919A-BE30F450A2C5}"/>
              </a:ext>
            </a:extLst>
          </p:cNvPr>
          <p:cNvCxnSpPr>
            <a:cxnSpLocks/>
            <a:stCxn id="25" idx="3"/>
            <a:endCxn id="10" idx="3"/>
          </p:cNvCxnSpPr>
          <p:nvPr/>
        </p:nvCxnSpPr>
        <p:spPr>
          <a:xfrm>
            <a:off x="9409227" y="1567969"/>
            <a:ext cx="327476" cy="2781854"/>
          </a:xfrm>
          <a:prstGeom prst="bentConnector3">
            <a:avLst>
              <a:gd name="adj1" fmla="val 348876"/>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4F58438-4DB6-4052-97EF-0A881DE433FB}"/>
              </a:ext>
            </a:extLst>
          </p:cNvPr>
          <p:cNvSpPr/>
          <p:nvPr/>
        </p:nvSpPr>
        <p:spPr>
          <a:xfrm>
            <a:off x="1" y="380144"/>
            <a:ext cx="12192000" cy="5633029"/>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248DECF3-2515-418E-B950-BB4EC7D90AC9}"/>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8" name="Rectangle 7">
            <a:extLst>
              <a:ext uri="{FF2B5EF4-FFF2-40B4-BE49-F238E27FC236}">
                <a16:creationId xmlns:a16="http://schemas.microsoft.com/office/drawing/2014/main" id="{ECD65BFD-254C-4443-9F33-BB17BE8CAF23}"/>
              </a:ext>
            </a:extLst>
          </p:cNvPr>
          <p:cNvSpPr/>
          <p:nvPr/>
        </p:nvSpPr>
        <p:spPr>
          <a:xfrm>
            <a:off x="2407142" y="3201121"/>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5" name="Rectangle 24">
            <a:extLst>
              <a:ext uri="{FF2B5EF4-FFF2-40B4-BE49-F238E27FC236}">
                <a16:creationId xmlns:a16="http://schemas.microsoft.com/office/drawing/2014/main" id="{FE7AC9D3-ACD4-4B38-A232-714C3684BB74}"/>
              </a:ext>
            </a:extLst>
          </p:cNvPr>
          <p:cNvSpPr/>
          <p:nvPr/>
        </p:nvSpPr>
        <p:spPr>
          <a:xfrm>
            <a:off x="2723139" y="952355"/>
            <a:ext cx="6686088" cy="123122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1B08D12B-C514-46C6-B52E-FA9AB097EB90}"/>
              </a:ext>
            </a:extLst>
          </p:cNvPr>
          <p:cNvSpPr/>
          <p:nvPr/>
        </p:nvSpPr>
        <p:spPr>
          <a:xfrm>
            <a:off x="6493804" y="588864"/>
            <a:ext cx="291542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 generation</a:t>
            </a:r>
          </a:p>
        </p:txBody>
      </p:sp>
    </p:spTree>
    <p:extLst>
      <p:ext uri="{BB962C8B-B14F-4D97-AF65-F5344CB8AC3E}">
        <p14:creationId xmlns:p14="http://schemas.microsoft.com/office/powerpoint/2010/main" val="3427973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D65BFD-254C-4443-9F33-BB17BE8CAF23}"/>
              </a:ext>
            </a:extLst>
          </p:cNvPr>
          <p:cNvSpPr/>
          <p:nvPr/>
        </p:nvSpPr>
        <p:spPr>
          <a:xfrm>
            <a:off x="2407142" y="1909035"/>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1527088"/>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26" name="Rectangle 25">
            <a:extLst>
              <a:ext uri="{FF2B5EF4-FFF2-40B4-BE49-F238E27FC236}">
                <a16:creationId xmlns:a16="http://schemas.microsoft.com/office/drawing/2014/main" id="{436D1B7C-7A37-45FD-BFBD-EEACF143B273}"/>
              </a:ext>
            </a:extLst>
          </p:cNvPr>
          <p:cNvSpPr/>
          <p:nvPr/>
        </p:nvSpPr>
        <p:spPr>
          <a:xfrm>
            <a:off x="6547916" y="2063654"/>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702C7673-C7D4-4DC6-8631-A8A160E19E65}"/>
              </a:ext>
            </a:extLst>
          </p:cNvPr>
          <p:cNvSpPr/>
          <p:nvPr/>
        </p:nvSpPr>
        <p:spPr>
          <a:xfrm>
            <a:off x="6468957" y="1986345"/>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30" name="Rectangle 29">
            <a:extLst>
              <a:ext uri="{FF2B5EF4-FFF2-40B4-BE49-F238E27FC236}">
                <a16:creationId xmlns:a16="http://schemas.microsoft.com/office/drawing/2014/main" id="{D1CB953E-D584-4052-ACC8-61B46F6FB4E5}"/>
              </a:ext>
            </a:extLst>
          </p:cNvPr>
          <p:cNvSpPr/>
          <p:nvPr/>
        </p:nvSpPr>
        <p:spPr>
          <a:xfrm>
            <a:off x="7868358" y="1527088"/>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31" name="Rectangle 30">
            <a:extLst>
              <a:ext uri="{FF2B5EF4-FFF2-40B4-BE49-F238E27FC236}">
                <a16:creationId xmlns:a16="http://schemas.microsoft.com/office/drawing/2014/main" id="{89D829BA-E7AA-4985-B310-4023BCF8DA91}"/>
              </a:ext>
            </a:extLst>
          </p:cNvPr>
          <p:cNvSpPr/>
          <p:nvPr/>
        </p:nvSpPr>
        <p:spPr>
          <a:xfrm>
            <a:off x="6389999" y="1909035"/>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10629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C7D2-5C55-4278-8AA4-583CACB902C0}"/>
              </a:ext>
            </a:extLst>
          </p:cNvPr>
          <p:cNvSpPr>
            <a:spLocks noGrp="1"/>
          </p:cNvSpPr>
          <p:nvPr>
            <p:ph type="title"/>
          </p:nvPr>
        </p:nvSpPr>
        <p:spPr/>
        <p:txBody>
          <a:bodyPr/>
          <a:lstStyle/>
          <a:p>
            <a:r>
              <a:rPr lang="en-US"/>
              <a:t>Agenda</a:t>
            </a:r>
          </a:p>
        </p:txBody>
      </p:sp>
      <p:sp>
        <p:nvSpPr>
          <p:cNvPr id="3" name="TextBox 2">
            <a:extLst>
              <a:ext uri="{FF2B5EF4-FFF2-40B4-BE49-F238E27FC236}">
                <a16:creationId xmlns:a16="http://schemas.microsoft.com/office/drawing/2014/main" id="{20CE521D-BBD7-4BC9-8B39-7DF1794CE2AA}"/>
              </a:ext>
            </a:extLst>
          </p:cNvPr>
          <p:cNvSpPr txBox="1"/>
          <p:nvPr/>
        </p:nvSpPr>
        <p:spPr>
          <a:xfrm>
            <a:off x="252622" y="1117600"/>
            <a:ext cx="10631278" cy="3293209"/>
          </a:xfrm>
          <a:prstGeom prst="rect">
            <a:avLst/>
          </a:prstGeom>
          <a:noFill/>
        </p:spPr>
        <p:txBody>
          <a:bodyPr wrap="square" rtlCol="0">
            <a:spAutoFit/>
          </a:bodyPr>
          <a:lstStyle/>
          <a:p>
            <a:pPr marL="400050" indent="-400050">
              <a:buFont typeface="+mj-lt"/>
              <a:buAutoNum type="romanUcPeriod"/>
            </a:pPr>
            <a:r>
              <a:rPr lang="en-US" sz="3200" b="1" kern="0">
                <a:solidFill>
                  <a:schemeClr val="accent1"/>
                </a:solidFill>
                <a:latin typeface="Arial" panose="020B0604020202020204" pitchFamily="34" charset="0"/>
                <a:ea typeface="Arial Unicode MS" panose="020B0604020202020204" pitchFamily="34" charset="-128"/>
                <a:cs typeface="Arial" panose="020B0604020202020204" pitchFamily="34" charset="0"/>
              </a:rPr>
              <a:t> Problem description</a:t>
            </a:r>
          </a:p>
          <a:p>
            <a:pPr marL="857250" lvl="1"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Introducir</a:t>
            </a:r>
            <a:r>
              <a:rPr lang="en-US" sz="1600" kern="0">
                <a:latin typeface="Arial" panose="020B0604020202020204" pitchFamily="34" charset="0"/>
                <a:ea typeface="Arial Unicode MS" panose="020B0604020202020204" pitchFamily="34" charset="-128"/>
                <a:cs typeface="Arial" panose="020B0604020202020204" pitchFamily="34" charset="0"/>
              </a:rPr>
              <a:t> la red</a:t>
            </a:r>
          </a:p>
          <a:p>
            <a:pPr marL="1314450" lvl="2"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Datos</a:t>
            </a:r>
            <a:r>
              <a:rPr lang="en-US" sz="1600" kern="0">
                <a:latin typeface="Arial" panose="020B0604020202020204" pitchFamily="34" charset="0"/>
                <a:ea typeface="Arial Unicode MS" panose="020B0604020202020204" pitchFamily="34" charset="-128"/>
                <a:cs typeface="Arial" panose="020B0604020202020204" pitchFamily="34" charset="0"/>
              </a:rPr>
              <a:t> de </a:t>
            </a:r>
            <a:r>
              <a:rPr lang="en-US" sz="1600" kern="0" err="1">
                <a:latin typeface="Arial" panose="020B0604020202020204" pitchFamily="34" charset="0"/>
                <a:ea typeface="Arial Unicode MS" panose="020B0604020202020204" pitchFamily="34" charset="-128"/>
                <a:cs typeface="Arial" panose="020B0604020202020204" pitchFamily="34" charset="0"/>
              </a:rPr>
              <a:t>distancia</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tiempo</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costo</a:t>
            </a:r>
            <a:r>
              <a:rPr lang="en-US" sz="1600" kern="0">
                <a:latin typeface="Arial" panose="020B0604020202020204" pitchFamily="34" charset="0"/>
                <a:ea typeface="Arial Unicode MS" panose="020B0604020202020204" pitchFamily="34" charset="-128"/>
                <a:cs typeface="Arial" panose="020B0604020202020204" pitchFamily="34" charset="0"/>
              </a:rPr>
              <a:t>)</a:t>
            </a:r>
          </a:p>
          <a:p>
            <a:pPr marL="857250" lvl="1"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Varios</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dias</a:t>
            </a:r>
            <a:r>
              <a:rPr lang="en-US" sz="1600" kern="0">
                <a:latin typeface="Arial" panose="020B0604020202020204" pitchFamily="34" charset="0"/>
                <a:ea typeface="Arial Unicode MS" panose="020B0604020202020204" pitchFamily="34" charset="-128"/>
                <a:cs typeface="Arial" panose="020B0604020202020204" pitchFamily="34" charset="0"/>
              </a:rPr>
              <a:t> de </a:t>
            </a:r>
            <a:r>
              <a:rPr lang="en-US" sz="1600" kern="0" err="1">
                <a:latin typeface="Arial" panose="020B0604020202020204" pitchFamily="34" charset="0"/>
                <a:ea typeface="Arial Unicode MS" panose="020B0604020202020204" pitchFamily="34" charset="-128"/>
                <a:cs typeface="Arial" panose="020B0604020202020204" pitchFamily="34" charset="0"/>
              </a:rPr>
              <a:t>demanda</a:t>
            </a:r>
            <a:endParaRPr lang="en-US" sz="1600" kern="0">
              <a:latin typeface="Arial" panose="020B0604020202020204" pitchFamily="34" charset="0"/>
              <a:ea typeface="Arial Unicode MS" panose="020B0604020202020204" pitchFamily="34" charset="-128"/>
              <a:cs typeface="Arial" panose="020B0604020202020204" pitchFamily="34" charset="0"/>
            </a:endParaRPr>
          </a:p>
          <a:p>
            <a:pPr marL="1314450" lvl="2"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Animaci</a:t>
            </a:r>
            <a:r>
              <a:rPr lang="es-CO" sz="1600" kern="0" err="1">
                <a:latin typeface="Arial" panose="020B0604020202020204" pitchFamily="34" charset="0"/>
                <a:ea typeface="Arial Unicode MS" panose="020B0604020202020204" pitchFamily="34" charset="-128"/>
                <a:cs typeface="Arial" panose="020B0604020202020204" pitchFamily="34" charset="0"/>
              </a:rPr>
              <a:t>ón</a:t>
            </a:r>
            <a:r>
              <a:rPr lang="es-CO" sz="1600" kern="0">
                <a:latin typeface="Arial" panose="020B0604020202020204" pitchFamily="34" charset="0"/>
                <a:ea typeface="Arial Unicode MS" panose="020B0604020202020204" pitchFamily="34" charset="-128"/>
                <a:cs typeface="Arial" panose="020B0604020202020204" pitchFamily="34" charset="0"/>
              </a:rPr>
              <a:t> con </a:t>
            </a:r>
            <a:r>
              <a:rPr lang="es-CO" sz="1600" kern="0" err="1">
                <a:latin typeface="Arial" panose="020B0604020202020204" pitchFamily="34" charset="0"/>
                <a:ea typeface="Arial Unicode MS" panose="020B0604020202020204" pitchFamily="34" charset="-128"/>
                <a:cs typeface="Arial" panose="020B0604020202020204" pitchFamily="34" charset="0"/>
              </a:rPr>
              <a:t>distr</a:t>
            </a:r>
            <a:r>
              <a:rPr lang="es-CO" sz="1600" kern="0">
                <a:latin typeface="Arial" panose="020B0604020202020204" pitchFamily="34" charset="0"/>
                <a:ea typeface="Arial Unicode MS" panose="020B0604020202020204" pitchFamily="34" charset="-128"/>
                <a:cs typeface="Arial" panose="020B0604020202020204" pitchFamily="34" charset="0"/>
              </a:rPr>
              <a:t> de demanda</a:t>
            </a:r>
          </a:p>
          <a:p>
            <a:pPr marL="1314450" lvl="2" indent="-400050">
              <a:buFont typeface="+mj-lt"/>
              <a:buAutoNum type="romanUcPeriod"/>
            </a:pPr>
            <a:r>
              <a:rPr lang="es-CO" sz="1600" kern="0">
                <a:latin typeface="Arial" panose="020B0604020202020204" pitchFamily="34" charset="0"/>
                <a:ea typeface="Arial Unicode MS" panose="020B0604020202020204" pitchFamily="34" charset="-128"/>
                <a:cs typeface="Arial" panose="020B0604020202020204" pitchFamily="34" charset="0"/>
              </a:rPr>
              <a:t>Se conocen el día anterior (</a:t>
            </a:r>
            <a:r>
              <a:rPr lang="es-CO" sz="1600" kern="0" err="1">
                <a:latin typeface="Arial" panose="020B0604020202020204" pitchFamily="34" charset="0"/>
                <a:ea typeface="Arial Unicode MS" panose="020B0604020202020204" pitchFamily="34" charset="-128"/>
                <a:cs typeface="Arial" panose="020B0604020202020204" pitchFamily="34" charset="0"/>
              </a:rPr>
              <a:t>they</a:t>
            </a:r>
            <a:r>
              <a:rPr lang="es-CO" sz="1600" kern="0">
                <a:latin typeface="Arial" panose="020B0604020202020204" pitchFamily="34" charset="0"/>
                <a:ea typeface="Arial Unicode MS" panose="020B0604020202020204" pitchFamily="34" charset="-128"/>
                <a:cs typeface="Arial" panose="020B0604020202020204" pitchFamily="34" charset="0"/>
              </a:rPr>
              <a:t> are </a:t>
            </a:r>
            <a:r>
              <a:rPr lang="es-CO" sz="1600" kern="0" err="1">
                <a:latin typeface="Arial" panose="020B0604020202020204" pitchFamily="34" charset="0"/>
                <a:ea typeface="Arial Unicode MS" panose="020B0604020202020204" pitchFamily="34" charset="-128"/>
                <a:cs typeface="Arial" panose="020B0604020202020204" pitchFamily="34" charset="0"/>
              </a:rPr>
              <a:t>unknown</a:t>
            </a:r>
            <a:r>
              <a:rPr lang="es-CO" sz="1600" kern="0">
                <a:latin typeface="Arial" panose="020B0604020202020204" pitchFamily="34" charset="0"/>
                <a:ea typeface="Arial Unicode MS" panose="020B0604020202020204" pitchFamily="34" charset="-128"/>
                <a:cs typeface="Arial" panose="020B0604020202020204" pitchFamily="34" charset="0"/>
              </a:rPr>
              <a:t> </a:t>
            </a:r>
            <a:r>
              <a:rPr lang="es-CO" sz="1600" kern="0" err="1">
                <a:latin typeface="Arial" panose="020B0604020202020204" pitchFamily="34" charset="0"/>
                <a:ea typeface="Arial Unicode MS" panose="020B0604020202020204" pitchFamily="34" charset="-128"/>
                <a:cs typeface="Arial" panose="020B0604020202020204" pitchFamily="34" charset="0"/>
              </a:rPr>
              <a:t>until</a:t>
            </a:r>
            <a:r>
              <a:rPr lang="es-CO" sz="1600" kern="0">
                <a:latin typeface="Arial" panose="020B0604020202020204" pitchFamily="34" charset="0"/>
                <a:ea typeface="Arial Unicode MS" panose="020B0604020202020204" pitchFamily="34" charset="-128"/>
                <a:cs typeface="Arial" panose="020B0604020202020204" pitchFamily="34" charset="0"/>
              </a:rPr>
              <a:t> </a:t>
            </a:r>
            <a:r>
              <a:rPr lang="es-CO" sz="1600" kern="0" err="1">
                <a:latin typeface="Arial" panose="020B0604020202020204" pitchFamily="34" charset="0"/>
                <a:ea typeface="Arial Unicode MS" panose="020B0604020202020204" pitchFamily="34" charset="-128"/>
                <a:cs typeface="Arial" panose="020B0604020202020204" pitchFamily="34" charset="0"/>
              </a:rPr>
              <a:t>the</a:t>
            </a:r>
            <a:r>
              <a:rPr lang="es-CO" sz="1600" kern="0">
                <a:latin typeface="Arial" panose="020B0604020202020204" pitchFamily="34" charset="0"/>
                <a:ea typeface="Arial Unicode MS" panose="020B0604020202020204" pitchFamily="34" charset="-128"/>
                <a:cs typeface="Arial" panose="020B0604020202020204" pitchFamily="34" charset="0"/>
              </a:rPr>
              <a:t> </a:t>
            </a:r>
            <a:r>
              <a:rPr lang="es-CO" sz="1600" kern="0" err="1">
                <a:latin typeface="Arial" panose="020B0604020202020204" pitchFamily="34" charset="0"/>
                <a:ea typeface="Arial Unicode MS" panose="020B0604020202020204" pitchFamily="34" charset="-128"/>
                <a:cs typeface="Arial" panose="020B0604020202020204" pitchFamily="34" charset="0"/>
              </a:rPr>
              <a:t>day</a:t>
            </a:r>
            <a:r>
              <a:rPr lang="es-CO" sz="1600" kern="0">
                <a:latin typeface="Arial" panose="020B0604020202020204" pitchFamily="34" charset="0"/>
                <a:ea typeface="Arial Unicode MS" panose="020B0604020202020204" pitchFamily="34" charset="-128"/>
                <a:cs typeface="Arial" panose="020B0604020202020204" pitchFamily="34" charset="0"/>
              </a:rPr>
              <a:t> </a:t>
            </a:r>
            <a:r>
              <a:rPr lang="es-CO" sz="1600" kern="0" err="1">
                <a:latin typeface="Arial" panose="020B0604020202020204" pitchFamily="34" charset="0"/>
                <a:ea typeface="Arial Unicode MS" panose="020B0604020202020204" pitchFamily="34" charset="-128"/>
                <a:cs typeface="Arial" panose="020B0604020202020204" pitchFamily="34" charset="0"/>
              </a:rPr>
              <a:t>before</a:t>
            </a:r>
            <a:r>
              <a:rPr lang="es-CO" sz="1600" kern="0">
                <a:latin typeface="Arial" panose="020B0604020202020204" pitchFamily="34" charset="0"/>
                <a:ea typeface="Arial Unicode MS" panose="020B0604020202020204" pitchFamily="34" charset="-128"/>
                <a:cs typeface="Arial" panose="020B0604020202020204" pitchFamily="34" charset="0"/>
              </a:rPr>
              <a:t>)</a:t>
            </a:r>
          </a:p>
          <a:p>
            <a:pPr marL="857250" lvl="1" indent="-400050">
              <a:buFont typeface="+mj-lt"/>
              <a:buAutoNum type="romanUcPeriod"/>
            </a:pPr>
            <a:r>
              <a:rPr lang="es-CO" sz="1600" kern="0">
                <a:latin typeface="Arial" panose="020B0604020202020204" pitchFamily="34" charset="0"/>
                <a:ea typeface="Arial Unicode MS" panose="020B0604020202020204" pitchFamily="34" charset="-128"/>
                <a:cs typeface="Arial" panose="020B0604020202020204" pitchFamily="34" charset="0"/>
              </a:rPr>
              <a:t>Cómo satisfacer la demanda para minimizar bla?</a:t>
            </a:r>
          </a:p>
          <a:p>
            <a:pPr marL="1314450" lvl="2" indent="-400050">
              <a:buFont typeface="+mj-lt"/>
              <a:buAutoNum type="romanUcPeriod"/>
            </a:pPr>
            <a:r>
              <a:rPr lang="es-CO" sz="1600" kern="0" err="1">
                <a:latin typeface="Arial" panose="020B0604020202020204" pitchFamily="34" charset="0"/>
                <a:ea typeface="Arial Unicode MS" panose="020B0604020202020204" pitchFamily="34" charset="-128"/>
                <a:cs typeface="Arial" panose="020B0604020202020204" pitchFamily="34" charset="0"/>
              </a:rPr>
              <a:t>Where</a:t>
            </a:r>
            <a:r>
              <a:rPr lang="es-CO" sz="1600" kern="0">
                <a:latin typeface="Arial" panose="020B0604020202020204" pitchFamily="34" charset="0"/>
                <a:ea typeface="Arial Unicode MS" panose="020B0604020202020204" pitchFamily="34" charset="-128"/>
                <a:cs typeface="Arial" panose="020B0604020202020204" pitchFamily="34" charset="0"/>
              </a:rPr>
              <a:t> </a:t>
            </a:r>
            <a:r>
              <a:rPr lang="es-CO" sz="1600" kern="0" err="1">
                <a:latin typeface="Arial" panose="020B0604020202020204" pitchFamily="34" charset="0"/>
                <a:ea typeface="Arial Unicode MS" panose="020B0604020202020204" pitchFamily="34" charset="-128"/>
                <a:cs typeface="Arial" panose="020B0604020202020204" pitchFamily="34" charset="0"/>
              </a:rPr>
              <a:t>to</a:t>
            </a:r>
            <a:r>
              <a:rPr lang="es-CO" sz="1600" kern="0">
                <a:latin typeface="Arial" panose="020B0604020202020204" pitchFamily="34" charset="0"/>
                <a:ea typeface="Arial Unicode MS" panose="020B0604020202020204" pitchFamily="34" charset="-128"/>
                <a:cs typeface="Arial" panose="020B0604020202020204" pitchFamily="34" charset="0"/>
              </a:rPr>
              <a:t> open a </a:t>
            </a:r>
            <a:r>
              <a:rPr lang="es-CO" sz="1600" kern="0" err="1">
                <a:latin typeface="Arial" panose="020B0604020202020204" pitchFamily="34" charset="0"/>
                <a:ea typeface="Arial Unicode MS" panose="020B0604020202020204" pitchFamily="34" charset="-128"/>
                <a:cs typeface="Arial" panose="020B0604020202020204" pitchFamily="34" charset="0"/>
              </a:rPr>
              <a:t>depot</a:t>
            </a:r>
            <a:endParaRPr lang="es-CO" sz="1600" kern="0">
              <a:latin typeface="Arial" panose="020B0604020202020204" pitchFamily="34" charset="0"/>
              <a:ea typeface="Arial Unicode MS" panose="020B0604020202020204" pitchFamily="34" charset="-128"/>
              <a:cs typeface="Arial" panose="020B0604020202020204" pitchFamily="34" charset="0"/>
            </a:endParaRPr>
          </a:p>
          <a:p>
            <a:pPr marL="1314450" lvl="2" indent="-400050">
              <a:buFont typeface="+mj-lt"/>
              <a:buAutoNum type="romanUcPeriod"/>
            </a:pPr>
            <a:r>
              <a:rPr lang="es-CO" sz="1600" kern="0">
                <a:latin typeface="Arial" panose="020B0604020202020204" pitchFamily="34" charset="0"/>
                <a:ea typeface="Arial Unicode MS" panose="020B0604020202020204" pitchFamily="34" charset="-128"/>
                <a:cs typeface="Arial" panose="020B0604020202020204" pitchFamily="34" charset="0"/>
              </a:rPr>
              <a:t>Fleet </a:t>
            </a:r>
            <a:r>
              <a:rPr lang="es-CO" sz="1600" kern="0" err="1">
                <a:latin typeface="Arial" panose="020B0604020202020204" pitchFamily="34" charset="0"/>
                <a:ea typeface="Arial Unicode MS" panose="020B0604020202020204" pitchFamily="34" charset="-128"/>
                <a:cs typeface="Arial" panose="020B0604020202020204" pitchFamily="34" charset="0"/>
              </a:rPr>
              <a:t>size</a:t>
            </a:r>
            <a:r>
              <a:rPr lang="es-CO" sz="1600" kern="0">
                <a:latin typeface="Arial" panose="020B0604020202020204" pitchFamily="34" charset="0"/>
                <a:ea typeface="Arial Unicode MS" panose="020B0604020202020204" pitchFamily="34" charset="-128"/>
                <a:cs typeface="Arial" panose="020B0604020202020204" pitchFamily="34" charset="0"/>
              </a:rPr>
              <a:t> </a:t>
            </a:r>
            <a:r>
              <a:rPr lang="es-CO" sz="1600" kern="0" err="1">
                <a:latin typeface="Arial" panose="020B0604020202020204" pitchFamily="34" charset="0"/>
                <a:ea typeface="Arial Unicode MS" panose="020B0604020202020204" pitchFamily="34" charset="-128"/>
                <a:cs typeface="Arial" panose="020B0604020202020204" pitchFamily="34" charset="0"/>
              </a:rPr>
              <a:t>for</a:t>
            </a:r>
            <a:r>
              <a:rPr lang="es-CO" sz="1600" kern="0">
                <a:latin typeface="Arial" panose="020B0604020202020204" pitchFamily="34" charset="0"/>
                <a:ea typeface="Arial Unicode MS" panose="020B0604020202020204" pitchFamily="34" charset="-128"/>
                <a:cs typeface="Arial" panose="020B0604020202020204" pitchFamily="34" charset="0"/>
              </a:rPr>
              <a:t> </a:t>
            </a:r>
            <a:r>
              <a:rPr lang="es-CO" sz="1600" kern="0" err="1">
                <a:latin typeface="Arial" panose="020B0604020202020204" pitchFamily="34" charset="0"/>
                <a:ea typeface="Arial Unicode MS" panose="020B0604020202020204" pitchFamily="34" charset="-128"/>
                <a:cs typeface="Arial" panose="020B0604020202020204" pitchFamily="34" charset="0"/>
              </a:rPr>
              <a:t>depot</a:t>
            </a:r>
            <a:endParaRPr lang="es-CO" sz="1600" kern="0">
              <a:latin typeface="Arial" panose="020B0604020202020204" pitchFamily="34" charset="0"/>
              <a:ea typeface="Arial Unicode MS" panose="020B0604020202020204" pitchFamily="34" charset="-128"/>
              <a:cs typeface="Arial" panose="020B0604020202020204" pitchFamily="34" charset="0"/>
            </a:endParaRPr>
          </a:p>
          <a:p>
            <a:pPr marL="1314450" lvl="2" indent="-400050">
              <a:buFont typeface="+mj-lt"/>
              <a:buAutoNum type="romanUcPeriod"/>
            </a:pPr>
            <a:r>
              <a:rPr lang="es-CO" sz="1600" kern="0" err="1">
                <a:latin typeface="Arial" panose="020B0604020202020204" pitchFamily="34" charset="0"/>
                <a:ea typeface="Arial Unicode MS" panose="020B0604020202020204" pitchFamily="34" charset="-128"/>
                <a:cs typeface="Arial" panose="020B0604020202020204" pitchFamily="34" charset="0"/>
              </a:rPr>
              <a:t>Routes</a:t>
            </a:r>
            <a:r>
              <a:rPr lang="es-CO" sz="1600" kern="0">
                <a:latin typeface="Arial" panose="020B0604020202020204" pitchFamily="34" charset="0"/>
                <a:ea typeface="Arial Unicode MS" panose="020B0604020202020204" pitchFamily="34" charset="-128"/>
                <a:cs typeface="Arial" panose="020B0604020202020204" pitchFamily="34" charset="0"/>
              </a:rPr>
              <a:t> </a:t>
            </a:r>
            <a:r>
              <a:rPr lang="es-CO" sz="1600" kern="0" err="1">
                <a:latin typeface="Arial" panose="020B0604020202020204" pitchFamily="34" charset="0"/>
                <a:ea typeface="Arial Unicode MS" panose="020B0604020202020204" pitchFamily="34" charset="-128"/>
                <a:cs typeface="Arial" panose="020B0604020202020204" pitchFamily="34" charset="0"/>
              </a:rPr>
              <a:t>that</a:t>
            </a:r>
            <a:r>
              <a:rPr lang="es-CO" sz="1600" kern="0">
                <a:latin typeface="Arial" panose="020B0604020202020204" pitchFamily="34" charset="0"/>
                <a:ea typeface="Arial Unicode MS" panose="020B0604020202020204" pitchFamily="34" charset="-128"/>
                <a:cs typeface="Arial" panose="020B0604020202020204" pitchFamily="34" charset="0"/>
              </a:rPr>
              <a:t> </a:t>
            </a:r>
            <a:r>
              <a:rPr lang="es-CO" sz="1600" kern="0" err="1">
                <a:latin typeface="Arial" panose="020B0604020202020204" pitchFamily="34" charset="0"/>
                <a:ea typeface="Arial Unicode MS" panose="020B0604020202020204" pitchFamily="34" charset="-128"/>
                <a:cs typeface="Arial" panose="020B0604020202020204" pitchFamily="34" charset="0"/>
              </a:rPr>
              <a:t>satisfy</a:t>
            </a:r>
            <a:r>
              <a:rPr lang="es-CO" sz="1600" kern="0">
                <a:latin typeface="Arial" panose="020B0604020202020204" pitchFamily="34" charset="0"/>
                <a:ea typeface="Arial Unicode MS" panose="020B0604020202020204" pitchFamily="34" charset="-128"/>
                <a:cs typeface="Arial" panose="020B0604020202020204" pitchFamily="34" charset="0"/>
              </a:rPr>
              <a:t> </a:t>
            </a:r>
            <a:r>
              <a:rPr lang="es-CO" sz="1600" kern="0" err="1">
                <a:latin typeface="Arial" panose="020B0604020202020204" pitchFamily="34" charset="0"/>
                <a:ea typeface="Arial Unicode MS" panose="020B0604020202020204" pitchFamily="34" charset="-128"/>
                <a:cs typeface="Arial" panose="020B0604020202020204" pitchFamily="34" charset="0"/>
              </a:rPr>
              <a:t>daily</a:t>
            </a:r>
            <a:r>
              <a:rPr lang="es-CO" sz="1600" kern="0">
                <a:latin typeface="Arial" panose="020B0604020202020204" pitchFamily="34" charset="0"/>
                <a:ea typeface="Arial Unicode MS" panose="020B0604020202020204" pitchFamily="34" charset="-128"/>
                <a:cs typeface="Arial" panose="020B0604020202020204" pitchFamily="34" charset="0"/>
              </a:rPr>
              <a:t> </a:t>
            </a:r>
            <a:r>
              <a:rPr lang="es-CO" sz="1600" kern="0" err="1">
                <a:latin typeface="Arial" panose="020B0604020202020204" pitchFamily="34" charset="0"/>
                <a:ea typeface="Arial Unicode MS" panose="020B0604020202020204" pitchFamily="34" charset="-128"/>
                <a:cs typeface="Arial" panose="020B0604020202020204" pitchFamily="34" charset="0"/>
              </a:rPr>
              <a:t>demand</a:t>
            </a:r>
            <a:endParaRPr lang="es-CO" sz="1600" kern="0">
              <a:latin typeface="Arial" panose="020B0604020202020204" pitchFamily="34" charset="0"/>
              <a:ea typeface="Arial Unicode MS" panose="020B0604020202020204" pitchFamily="34" charset="-128"/>
              <a:cs typeface="Arial" panose="020B0604020202020204" pitchFamily="34" charset="0"/>
            </a:endParaRPr>
          </a:p>
          <a:p>
            <a:pPr marL="1771650" lvl="3" indent="-400050">
              <a:buFont typeface="+mj-lt"/>
              <a:buAutoNum type="romanUcPeriod"/>
            </a:pPr>
            <a:r>
              <a:rPr lang="es-CO" sz="1600" kern="0">
                <a:latin typeface="Arial" panose="020B0604020202020204" pitchFamily="34" charset="0"/>
                <a:ea typeface="Arial Unicode MS" panose="020B0604020202020204" pitchFamily="34" charset="-128"/>
                <a:cs typeface="Arial" panose="020B0604020202020204" pitchFamily="34" charset="0"/>
              </a:rPr>
              <a:t>Dentro de </a:t>
            </a:r>
            <a:r>
              <a:rPr lang="es-CO" sz="1600" kern="0" err="1">
                <a:latin typeface="Arial" panose="020B0604020202020204" pitchFamily="34" charset="0"/>
                <a:ea typeface="Arial Unicode MS" panose="020B0604020202020204" pitchFamily="34" charset="-128"/>
                <a:cs typeface="Arial" panose="020B0604020202020204" pitchFamily="34" charset="0"/>
              </a:rPr>
              <a:t>tw</a:t>
            </a:r>
            <a:endParaRPr lang="es-CO" sz="1600" kern="0">
              <a:latin typeface="Arial" panose="020B0604020202020204" pitchFamily="34" charset="0"/>
              <a:ea typeface="Arial Unicode MS" panose="020B0604020202020204" pitchFamily="34" charset="-128"/>
              <a:cs typeface="Arial" panose="020B0604020202020204" pitchFamily="34" charset="0"/>
            </a:endParaRPr>
          </a:p>
          <a:p>
            <a:pPr marL="1771650" lvl="3" indent="-400050">
              <a:buFont typeface="+mj-lt"/>
              <a:buAutoNum type="romanUcPeriod"/>
            </a:pPr>
            <a:r>
              <a:rPr lang="es-CO" sz="1600" kern="0">
                <a:latin typeface="Arial" panose="020B0604020202020204" pitchFamily="34" charset="0"/>
                <a:ea typeface="Arial Unicode MS" panose="020B0604020202020204" pitchFamily="34" charset="-128"/>
                <a:cs typeface="Arial" panose="020B0604020202020204" pitchFamily="34" charset="0"/>
              </a:rPr>
              <a:t>Capacidad del camión</a:t>
            </a:r>
            <a:endParaRPr lang="en-US" sz="1600" kern="0">
              <a:latin typeface="Arial" panose="020B0604020202020204" pitchFamily="34" charset="0"/>
              <a:ea typeface="Arial Unicode MS" panose="020B0604020202020204" pitchFamily="34" charset="-128"/>
              <a:cs typeface="Arial" panose="020B0604020202020204" pitchFamily="34" charset="0"/>
            </a:endParaRPr>
          </a:p>
        </p:txBody>
      </p:sp>
    </p:spTree>
    <p:extLst>
      <p:ext uri="{BB962C8B-B14F-4D97-AF65-F5344CB8AC3E}">
        <p14:creationId xmlns:p14="http://schemas.microsoft.com/office/powerpoint/2010/main" val="3707077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8DECF3-2515-418E-B950-BB4EC7D90AC9}"/>
              </a:ext>
            </a:extLst>
          </p:cNvPr>
          <p:cNvSpPr/>
          <p:nvPr/>
        </p:nvSpPr>
        <p:spPr>
          <a:xfrm>
            <a:off x="6547916" y="2063654"/>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1986345"/>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1527088"/>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8" name="Rectangle 7">
            <a:extLst>
              <a:ext uri="{FF2B5EF4-FFF2-40B4-BE49-F238E27FC236}">
                <a16:creationId xmlns:a16="http://schemas.microsoft.com/office/drawing/2014/main" id="{ECD65BFD-254C-4443-9F33-BB17BE8CAF23}"/>
              </a:ext>
            </a:extLst>
          </p:cNvPr>
          <p:cNvSpPr/>
          <p:nvPr/>
        </p:nvSpPr>
        <p:spPr>
          <a:xfrm>
            <a:off x="2407142" y="1909035"/>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1527088"/>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1909035"/>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02943109-F9D6-4741-887D-9BF33D35B0C9}"/>
              </a:ext>
            </a:extLst>
          </p:cNvPr>
          <p:cNvSpPr/>
          <p:nvPr/>
        </p:nvSpPr>
        <p:spPr>
          <a:xfrm>
            <a:off x="2407142" y="2159337"/>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2880482"/>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2880482"/>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3561560"/>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tx1"/>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tx1"/>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3561560"/>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9F95186-2130-479F-B75B-B96FA37171EE}"/>
              </a:ext>
            </a:extLst>
          </p:cNvPr>
          <p:cNvSpPr/>
          <p:nvPr/>
        </p:nvSpPr>
        <p:spPr>
          <a:xfrm>
            <a:off x="3134255" y="2961420"/>
            <a:ext cx="365760" cy="3657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Tree>
    <p:extLst>
      <p:ext uri="{BB962C8B-B14F-4D97-AF65-F5344CB8AC3E}">
        <p14:creationId xmlns:p14="http://schemas.microsoft.com/office/powerpoint/2010/main" val="4001496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5759049E-6EA8-411D-911D-04F72123B810}"/>
              </a:ext>
            </a:extLst>
          </p:cNvPr>
          <p:cNvGrpSpPr/>
          <p:nvPr/>
        </p:nvGrpSpPr>
        <p:grpSpPr>
          <a:xfrm>
            <a:off x="2357015" y="1527088"/>
            <a:ext cx="7537605" cy="2833969"/>
            <a:chOff x="2357015" y="1527088"/>
            <a:chExt cx="7537605" cy="2833969"/>
          </a:xfrm>
        </p:grpSpPr>
        <p:sp>
          <p:nvSpPr>
            <p:cNvPr id="5" name="Rectangle 4">
              <a:extLst>
                <a:ext uri="{FF2B5EF4-FFF2-40B4-BE49-F238E27FC236}">
                  <a16:creationId xmlns:a16="http://schemas.microsoft.com/office/drawing/2014/main" id="{248DECF3-2515-418E-B950-BB4EC7D90AC9}"/>
                </a:ext>
              </a:extLst>
            </p:cNvPr>
            <p:cNvSpPr/>
            <p:nvPr/>
          </p:nvSpPr>
          <p:spPr>
            <a:xfrm>
              <a:off x="6547916" y="2063654"/>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1986345"/>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1527088"/>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8" name="Rectangle 7">
              <a:extLst>
                <a:ext uri="{FF2B5EF4-FFF2-40B4-BE49-F238E27FC236}">
                  <a16:creationId xmlns:a16="http://schemas.microsoft.com/office/drawing/2014/main" id="{ECD65BFD-254C-4443-9F33-BB17BE8CAF23}"/>
                </a:ext>
              </a:extLst>
            </p:cNvPr>
            <p:cNvSpPr/>
            <p:nvPr/>
          </p:nvSpPr>
          <p:spPr>
            <a:xfrm>
              <a:off x="2407142" y="1909035"/>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1527088"/>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1909035"/>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02943109-F9D6-4741-887D-9BF33D35B0C9}"/>
                </a:ext>
              </a:extLst>
            </p:cNvPr>
            <p:cNvSpPr/>
            <p:nvPr/>
          </p:nvSpPr>
          <p:spPr>
            <a:xfrm>
              <a:off x="2407142" y="2159337"/>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2880482"/>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2880482"/>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3561560"/>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tx1"/>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tx1"/>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3561560"/>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D2E5F99B-8D32-455A-B5E5-CCB35E160BBB}"/>
                </a:ext>
              </a:extLst>
            </p:cNvPr>
            <p:cNvSpPr/>
            <p:nvPr/>
          </p:nvSpPr>
          <p:spPr>
            <a:xfrm>
              <a:off x="6389999" y="2036385"/>
              <a:ext cx="3346704" cy="6278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Reactive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knowledge of the realized scenario</a:t>
              </a:r>
            </a:p>
          </p:txBody>
        </p:sp>
        <p:pic>
          <p:nvPicPr>
            <p:cNvPr id="1030" name="Picture 6">
              <a:extLst>
                <a:ext uri="{FF2B5EF4-FFF2-40B4-BE49-F238E27FC236}">
                  <a16:creationId xmlns:a16="http://schemas.microsoft.com/office/drawing/2014/main" id="{8F223A44-110F-474E-B69A-A3F5E80230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6" t="47176"/>
            <a:stretch/>
          </p:blipFill>
          <p:spPr bwMode="auto">
            <a:xfrm>
              <a:off x="7788139" y="3185398"/>
              <a:ext cx="610059" cy="317007"/>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Marker">
              <a:extLst>
                <a:ext uri="{FF2B5EF4-FFF2-40B4-BE49-F238E27FC236}">
                  <a16:creationId xmlns:a16="http://schemas.microsoft.com/office/drawing/2014/main" id="{012F3471-0401-4F3A-AAEB-A90ADA422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5092" y="2826281"/>
              <a:ext cx="476519" cy="476519"/>
            </a:xfrm>
            <a:prstGeom prst="rect">
              <a:avLst/>
            </a:prstGeom>
          </p:spPr>
        </p:pic>
        <p:sp>
          <p:nvSpPr>
            <p:cNvPr id="27" name="Rectangle 26">
              <a:extLst>
                <a:ext uri="{FF2B5EF4-FFF2-40B4-BE49-F238E27FC236}">
                  <a16:creationId xmlns:a16="http://schemas.microsoft.com/office/drawing/2014/main" id="{859BFA59-1400-478E-AF16-9E8BAD5536D7}"/>
                </a:ext>
              </a:extLst>
            </p:cNvPr>
            <p:cNvSpPr/>
            <p:nvPr/>
          </p:nvSpPr>
          <p:spPr>
            <a:xfrm>
              <a:off x="6389998" y="3591377"/>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that</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satisfy</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of</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grpSp>
      <p:sp>
        <p:nvSpPr>
          <p:cNvPr id="21" name="Rectangle 20">
            <a:extLst>
              <a:ext uri="{FF2B5EF4-FFF2-40B4-BE49-F238E27FC236}">
                <a16:creationId xmlns:a16="http://schemas.microsoft.com/office/drawing/2014/main" id="{99F95186-2130-479F-B75B-B96FA37171EE}"/>
              </a:ext>
            </a:extLst>
          </p:cNvPr>
          <p:cNvSpPr/>
          <p:nvPr/>
        </p:nvSpPr>
        <p:spPr>
          <a:xfrm>
            <a:off x="3134255" y="2961420"/>
            <a:ext cx="365760" cy="3657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Tree>
    <p:extLst>
      <p:ext uri="{BB962C8B-B14F-4D97-AF65-F5344CB8AC3E}">
        <p14:creationId xmlns:p14="http://schemas.microsoft.com/office/powerpoint/2010/main" val="33642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5759049E-6EA8-411D-911D-04F72123B810}"/>
              </a:ext>
            </a:extLst>
          </p:cNvPr>
          <p:cNvGrpSpPr/>
          <p:nvPr/>
        </p:nvGrpSpPr>
        <p:grpSpPr>
          <a:xfrm>
            <a:off x="2357015" y="1059204"/>
            <a:ext cx="7537605" cy="3301853"/>
            <a:chOff x="2357015" y="1059204"/>
            <a:chExt cx="7537605" cy="3301853"/>
          </a:xfrm>
        </p:grpSpPr>
        <p:sp>
          <p:nvSpPr>
            <p:cNvPr id="5" name="Rectangle 4">
              <a:extLst>
                <a:ext uri="{FF2B5EF4-FFF2-40B4-BE49-F238E27FC236}">
                  <a16:creationId xmlns:a16="http://schemas.microsoft.com/office/drawing/2014/main" id="{248DECF3-2515-418E-B950-BB4EC7D90AC9}"/>
                </a:ext>
              </a:extLst>
            </p:cNvPr>
            <p:cNvSpPr/>
            <p:nvPr/>
          </p:nvSpPr>
          <p:spPr>
            <a:xfrm>
              <a:off x="6547916" y="2063654"/>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1986345"/>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1527088"/>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8" name="Rectangle 7">
              <a:extLst>
                <a:ext uri="{FF2B5EF4-FFF2-40B4-BE49-F238E27FC236}">
                  <a16:creationId xmlns:a16="http://schemas.microsoft.com/office/drawing/2014/main" id="{ECD65BFD-254C-4443-9F33-BB17BE8CAF23}"/>
                </a:ext>
              </a:extLst>
            </p:cNvPr>
            <p:cNvSpPr/>
            <p:nvPr/>
          </p:nvSpPr>
          <p:spPr>
            <a:xfrm>
              <a:off x="2407142" y="1909035"/>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1527088"/>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1909035"/>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02943109-F9D6-4741-887D-9BF33D35B0C9}"/>
                </a:ext>
              </a:extLst>
            </p:cNvPr>
            <p:cNvSpPr/>
            <p:nvPr/>
          </p:nvSpPr>
          <p:spPr>
            <a:xfrm>
              <a:off x="2407142" y="2159337"/>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2880482"/>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2880482"/>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3561560"/>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3561560"/>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D2E5F99B-8D32-455A-B5E5-CCB35E160BBB}"/>
                </a:ext>
              </a:extLst>
            </p:cNvPr>
            <p:cNvSpPr/>
            <p:nvPr/>
          </p:nvSpPr>
          <p:spPr>
            <a:xfrm>
              <a:off x="6389999" y="2036385"/>
              <a:ext cx="3346704" cy="6278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Reactive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knowledge of the realized scenario</a:t>
              </a:r>
            </a:p>
          </p:txBody>
        </p:sp>
        <p:pic>
          <p:nvPicPr>
            <p:cNvPr id="1030" name="Picture 6">
              <a:extLst>
                <a:ext uri="{FF2B5EF4-FFF2-40B4-BE49-F238E27FC236}">
                  <a16:creationId xmlns:a16="http://schemas.microsoft.com/office/drawing/2014/main" id="{8F223A44-110F-474E-B69A-A3F5E80230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6" t="47176"/>
            <a:stretch/>
          </p:blipFill>
          <p:spPr bwMode="auto">
            <a:xfrm>
              <a:off x="7788139" y="3185398"/>
              <a:ext cx="610059" cy="317007"/>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Marker">
              <a:extLst>
                <a:ext uri="{FF2B5EF4-FFF2-40B4-BE49-F238E27FC236}">
                  <a16:creationId xmlns:a16="http://schemas.microsoft.com/office/drawing/2014/main" id="{012F3471-0401-4F3A-AAEB-A90ADA422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5092" y="2826281"/>
              <a:ext cx="476519" cy="476519"/>
            </a:xfrm>
            <a:prstGeom prst="rect">
              <a:avLst/>
            </a:prstGeom>
          </p:spPr>
        </p:pic>
        <p:sp>
          <p:nvSpPr>
            <p:cNvPr id="27" name="Rectangle 26">
              <a:extLst>
                <a:ext uri="{FF2B5EF4-FFF2-40B4-BE49-F238E27FC236}">
                  <a16:creationId xmlns:a16="http://schemas.microsoft.com/office/drawing/2014/main" id="{859BFA59-1400-478E-AF16-9E8BAD5536D7}"/>
                </a:ext>
              </a:extLst>
            </p:cNvPr>
            <p:cNvSpPr/>
            <p:nvPr/>
          </p:nvSpPr>
          <p:spPr>
            <a:xfrm>
              <a:off x="6389998" y="3591377"/>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that</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satisfy</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of</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9" name="Connector: Elbow 28">
              <a:extLst>
                <a:ext uri="{FF2B5EF4-FFF2-40B4-BE49-F238E27FC236}">
                  <a16:creationId xmlns:a16="http://schemas.microsoft.com/office/drawing/2014/main" id="{5D21D0A5-09BB-4234-9EC9-D8D2260E83F5}"/>
                </a:ext>
              </a:extLst>
            </p:cNvPr>
            <p:cNvCxnSpPr>
              <a:cxnSpLocks/>
              <a:stCxn id="8" idx="0"/>
              <a:endCxn id="10" idx="0"/>
            </p:cNvCxnSpPr>
            <p:nvPr/>
          </p:nvCxnSpPr>
          <p:spPr>
            <a:xfrm rot="5400000" flipH="1" flipV="1">
              <a:off x="6072618" y="-81697"/>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DECED0A-4C09-4FB4-A01F-BE780AAAFE0B}"/>
                </a:ext>
              </a:extLst>
            </p:cNvPr>
            <p:cNvSpPr/>
            <p:nvPr/>
          </p:nvSpPr>
          <p:spPr>
            <a:xfrm>
              <a:off x="5165066" y="105920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Solution</a:t>
              </a:r>
            </a:p>
          </p:txBody>
        </p:sp>
      </p:grpSp>
      <p:sp>
        <p:nvSpPr>
          <p:cNvPr id="22" name="Rectangle 21">
            <a:extLst>
              <a:ext uri="{FF2B5EF4-FFF2-40B4-BE49-F238E27FC236}">
                <a16:creationId xmlns:a16="http://schemas.microsoft.com/office/drawing/2014/main" id="{132A1CC8-D28F-42B1-85B7-86F60491F499}"/>
              </a:ext>
            </a:extLst>
          </p:cNvPr>
          <p:cNvSpPr/>
          <p:nvPr/>
        </p:nvSpPr>
        <p:spPr>
          <a:xfrm>
            <a:off x="3134255" y="2961420"/>
            <a:ext cx="365760" cy="3657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Tree>
    <p:extLst>
      <p:ext uri="{BB962C8B-B14F-4D97-AF65-F5344CB8AC3E}">
        <p14:creationId xmlns:p14="http://schemas.microsoft.com/office/powerpoint/2010/main" val="3912231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5759049E-6EA8-411D-911D-04F72123B810}"/>
              </a:ext>
            </a:extLst>
          </p:cNvPr>
          <p:cNvGrpSpPr/>
          <p:nvPr/>
        </p:nvGrpSpPr>
        <p:grpSpPr>
          <a:xfrm>
            <a:off x="2357015" y="1059204"/>
            <a:ext cx="7537605" cy="3696310"/>
            <a:chOff x="2357015" y="1059204"/>
            <a:chExt cx="7537605" cy="3696310"/>
          </a:xfrm>
        </p:grpSpPr>
        <p:cxnSp>
          <p:nvCxnSpPr>
            <p:cNvPr id="35" name="Connector: Elbow 34">
              <a:extLst>
                <a:ext uri="{FF2B5EF4-FFF2-40B4-BE49-F238E27FC236}">
                  <a16:creationId xmlns:a16="http://schemas.microsoft.com/office/drawing/2014/main" id="{E7D41DFF-25C3-4966-82DC-A6B103448B61}"/>
                </a:ext>
              </a:extLst>
            </p:cNvPr>
            <p:cNvCxnSpPr>
              <a:cxnSpLocks/>
              <a:stCxn id="8" idx="2"/>
              <a:endCxn id="10" idx="2"/>
            </p:cNvCxnSpPr>
            <p:nvPr/>
          </p:nvCxnSpPr>
          <p:spPr>
            <a:xfrm rot="16200000" flipH="1">
              <a:off x="6072618" y="2215705"/>
              <a:ext cx="12700" cy="3981465"/>
            </a:xfrm>
            <a:prstGeom prst="bentConnector3">
              <a:avLst>
                <a:gd name="adj1" fmla="val 3913024"/>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48DECF3-2515-418E-B950-BB4EC7D90AC9}"/>
                </a:ext>
              </a:extLst>
            </p:cNvPr>
            <p:cNvSpPr/>
            <p:nvPr/>
          </p:nvSpPr>
          <p:spPr>
            <a:xfrm>
              <a:off x="6547916" y="2063654"/>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1986345"/>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1527088"/>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8" name="Rectangle 7">
              <a:extLst>
                <a:ext uri="{FF2B5EF4-FFF2-40B4-BE49-F238E27FC236}">
                  <a16:creationId xmlns:a16="http://schemas.microsoft.com/office/drawing/2014/main" id="{ECD65BFD-254C-4443-9F33-BB17BE8CAF23}"/>
                </a:ext>
              </a:extLst>
            </p:cNvPr>
            <p:cNvSpPr/>
            <p:nvPr/>
          </p:nvSpPr>
          <p:spPr>
            <a:xfrm>
              <a:off x="2407142" y="1909035"/>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1527088"/>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1909035"/>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02943109-F9D6-4741-887D-9BF33D35B0C9}"/>
                </a:ext>
              </a:extLst>
            </p:cNvPr>
            <p:cNvSpPr/>
            <p:nvPr/>
          </p:nvSpPr>
          <p:spPr>
            <a:xfrm>
              <a:off x="2407142" y="2159337"/>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2880482"/>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2880482"/>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3561560"/>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3561560"/>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D2E5F99B-8D32-455A-B5E5-CCB35E160BBB}"/>
                </a:ext>
              </a:extLst>
            </p:cNvPr>
            <p:cNvSpPr/>
            <p:nvPr/>
          </p:nvSpPr>
          <p:spPr>
            <a:xfrm>
              <a:off x="6389999" y="2036385"/>
              <a:ext cx="3346704" cy="6278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Reactive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knowledge of the realized scenario</a:t>
              </a:r>
            </a:p>
          </p:txBody>
        </p:sp>
        <p:pic>
          <p:nvPicPr>
            <p:cNvPr id="1030" name="Picture 6">
              <a:extLst>
                <a:ext uri="{FF2B5EF4-FFF2-40B4-BE49-F238E27FC236}">
                  <a16:creationId xmlns:a16="http://schemas.microsoft.com/office/drawing/2014/main" id="{8F223A44-110F-474E-B69A-A3F5E80230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6" t="47176"/>
            <a:stretch/>
          </p:blipFill>
          <p:spPr bwMode="auto">
            <a:xfrm>
              <a:off x="7788139" y="3185398"/>
              <a:ext cx="610059" cy="317007"/>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Marker">
              <a:extLst>
                <a:ext uri="{FF2B5EF4-FFF2-40B4-BE49-F238E27FC236}">
                  <a16:creationId xmlns:a16="http://schemas.microsoft.com/office/drawing/2014/main" id="{012F3471-0401-4F3A-AAEB-A90ADA422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5092" y="2826281"/>
              <a:ext cx="476519" cy="476519"/>
            </a:xfrm>
            <a:prstGeom prst="rect">
              <a:avLst/>
            </a:prstGeom>
          </p:spPr>
        </p:pic>
        <p:sp>
          <p:nvSpPr>
            <p:cNvPr id="27" name="Rectangle 26">
              <a:extLst>
                <a:ext uri="{FF2B5EF4-FFF2-40B4-BE49-F238E27FC236}">
                  <a16:creationId xmlns:a16="http://schemas.microsoft.com/office/drawing/2014/main" id="{859BFA59-1400-478E-AF16-9E8BAD5536D7}"/>
                </a:ext>
              </a:extLst>
            </p:cNvPr>
            <p:cNvSpPr/>
            <p:nvPr/>
          </p:nvSpPr>
          <p:spPr>
            <a:xfrm>
              <a:off x="6389998" y="3591377"/>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that</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satisfy</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of</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9" name="Connector: Elbow 28">
              <a:extLst>
                <a:ext uri="{FF2B5EF4-FFF2-40B4-BE49-F238E27FC236}">
                  <a16:creationId xmlns:a16="http://schemas.microsoft.com/office/drawing/2014/main" id="{5D21D0A5-09BB-4234-9EC9-D8D2260E83F5}"/>
                </a:ext>
              </a:extLst>
            </p:cNvPr>
            <p:cNvCxnSpPr>
              <a:cxnSpLocks/>
              <a:stCxn id="8" idx="0"/>
              <a:endCxn id="10" idx="0"/>
            </p:cNvCxnSpPr>
            <p:nvPr/>
          </p:nvCxnSpPr>
          <p:spPr>
            <a:xfrm rot="5400000" flipH="1" flipV="1">
              <a:off x="6072618" y="-81697"/>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DECED0A-4C09-4FB4-A01F-BE780AAAFE0B}"/>
                </a:ext>
              </a:extLst>
            </p:cNvPr>
            <p:cNvSpPr/>
            <p:nvPr/>
          </p:nvSpPr>
          <p:spPr>
            <a:xfrm>
              <a:off x="5165066" y="105920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Solution</a:t>
              </a:r>
            </a:p>
          </p:txBody>
        </p:sp>
        <p:sp>
          <p:nvSpPr>
            <p:cNvPr id="39" name="Rectangle 38">
              <a:extLst>
                <a:ext uri="{FF2B5EF4-FFF2-40B4-BE49-F238E27FC236}">
                  <a16:creationId xmlns:a16="http://schemas.microsoft.com/office/drawing/2014/main" id="{7E55229B-CA9B-443B-9D09-EB602482AFCA}"/>
                </a:ext>
              </a:extLst>
            </p:cNvPr>
            <p:cNvSpPr/>
            <p:nvPr/>
          </p:nvSpPr>
          <p:spPr>
            <a:xfrm>
              <a:off x="5144795" y="4373567"/>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Feedback</a:t>
              </a:r>
            </a:p>
          </p:txBody>
        </p:sp>
      </p:grpSp>
    </p:spTree>
    <p:extLst>
      <p:ext uri="{BB962C8B-B14F-4D97-AF65-F5344CB8AC3E}">
        <p14:creationId xmlns:p14="http://schemas.microsoft.com/office/powerpoint/2010/main" val="1982821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2092DB7-398F-40EE-88E4-193ED4CF8E8D}"/>
              </a:ext>
            </a:extLst>
          </p:cNvPr>
          <p:cNvGrpSpPr/>
          <p:nvPr/>
        </p:nvGrpSpPr>
        <p:grpSpPr>
          <a:xfrm>
            <a:off x="2357015" y="2351290"/>
            <a:ext cx="7537605" cy="3696310"/>
            <a:chOff x="2357015" y="2351290"/>
            <a:chExt cx="7537605" cy="3696310"/>
          </a:xfrm>
        </p:grpSpPr>
        <p:cxnSp>
          <p:nvCxnSpPr>
            <p:cNvPr id="35" name="Connector: Elbow 34">
              <a:extLst>
                <a:ext uri="{FF2B5EF4-FFF2-40B4-BE49-F238E27FC236}">
                  <a16:creationId xmlns:a16="http://schemas.microsoft.com/office/drawing/2014/main" id="{E7D41DFF-25C3-4966-82DC-A6B103448B61}"/>
                </a:ext>
              </a:extLst>
            </p:cNvPr>
            <p:cNvCxnSpPr>
              <a:cxnSpLocks/>
              <a:stCxn id="8" idx="2"/>
              <a:endCxn id="10" idx="2"/>
            </p:cNvCxnSpPr>
            <p:nvPr/>
          </p:nvCxnSpPr>
          <p:spPr>
            <a:xfrm rot="16200000" flipH="1">
              <a:off x="6072618" y="3507791"/>
              <a:ext cx="12700" cy="3981465"/>
            </a:xfrm>
            <a:prstGeom prst="bentConnector3">
              <a:avLst>
                <a:gd name="adj1" fmla="val 3913024"/>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48DECF3-2515-418E-B950-BB4EC7D90AC9}"/>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8" name="Rectangle 7">
              <a:extLst>
                <a:ext uri="{FF2B5EF4-FFF2-40B4-BE49-F238E27FC236}">
                  <a16:creationId xmlns:a16="http://schemas.microsoft.com/office/drawing/2014/main" id="{ECD65BFD-254C-4443-9F33-BB17BE8CAF23}"/>
                </a:ext>
              </a:extLst>
            </p:cNvPr>
            <p:cNvSpPr/>
            <p:nvPr/>
          </p:nvSpPr>
          <p:spPr>
            <a:xfrm>
              <a:off x="2407142" y="3201121"/>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02943109-F9D6-4741-887D-9BF33D35B0C9}"/>
                </a:ext>
              </a:extLst>
            </p:cNvPr>
            <p:cNvSpPr/>
            <p:nvPr/>
          </p:nvSpPr>
          <p:spPr>
            <a:xfrm>
              <a:off x="2407142" y="345142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4172568"/>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4172568"/>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D2E5F99B-8D32-455A-B5E5-CCB35E160BBB}"/>
                </a:ext>
              </a:extLst>
            </p:cNvPr>
            <p:cNvSpPr/>
            <p:nvPr/>
          </p:nvSpPr>
          <p:spPr>
            <a:xfrm>
              <a:off x="6389999" y="3328471"/>
              <a:ext cx="3346704" cy="6278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Reactive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knowledge of the realized scenario</a:t>
              </a:r>
            </a:p>
          </p:txBody>
        </p:sp>
        <p:pic>
          <p:nvPicPr>
            <p:cNvPr id="1030" name="Picture 6">
              <a:extLst>
                <a:ext uri="{FF2B5EF4-FFF2-40B4-BE49-F238E27FC236}">
                  <a16:creationId xmlns:a16="http://schemas.microsoft.com/office/drawing/2014/main" id="{8F223A44-110F-474E-B69A-A3F5E80230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6" t="47176"/>
            <a:stretch/>
          </p:blipFill>
          <p:spPr bwMode="auto">
            <a:xfrm>
              <a:off x="7788139" y="4477484"/>
              <a:ext cx="610059" cy="317007"/>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Marker">
              <a:extLst>
                <a:ext uri="{FF2B5EF4-FFF2-40B4-BE49-F238E27FC236}">
                  <a16:creationId xmlns:a16="http://schemas.microsoft.com/office/drawing/2014/main" id="{012F3471-0401-4F3A-AAEB-A90ADA422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5092" y="4118367"/>
              <a:ext cx="476519" cy="476519"/>
            </a:xfrm>
            <a:prstGeom prst="rect">
              <a:avLst/>
            </a:prstGeom>
          </p:spPr>
        </p:pic>
        <p:sp>
          <p:nvSpPr>
            <p:cNvPr id="27" name="Rectangle 26">
              <a:extLst>
                <a:ext uri="{FF2B5EF4-FFF2-40B4-BE49-F238E27FC236}">
                  <a16:creationId xmlns:a16="http://schemas.microsoft.com/office/drawing/2014/main" id="{859BFA59-1400-478E-AF16-9E8BAD5536D7}"/>
                </a:ext>
              </a:extLst>
            </p:cNvPr>
            <p:cNvSpPr/>
            <p:nvPr/>
          </p:nvSpPr>
          <p:spPr>
            <a:xfrm>
              <a:off x="6389998" y="488346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that</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satisfy</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of</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9" name="Connector: Elbow 28">
              <a:extLst>
                <a:ext uri="{FF2B5EF4-FFF2-40B4-BE49-F238E27FC236}">
                  <a16:creationId xmlns:a16="http://schemas.microsoft.com/office/drawing/2014/main" id="{5D21D0A5-09BB-4234-9EC9-D8D2260E83F5}"/>
                </a:ext>
              </a:extLst>
            </p:cNvPr>
            <p:cNvCxnSpPr>
              <a:cxnSpLocks/>
              <a:stCxn id="8" idx="0"/>
              <a:endCxn id="10" idx="0"/>
            </p:cNvCxnSpPr>
            <p:nvPr/>
          </p:nvCxnSpPr>
          <p:spPr>
            <a:xfrm rot="5400000" flipH="1" flipV="1">
              <a:off x="6072618" y="1210389"/>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DECED0A-4C09-4FB4-A01F-BE780AAAFE0B}"/>
                </a:ext>
              </a:extLst>
            </p:cNvPr>
            <p:cNvSpPr/>
            <p:nvPr/>
          </p:nvSpPr>
          <p:spPr>
            <a:xfrm>
              <a:off x="5165066" y="2351290"/>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Solution</a:t>
              </a:r>
            </a:p>
          </p:txBody>
        </p:sp>
        <p:sp>
          <p:nvSpPr>
            <p:cNvPr id="39" name="Rectangle 38">
              <a:extLst>
                <a:ext uri="{FF2B5EF4-FFF2-40B4-BE49-F238E27FC236}">
                  <a16:creationId xmlns:a16="http://schemas.microsoft.com/office/drawing/2014/main" id="{7E55229B-CA9B-443B-9D09-EB602482AFCA}"/>
                </a:ext>
              </a:extLst>
            </p:cNvPr>
            <p:cNvSpPr/>
            <p:nvPr/>
          </p:nvSpPr>
          <p:spPr>
            <a:xfrm>
              <a:off x="5144795" y="5665653"/>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Feedback</a:t>
              </a:r>
            </a:p>
          </p:txBody>
        </p:sp>
      </p:grpSp>
      <p:sp>
        <p:nvSpPr>
          <p:cNvPr id="25" name="Rectangle 24">
            <a:extLst>
              <a:ext uri="{FF2B5EF4-FFF2-40B4-BE49-F238E27FC236}">
                <a16:creationId xmlns:a16="http://schemas.microsoft.com/office/drawing/2014/main" id="{FE7AC9D3-ACD4-4B38-A232-714C3684BB74}"/>
              </a:ext>
            </a:extLst>
          </p:cNvPr>
          <p:cNvSpPr/>
          <p:nvPr/>
        </p:nvSpPr>
        <p:spPr>
          <a:xfrm>
            <a:off x="2723139" y="952355"/>
            <a:ext cx="6686088" cy="123122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1B08D12B-C514-46C6-B52E-FA9AB097EB90}"/>
              </a:ext>
            </a:extLst>
          </p:cNvPr>
          <p:cNvSpPr/>
          <p:nvPr/>
        </p:nvSpPr>
        <p:spPr>
          <a:xfrm>
            <a:off x="6493804" y="588864"/>
            <a:ext cx="291542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 generation</a:t>
            </a:r>
          </a:p>
        </p:txBody>
      </p:sp>
      <p:sp>
        <p:nvSpPr>
          <p:cNvPr id="28" name="Rectangle 27">
            <a:extLst>
              <a:ext uri="{FF2B5EF4-FFF2-40B4-BE49-F238E27FC236}">
                <a16:creationId xmlns:a16="http://schemas.microsoft.com/office/drawing/2014/main" id="{3DE71D0E-CDEC-48CB-A041-9D67EB89F78C}"/>
              </a:ext>
            </a:extLst>
          </p:cNvPr>
          <p:cNvSpPr/>
          <p:nvPr/>
        </p:nvSpPr>
        <p:spPr>
          <a:xfrm>
            <a:off x="3007644"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Data analysis</a:t>
            </a:r>
          </a:p>
        </p:txBody>
      </p:sp>
      <p:sp>
        <p:nvSpPr>
          <p:cNvPr id="30" name="Rectangle 29">
            <a:extLst>
              <a:ext uri="{FF2B5EF4-FFF2-40B4-BE49-F238E27FC236}">
                <a16:creationId xmlns:a16="http://schemas.microsoft.com/office/drawing/2014/main" id="{5174323D-455F-4EE7-A50D-5CDB0324DC7A}"/>
              </a:ext>
            </a:extLst>
          </p:cNvPr>
          <p:cNvSpPr/>
          <p:nvPr/>
        </p:nvSpPr>
        <p:spPr>
          <a:xfrm>
            <a:off x="7520025"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Scenario selection</a:t>
            </a:r>
          </a:p>
        </p:txBody>
      </p:sp>
      <p:sp>
        <p:nvSpPr>
          <p:cNvPr id="31" name="Rectangle 30">
            <a:extLst>
              <a:ext uri="{FF2B5EF4-FFF2-40B4-BE49-F238E27FC236}">
                <a16:creationId xmlns:a16="http://schemas.microsoft.com/office/drawing/2014/main" id="{26112F9E-8816-4218-B1FD-8DDD65525C14}"/>
              </a:ext>
            </a:extLst>
          </p:cNvPr>
          <p:cNvSpPr/>
          <p:nvPr/>
        </p:nvSpPr>
        <p:spPr>
          <a:xfrm>
            <a:off x="5260948"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Simulation</a:t>
            </a:r>
          </a:p>
        </p:txBody>
      </p:sp>
      <p:cxnSp>
        <p:nvCxnSpPr>
          <p:cNvPr id="32" name="Straight Arrow Connector 31">
            <a:extLst>
              <a:ext uri="{FF2B5EF4-FFF2-40B4-BE49-F238E27FC236}">
                <a16:creationId xmlns:a16="http://schemas.microsoft.com/office/drawing/2014/main" id="{0F3B35CC-DE06-4951-92DA-E4EF1B8C83A4}"/>
              </a:ext>
            </a:extLst>
          </p:cNvPr>
          <p:cNvCxnSpPr>
            <a:stCxn id="28" idx="3"/>
            <a:endCxn id="31" idx="1"/>
          </p:cNvCxnSpPr>
          <p:nvPr/>
        </p:nvCxnSpPr>
        <p:spPr>
          <a:xfrm>
            <a:off x="4618114" y="1567968"/>
            <a:ext cx="642834"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2C5608-74F3-413D-9FDB-5E549BC5D0F2}"/>
              </a:ext>
            </a:extLst>
          </p:cNvPr>
          <p:cNvCxnSpPr>
            <a:cxnSpLocks/>
            <a:stCxn id="31" idx="3"/>
            <a:endCxn id="30" idx="1"/>
          </p:cNvCxnSpPr>
          <p:nvPr/>
        </p:nvCxnSpPr>
        <p:spPr>
          <a:xfrm>
            <a:off x="6871418" y="1567968"/>
            <a:ext cx="64860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573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Connector: Elbow 34">
            <a:extLst>
              <a:ext uri="{FF2B5EF4-FFF2-40B4-BE49-F238E27FC236}">
                <a16:creationId xmlns:a16="http://schemas.microsoft.com/office/drawing/2014/main" id="{E7D41DFF-25C3-4966-82DC-A6B103448B61}"/>
              </a:ext>
            </a:extLst>
          </p:cNvPr>
          <p:cNvCxnSpPr>
            <a:cxnSpLocks/>
            <a:stCxn id="8" idx="2"/>
            <a:endCxn id="10" idx="2"/>
          </p:cNvCxnSpPr>
          <p:nvPr/>
        </p:nvCxnSpPr>
        <p:spPr>
          <a:xfrm rot="16200000" flipH="1">
            <a:off x="6072618" y="3507791"/>
            <a:ext cx="12700" cy="3981465"/>
          </a:xfrm>
          <a:prstGeom prst="bentConnector3">
            <a:avLst>
              <a:gd name="adj1" fmla="val 3913024"/>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48DECF3-2515-418E-B950-BB4EC7D90AC9}"/>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8" name="Rectangle 7">
            <a:extLst>
              <a:ext uri="{FF2B5EF4-FFF2-40B4-BE49-F238E27FC236}">
                <a16:creationId xmlns:a16="http://schemas.microsoft.com/office/drawing/2014/main" id="{ECD65BFD-254C-4443-9F33-BB17BE8CAF23}"/>
              </a:ext>
            </a:extLst>
          </p:cNvPr>
          <p:cNvSpPr/>
          <p:nvPr/>
        </p:nvSpPr>
        <p:spPr>
          <a:xfrm>
            <a:off x="2407142" y="3201121"/>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02943109-F9D6-4741-887D-9BF33D35B0C9}"/>
              </a:ext>
            </a:extLst>
          </p:cNvPr>
          <p:cNvSpPr/>
          <p:nvPr/>
        </p:nvSpPr>
        <p:spPr>
          <a:xfrm>
            <a:off x="2407142" y="345142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4172568"/>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4172568"/>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D2E5F99B-8D32-455A-B5E5-CCB35E160BBB}"/>
              </a:ext>
            </a:extLst>
          </p:cNvPr>
          <p:cNvSpPr/>
          <p:nvPr/>
        </p:nvSpPr>
        <p:spPr>
          <a:xfrm>
            <a:off x="6389999" y="3328471"/>
            <a:ext cx="3346704" cy="6278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Reactive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knowledge of the realized scenario</a:t>
            </a:r>
          </a:p>
        </p:txBody>
      </p:sp>
      <p:pic>
        <p:nvPicPr>
          <p:cNvPr id="1030" name="Picture 6">
            <a:extLst>
              <a:ext uri="{FF2B5EF4-FFF2-40B4-BE49-F238E27FC236}">
                <a16:creationId xmlns:a16="http://schemas.microsoft.com/office/drawing/2014/main" id="{8F223A44-110F-474E-B69A-A3F5E80230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6" t="47176"/>
          <a:stretch/>
        </p:blipFill>
        <p:spPr bwMode="auto">
          <a:xfrm>
            <a:off x="7788139" y="4477484"/>
            <a:ext cx="610059" cy="317007"/>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Marker">
            <a:extLst>
              <a:ext uri="{FF2B5EF4-FFF2-40B4-BE49-F238E27FC236}">
                <a16:creationId xmlns:a16="http://schemas.microsoft.com/office/drawing/2014/main" id="{012F3471-0401-4F3A-AAEB-A90ADA422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5092" y="4118367"/>
            <a:ext cx="476519" cy="476519"/>
          </a:xfrm>
          <a:prstGeom prst="rect">
            <a:avLst/>
          </a:prstGeom>
        </p:spPr>
      </p:pic>
      <p:sp>
        <p:nvSpPr>
          <p:cNvPr id="27" name="Rectangle 26">
            <a:extLst>
              <a:ext uri="{FF2B5EF4-FFF2-40B4-BE49-F238E27FC236}">
                <a16:creationId xmlns:a16="http://schemas.microsoft.com/office/drawing/2014/main" id="{859BFA59-1400-478E-AF16-9E8BAD5536D7}"/>
              </a:ext>
            </a:extLst>
          </p:cNvPr>
          <p:cNvSpPr/>
          <p:nvPr/>
        </p:nvSpPr>
        <p:spPr>
          <a:xfrm>
            <a:off x="6389998" y="488346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that</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satisfy</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of</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9" name="Connector: Elbow 28">
            <a:extLst>
              <a:ext uri="{FF2B5EF4-FFF2-40B4-BE49-F238E27FC236}">
                <a16:creationId xmlns:a16="http://schemas.microsoft.com/office/drawing/2014/main" id="{5D21D0A5-09BB-4234-9EC9-D8D2260E83F5}"/>
              </a:ext>
            </a:extLst>
          </p:cNvPr>
          <p:cNvCxnSpPr>
            <a:cxnSpLocks/>
            <a:stCxn id="8" idx="0"/>
            <a:endCxn id="10" idx="0"/>
          </p:cNvCxnSpPr>
          <p:nvPr/>
        </p:nvCxnSpPr>
        <p:spPr>
          <a:xfrm rot="5400000" flipH="1" flipV="1">
            <a:off x="6072618" y="1210389"/>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DECED0A-4C09-4FB4-A01F-BE780AAAFE0B}"/>
              </a:ext>
            </a:extLst>
          </p:cNvPr>
          <p:cNvSpPr/>
          <p:nvPr/>
        </p:nvSpPr>
        <p:spPr>
          <a:xfrm>
            <a:off x="5165066" y="2351290"/>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Solution</a:t>
            </a:r>
          </a:p>
        </p:txBody>
      </p:sp>
      <p:sp>
        <p:nvSpPr>
          <p:cNvPr id="39" name="Rectangle 38">
            <a:extLst>
              <a:ext uri="{FF2B5EF4-FFF2-40B4-BE49-F238E27FC236}">
                <a16:creationId xmlns:a16="http://schemas.microsoft.com/office/drawing/2014/main" id="{7E55229B-CA9B-443B-9D09-EB602482AFCA}"/>
              </a:ext>
            </a:extLst>
          </p:cNvPr>
          <p:cNvSpPr/>
          <p:nvPr/>
        </p:nvSpPr>
        <p:spPr>
          <a:xfrm>
            <a:off x="5144795" y="5665653"/>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Feedback</a:t>
            </a:r>
          </a:p>
        </p:txBody>
      </p:sp>
      <p:sp>
        <p:nvSpPr>
          <p:cNvPr id="25" name="Rectangle 24">
            <a:extLst>
              <a:ext uri="{FF2B5EF4-FFF2-40B4-BE49-F238E27FC236}">
                <a16:creationId xmlns:a16="http://schemas.microsoft.com/office/drawing/2014/main" id="{FE7AC9D3-ACD4-4B38-A232-714C3684BB74}"/>
              </a:ext>
            </a:extLst>
          </p:cNvPr>
          <p:cNvSpPr/>
          <p:nvPr/>
        </p:nvSpPr>
        <p:spPr>
          <a:xfrm>
            <a:off x="2723139" y="952355"/>
            <a:ext cx="6686088" cy="123122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1B08D12B-C514-46C6-B52E-FA9AB097EB90}"/>
              </a:ext>
            </a:extLst>
          </p:cNvPr>
          <p:cNvSpPr/>
          <p:nvPr/>
        </p:nvSpPr>
        <p:spPr>
          <a:xfrm>
            <a:off x="6493804" y="588864"/>
            <a:ext cx="291542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 generation</a:t>
            </a:r>
          </a:p>
        </p:txBody>
      </p:sp>
      <p:sp>
        <p:nvSpPr>
          <p:cNvPr id="28" name="Rectangle 27">
            <a:extLst>
              <a:ext uri="{FF2B5EF4-FFF2-40B4-BE49-F238E27FC236}">
                <a16:creationId xmlns:a16="http://schemas.microsoft.com/office/drawing/2014/main" id="{3DE71D0E-CDEC-48CB-A041-9D67EB89F78C}"/>
              </a:ext>
            </a:extLst>
          </p:cNvPr>
          <p:cNvSpPr/>
          <p:nvPr/>
        </p:nvSpPr>
        <p:spPr>
          <a:xfrm>
            <a:off x="3007644"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Data analysis</a:t>
            </a:r>
          </a:p>
        </p:txBody>
      </p:sp>
      <p:sp>
        <p:nvSpPr>
          <p:cNvPr id="30" name="Rectangle 29">
            <a:extLst>
              <a:ext uri="{FF2B5EF4-FFF2-40B4-BE49-F238E27FC236}">
                <a16:creationId xmlns:a16="http://schemas.microsoft.com/office/drawing/2014/main" id="{5174323D-455F-4EE7-A50D-5CDB0324DC7A}"/>
              </a:ext>
            </a:extLst>
          </p:cNvPr>
          <p:cNvSpPr/>
          <p:nvPr/>
        </p:nvSpPr>
        <p:spPr>
          <a:xfrm>
            <a:off x="7520025" y="1284259"/>
            <a:ext cx="1610470" cy="56741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Scenario selection</a:t>
            </a:r>
          </a:p>
        </p:txBody>
      </p:sp>
      <p:sp>
        <p:nvSpPr>
          <p:cNvPr id="31" name="Rectangle 30">
            <a:extLst>
              <a:ext uri="{FF2B5EF4-FFF2-40B4-BE49-F238E27FC236}">
                <a16:creationId xmlns:a16="http://schemas.microsoft.com/office/drawing/2014/main" id="{26112F9E-8816-4218-B1FD-8DDD65525C14}"/>
              </a:ext>
            </a:extLst>
          </p:cNvPr>
          <p:cNvSpPr/>
          <p:nvPr/>
        </p:nvSpPr>
        <p:spPr>
          <a:xfrm>
            <a:off x="5260948"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Simulation</a:t>
            </a:r>
          </a:p>
        </p:txBody>
      </p:sp>
      <p:cxnSp>
        <p:nvCxnSpPr>
          <p:cNvPr id="32" name="Straight Arrow Connector 31">
            <a:extLst>
              <a:ext uri="{FF2B5EF4-FFF2-40B4-BE49-F238E27FC236}">
                <a16:creationId xmlns:a16="http://schemas.microsoft.com/office/drawing/2014/main" id="{0F3B35CC-DE06-4951-92DA-E4EF1B8C83A4}"/>
              </a:ext>
            </a:extLst>
          </p:cNvPr>
          <p:cNvCxnSpPr>
            <a:stCxn id="28" idx="3"/>
            <a:endCxn id="31" idx="1"/>
          </p:cNvCxnSpPr>
          <p:nvPr/>
        </p:nvCxnSpPr>
        <p:spPr>
          <a:xfrm>
            <a:off x="4618114" y="1567968"/>
            <a:ext cx="642834"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2C5608-74F3-413D-9FDB-5E549BC5D0F2}"/>
              </a:ext>
            </a:extLst>
          </p:cNvPr>
          <p:cNvCxnSpPr>
            <a:cxnSpLocks/>
            <a:stCxn id="31" idx="3"/>
            <a:endCxn id="30" idx="1"/>
          </p:cNvCxnSpPr>
          <p:nvPr/>
        </p:nvCxnSpPr>
        <p:spPr>
          <a:xfrm>
            <a:off x="6871418" y="1567968"/>
            <a:ext cx="64860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7ADF80A0-986C-4F63-B987-E28F545BC606}"/>
              </a:ext>
            </a:extLst>
          </p:cNvPr>
          <p:cNvCxnSpPr>
            <a:cxnSpLocks/>
          </p:cNvCxnSpPr>
          <p:nvPr/>
        </p:nvCxnSpPr>
        <p:spPr>
          <a:xfrm>
            <a:off x="9409227" y="1567969"/>
            <a:ext cx="327476" cy="2781854"/>
          </a:xfrm>
          <a:prstGeom prst="bentConnector3">
            <a:avLst>
              <a:gd name="adj1" fmla="val 348876"/>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6C9B03-62CC-4285-B539-6EDE542D9D0E}"/>
              </a:ext>
            </a:extLst>
          </p:cNvPr>
          <p:cNvSpPr/>
          <p:nvPr/>
        </p:nvSpPr>
        <p:spPr>
          <a:xfrm>
            <a:off x="10501316" y="2908109"/>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 per scenario</a:t>
            </a:r>
          </a:p>
        </p:txBody>
      </p:sp>
    </p:spTree>
    <p:extLst>
      <p:ext uri="{BB962C8B-B14F-4D97-AF65-F5344CB8AC3E}">
        <p14:creationId xmlns:p14="http://schemas.microsoft.com/office/powerpoint/2010/main" val="741335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Connector: Elbow 34">
            <a:extLst>
              <a:ext uri="{FF2B5EF4-FFF2-40B4-BE49-F238E27FC236}">
                <a16:creationId xmlns:a16="http://schemas.microsoft.com/office/drawing/2014/main" id="{E7D41DFF-25C3-4966-82DC-A6B103448B61}"/>
              </a:ext>
            </a:extLst>
          </p:cNvPr>
          <p:cNvCxnSpPr>
            <a:cxnSpLocks/>
            <a:stCxn id="8" idx="2"/>
            <a:endCxn id="10" idx="2"/>
          </p:cNvCxnSpPr>
          <p:nvPr/>
        </p:nvCxnSpPr>
        <p:spPr>
          <a:xfrm rot="16200000" flipH="1">
            <a:off x="6072618" y="3507791"/>
            <a:ext cx="12700" cy="3981465"/>
          </a:xfrm>
          <a:prstGeom prst="bentConnector3">
            <a:avLst>
              <a:gd name="adj1" fmla="val 3913024"/>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48DECF3-2515-418E-B950-BB4EC7D90AC9}"/>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8" name="Rectangle 7">
            <a:extLst>
              <a:ext uri="{FF2B5EF4-FFF2-40B4-BE49-F238E27FC236}">
                <a16:creationId xmlns:a16="http://schemas.microsoft.com/office/drawing/2014/main" id="{ECD65BFD-254C-4443-9F33-BB17BE8CAF23}"/>
              </a:ext>
            </a:extLst>
          </p:cNvPr>
          <p:cNvSpPr/>
          <p:nvPr/>
        </p:nvSpPr>
        <p:spPr>
          <a:xfrm>
            <a:off x="2407142" y="3201121"/>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02943109-F9D6-4741-887D-9BF33D35B0C9}"/>
              </a:ext>
            </a:extLst>
          </p:cNvPr>
          <p:cNvSpPr/>
          <p:nvPr/>
        </p:nvSpPr>
        <p:spPr>
          <a:xfrm>
            <a:off x="2407142" y="345142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4172568"/>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4172568"/>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D2E5F99B-8D32-455A-B5E5-CCB35E160BBB}"/>
              </a:ext>
            </a:extLst>
          </p:cNvPr>
          <p:cNvSpPr/>
          <p:nvPr/>
        </p:nvSpPr>
        <p:spPr>
          <a:xfrm>
            <a:off x="6389999" y="3328471"/>
            <a:ext cx="3346704" cy="6278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Reactive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knowledge of the realized scenario</a:t>
            </a:r>
          </a:p>
        </p:txBody>
      </p:sp>
      <p:pic>
        <p:nvPicPr>
          <p:cNvPr id="1030" name="Picture 6">
            <a:extLst>
              <a:ext uri="{FF2B5EF4-FFF2-40B4-BE49-F238E27FC236}">
                <a16:creationId xmlns:a16="http://schemas.microsoft.com/office/drawing/2014/main" id="{8F223A44-110F-474E-B69A-A3F5E80230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6" t="47176"/>
          <a:stretch/>
        </p:blipFill>
        <p:spPr bwMode="auto">
          <a:xfrm>
            <a:off x="7788139" y="4477484"/>
            <a:ext cx="610059" cy="317007"/>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Marker">
            <a:extLst>
              <a:ext uri="{FF2B5EF4-FFF2-40B4-BE49-F238E27FC236}">
                <a16:creationId xmlns:a16="http://schemas.microsoft.com/office/drawing/2014/main" id="{012F3471-0401-4F3A-AAEB-A90ADA422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5092" y="4118367"/>
            <a:ext cx="476519" cy="476519"/>
          </a:xfrm>
          <a:prstGeom prst="rect">
            <a:avLst/>
          </a:prstGeom>
        </p:spPr>
      </p:pic>
      <p:sp>
        <p:nvSpPr>
          <p:cNvPr id="27" name="Rectangle 26">
            <a:extLst>
              <a:ext uri="{FF2B5EF4-FFF2-40B4-BE49-F238E27FC236}">
                <a16:creationId xmlns:a16="http://schemas.microsoft.com/office/drawing/2014/main" id="{859BFA59-1400-478E-AF16-9E8BAD5536D7}"/>
              </a:ext>
            </a:extLst>
          </p:cNvPr>
          <p:cNvSpPr/>
          <p:nvPr/>
        </p:nvSpPr>
        <p:spPr>
          <a:xfrm>
            <a:off x="6389998" y="488346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that</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satisfy</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of</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9" name="Connector: Elbow 28">
            <a:extLst>
              <a:ext uri="{FF2B5EF4-FFF2-40B4-BE49-F238E27FC236}">
                <a16:creationId xmlns:a16="http://schemas.microsoft.com/office/drawing/2014/main" id="{5D21D0A5-09BB-4234-9EC9-D8D2260E83F5}"/>
              </a:ext>
            </a:extLst>
          </p:cNvPr>
          <p:cNvCxnSpPr>
            <a:cxnSpLocks/>
            <a:stCxn id="8" idx="0"/>
            <a:endCxn id="10" idx="0"/>
          </p:cNvCxnSpPr>
          <p:nvPr/>
        </p:nvCxnSpPr>
        <p:spPr>
          <a:xfrm rot="5400000" flipH="1" flipV="1">
            <a:off x="6072618" y="1210389"/>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DECED0A-4C09-4FB4-A01F-BE780AAAFE0B}"/>
              </a:ext>
            </a:extLst>
          </p:cNvPr>
          <p:cNvSpPr/>
          <p:nvPr/>
        </p:nvSpPr>
        <p:spPr>
          <a:xfrm>
            <a:off x="5165066" y="2351290"/>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Solution</a:t>
            </a:r>
          </a:p>
        </p:txBody>
      </p:sp>
      <p:sp>
        <p:nvSpPr>
          <p:cNvPr id="39" name="Rectangle 38">
            <a:extLst>
              <a:ext uri="{FF2B5EF4-FFF2-40B4-BE49-F238E27FC236}">
                <a16:creationId xmlns:a16="http://schemas.microsoft.com/office/drawing/2014/main" id="{7E55229B-CA9B-443B-9D09-EB602482AFCA}"/>
              </a:ext>
            </a:extLst>
          </p:cNvPr>
          <p:cNvSpPr/>
          <p:nvPr/>
        </p:nvSpPr>
        <p:spPr>
          <a:xfrm>
            <a:off x="5144795" y="5665653"/>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Feedback</a:t>
            </a:r>
          </a:p>
        </p:txBody>
      </p:sp>
      <p:cxnSp>
        <p:nvCxnSpPr>
          <p:cNvPr id="21" name="Connector: Elbow 20">
            <a:extLst>
              <a:ext uri="{FF2B5EF4-FFF2-40B4-BE49-F238E27FC236}">
                <a16:creationId xmlns:a16="http://schemas.microsoft.com/office/drawing/2014/main" id="{2016D8EA-A37D-4EDD-A220-3375F69F2EF0}"/>
              </a:ext>
            </a:extLst>
          </p:cNvPr>
          <p:cNvCxnSpPr>
            <a:cxnSpLocks/>
            <a:stCxn id="25" idx="1"/>
            <a:endCxn id="8" idx="1"/>
          </p:cNvCxnSpPr>
          <p:nvPr/>
        </p:nvCxnSpPr>
        <p:spPr>
          <a:xfrm rot="10800000" flipV="1">
            <a:off x="2407143" y="1567969"/>
            <a:ext cx="315997" cy="2781854"/>
          </a:xfrm>
          <a:prstGeom prst="bentConnector3">
            <a:avLst>
              <a:gd name="adj1" fmla="val 36106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965519-2D7E-4E55-919A-BE30F450A2C5}"/>
              </a:ext>
            </a:extLst>
          </p:cNvPr>
          <p:cNvCxnSpPr>
            <a:cxnSpLocks/>
            <a:stCxn id="25" idx="3"/>
            <a:endCxn id="10" idx="3"/>
          </p:cNvCxnSpPr>
          <p:nvPr/>
        </p:nvCxnSpPr>
        <p:spPr>
          <a:xfrm>
            <a:off x="9409227" y="1567969"/>
            <a:ext cx="327476" cy="2781854"/>
          </a:xfrm>
          <a:prstGeom prst="bentConnector3">
            <a:avLst>
              <a:gd name="adj1" fmla="val 348876"/>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1342396-EECF-440F-ABF1-1B9BF8AB8DE7}"/>
              </a:ext>
            </a:extLst>
          </p:cNvPr>
          <p:cNvSpPr/>
          <p:nvPr/>
        </p:nvSpPr>
        <p:spPr>
          <a:xfrm>
            <a:off x="10501316" y="2908109"/>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 per scenario</a:t>
            </a:r>
          </a:p>
        </p:txBody>
      </p:sp>
      <p:sp>
        <p:nvSpPr>
          <p:cNvPr id="25" name="Rectangle 24">
            <a:extLst>
              <a:ext uri="{FF2B5EF4-FFF2-40B4-BE49-F238E27FC236}">
                <a16:creationId xmlns:a16="http://schemas.microsoft.com/office/drawing/2014/main" id="{FE7AC9D3-ACD4-4B38-A232-714C3684BB74}"/>
              </a:ext>
            </a:extLst>
          </p:cNvPr>
          <p:cNvSpPr/>
          <p:nvPr/>
        </p:nvSpPr>
        <p:spPr>
          <a:xfrm>
            <a:off x="2723139" y="952355"/>
            <a:ext cx="6686088" cy="123122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1B08D12B-C514-46C6-B52E-FA9AB097EB90}"/>
              </a:ext>
            </a:extLst>
          </p:cNvPr>
          <p:cNvSpPr/>
          <p:nvPr/>
        </p:nvSpPr>
        <p:spPr>
          <a:xfrm>
            <a:off x="6493804" y="588864"/>
            <a:ext cx="291542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 generation</a:t>
            </a:r>
          </a:p>
        </p:txBody>
      </p:sp>
      <p:sp>
        <p:nvSpPr>
          <p:cNvPr id="28" name="Rectangle 27">
            <a:extLst>
              <a:ext uri="{FF2B5EF4-FFF2-40B4-BE49-F238E27FC236}">
                <a16:creationId xmlns:a16="http://schemas.microsoft.com/office/drawing/2014/main" id="{3DE71D0E-CDEC-48CB-A041-9D67EB89F78C}"/>
              </a:ext>
            </a:extLst>
          </p:cNvPr>
          <p:cNvSpPr/>
          <p:nvPr/>
        </p:nvSpPr>
        <p:spPr>
          <a:xfrm>
            <a:off x="3007644"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Data analysis</a:t>
            </a:r>
          </a:p>
        </p:txBody>
      </p:sp>
      <p:sp>
        <p:nvSpPr>
          <p:cNvPr id="30" name="Rectangle 29">
            <a:extLst>
              <a:ext uri="{FF2B5EF4-FFF2-40B4-BE49-F238E27FC236}">
                <a16:creationId xmlns:a16="http://schemas.microsoft.com/office/drawing/2014/main" id="{5174323D-455F-4EE7-A50D-5CDB0324DC7A}"/>
              </a:ext>
            </a:extLst>
          </p:cNvPr>
          <p:cNvSpPr/>
          <p:nvPr/>
        </p:nvSpPr>
        <p:spPr>
          <a:xfrm>
            <a:off x="7520025"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Scenario selection</a:t>
            </a:r>
          </a:p>
        </p:txBody>
      </p:sp>
      <p:sp>
        <p:nvSpPr>
          <p:cNvPr id="31" name="Rectangle 30">
            <a:extLst>
              <a:ext uri="{FF2B5EF4-FFF2-40B4-BE49-F238E27FC236}">
                <a16:creationId xmlns:a16="http://schemas.microsoft.com/office/drawing/2014/main" id="{26112F9E-8816-4218-B1FD-8DDD65525C14}"/>
              </a:ext>
            </a:extLst>
          </p:cNvPr>
          <p:cNvSpPr/>
          <p:nvPr/>
        </p:nvSpPr>
        <p:spPr>
          <a:xfrm>
            <a:off x="5260948"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Simulation</a:t>
            </a:r>
          </a:p>
        </p:txBody>
      </p:sp>
      <p:cxnSp>
        <p:nvCxnSpPr>
          <p:cNvPr id="32" name="Straight Arrow Connector 31">
            <a:extLst>
              <a:ext uri="{FF2B5EF4-FFF2-40B4-BE49-F238E27FC236}">
                <a16:creationId xmlns:a16="http://schemas.microsoft.com/office/drawing/2014/main" id="{0F3B35CC-DE06-4951-92DA-E4EF1B8C83A4}"/>
              </a:ext>
            </a:extLst>
          </p:cNvPr>
          <p:cNvCxnSpPr>
            <a:stCxn id="28" idx="3"/>
            <a:endCxn id="31" idx="1"/>
          </p:cNvCxnSpPr>
          <p:nvPr/>
        </p:nvCxnSpPr>
        <p:spPr>
          <a:xfrm>
            <a:off x="4618114" y="1567968"/>
            <a:ext cx="642834"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2C5608-74F3-413D-9FDB-5E549BC5D0F2}"/>
              </a:ext>
            </a:extLst>
          </p:cNvPr>
          <p:cNvCxnSpPr>
            <a:cxnSpLocks/>
            <a:stCxn id="31" idx="3"/>
            <a:endCxn id="30" idx="1"/>
          </p:cNvCxnSpPr>
          <p:nvPr/>
        </p:nvCxnSpPr>
        <p:spPr>
          <a:xfrm>
            <a:off x="6871418" y="1567968"/>
            <a:ext cx="64860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B7B75FF-A585-4A37-AAB6-3C8869423D6F}"/>
              </a:ext>
            </a:extLst>
          </p:cNvPr>
          <p:cNvSpPr/>
          <p:nvPr/>
        </p:nvSpPr>
        <p:spPr>
          <a:xfrm>
            <a:off x="-199076" y="2908109"/>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Weight per scenario</a:t>
            </a:r>
          </a:p>
        </p:txBody>
      </p:sp>
    </p:spTree>
    <p:extLst>
      <p:ext uri="{BB962C8B-B14F-4D97-AF65-F5344CB8AC3E}">
        <p14:creationId xmlns:p14="http://schemas.microsoft.com/office/powerpoint/2010/main" val="1269019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Connector: Elbow 37">
            <a:extLst>
              <a:ext uri="{FF2B5EF4-FFF2-40B4-BE49-F238E27FC236}">
                <a16:creationId xmlns:a16="http://schemas.microsoft.com/office/drawing/2014/main" id="{7255BCD2-8958-443F-BF4F-78EB4634E531}"/>
              </a:ext>
            </a:extLst>
          </p:cNvPr>
          <p:cNvCxnSpPr>
            <a:cxnSpLocks/>
          </p:cNvCxnSpPr>
          <p:nvPr/>
        </p:nvCxnSpPr>
        <p:spPr>
          <a:xfrm rot="16200000" flipH="1">
            <a:off x="6072618" y="3507791"/>
            <a:ext cx="12700" cy="3981465"/>
          </a:xfrm>
          <a:prstGeom prst="bentConnector3">
            <a:avLst>
              <a:gd name="adj1" fmla="val 3913024"/>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2720AC1-910B-4013-B1EC-48D9AA71E61F}"/>
              </a:ext>
            </a:extLst>
          </p:cNvPr>
          <p:cNvCxnSpPr>
            <a:cxnSpLocks/>
          </p:cNvCxnSpPr>
          <p:nvPr/>
        </p:nvCxnSpPr>
        <p:spPr>
          <a:xfrm rot="5400000" flipH="1" flipV="1">
            <a:off x="6072618" y="1210389"/>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CD65BFD-254C-4443-9F33-BB17BE8CAF23}"/>
              </a:ext>
            </a:extLst>
          </p:cNvPr>
          <p:cNvSpPr/>
          <p:nvPr/>
        </p:nvSpPr>
        <p:spPr>
          <a:xfrm>
            <a:off x="2407142" y="3201121"/>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4" name="Rectangle 13">
            <a:extLst>
              <a:ext uri="{FF2B5EF4-FFF2-40B4-BE49-F238E27FC236}">
                <a16:creationId xmlns:a16="http://schemas.microsoft.com/office/drawing/2014/main" id="{02943109-F9D6-4741-887D-9BF33D35B0C9}"/>
              </a:ext>
            </a:extLst>
          </p:cNvPr>
          <p:cNvSpPr/>
          <p:nvPr/>
        </p:nvSpPr>
        <p:spPr>
          <a:xfrm>
            <a:off x="2407142" y="345142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4172568"/>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4172568"/>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DDECED0A-4C09-4FB4-A01F-BE780AAAFE0B}"/>
              </a:ext>
            </a:extLst>
          </p:cNvPr>
          <p:cNvSpPr/>
          <p:nvPr/>
        </p:nvSpPr>
        <p:spPr>
          <a:xfrm>
            <a:off x="5165066" y="2351290"/>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Solution</a:t>
            </a:r>
          </a:p>
        </p:txBody>
      </p:sp>
      <p:sp>
        <p:nvSpPr>
          <p:cNvPr id="39" name="Rectangle 38">
            <a:extLst>
              <a:ext uri="{FF2B5EF4-FFF2-40B4-BE49-F238E27FC236}">
                <a16:creationId xmlns:a16="http://schemas.microsoft.com/office/drawing/2014/main" id="{7E55229B-CA9B-443B-9D09-EB602482AFCA}"/>
              </a:ext>
            </a:extLst>
          </p:cNvPr>
          <p:cNvSpPr/>
          <p:nvPr/>
        </p:nvSpPr>
        <p:spPr>
          <a:xfrm>
            <a:off x="5144795" y="5665653"/>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Feedback</a:t>
            </a:r>
          </a:p>
        </p:txBody>
      </p:sp>
      <p:cxnSp>
        <p:nvCxnSpPr>
          <p:cNvPr id="21" name="Connector: Elbow 20">
            <a:extLst>
              <a:ext uri="{FF2B5EF4-FFF2-40B4-BE49-F238E27FC236}">
                <a16:creationId xmlns:a16="http://schemas.microsoft.com/office/drawing/2014/main" id="{2016D8EA-A37D-4EDD-A220-3375F69F2EF0}"/>
              </a:ext>
            </a:extLst>
          </p:cNvPr>
          <p:cNvCxnSpPr>
            <a:cxnSpLocks/>
            <a:stCxn id="25" idx="1"/>
            <a:endCxn id="8" idx="1"/>
          </p:cNvCxnSpPr>
          <p:nvPr/>
        </p:nvCxnSpPr>
        <p:spPr>
          <a:xfrm rot="10800000" flipV="1">
            <a:off x="2407143" y="1567969"/>
            <a:ext cx="315997" cy="2781854"/>
          </a:xfrm>
          <a:prstGeom prst="bentConnector3">
            <a:avLst>
              <a:gd name="adj1" fmla="val 36106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965519-2D7E-4E55-919A-BE30F450A2C5}"/>
              </a:ext>
            </a:extLst>
          </p:cNvPr>
          <p:cNvCxnSpPr>
            <a:cxnSpLocks/>
            <a:stCxn id="25" idx="3"/>
            <a:endCxn id="10" idx="3"/>
          </p:cNvCxnSpPr>
          <p:nvPr/>
        </p:nvCxnSpPr>
        <p:spPr>
          <a:xfrm>
            <a:off x="9409227" y="1567969"/>
            <a:ext cx="327476" cy="2781854"/>
          </a:xfrm>
          <a:prstGeom prst="bentConnector3">
            <a:avLst>
              <a:gd name="adj1" fmla="val 348876"/>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1342396-EECF-440F-ABF1-1B9BF8AB8DE7}"/>
              </a:ext>
            </a:extLst>
          </p:cNvPr>
          <p:cNvSpPr/>
          <p:nvPr/>
        </p:nvSpPr>
        <p:spPr>
          <a:xfrm>
            <a:off x="10501316" y="2908109"/>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 per scenario</a:t>
            </a:r>
          </a:p>
        </p:txBody>
      </p:sp>
      <p:sp>
        <p:nvSpPr>
          <p:cNvPr id="25" name="Rectangle 24">
            <a:extLst>
              <a:ext uri="{FF2B5EF4-FFF2-40B4-BE49-F238E27FC236}">
                <a16:creationId xmlns:a16="http://schemas.microsoft.com/office/drawing/2014/main" id="{FE7AC9D3-ACD4-4B38-A232-714C3684BB74}"/>
              </a:ext>
            </a:extLst>
          </p:cNvPr>
          <p:cNvSpPr/>
          <p:nvPr/>
        </p:nvSpPr>
        <p:spPr>
          <a:xfrm>
            <a:off x="2723139" y="952355"/>
            <a:ext cx="6686088" cy="123122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1B08D12B-C514-46C6-B52E-FA9AB097EB90}"/>
              </a:ext>
            </a:extLst>
          </p:cNvPr>
          <p:cNvSpPr/>
          <p:nvPr/>
        </p:nvSpPr>
        <p:spPr>
          <a:xfrm>
            <a:off x="6493804" y="588864"/>
            <a:ext cx="291542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 generation</a:t>
            </a:r>
          </a:p>
        </p:txBody>
      </p:sp>
      <p:sp>
        <p:nvSpPr>
          <p:cNvPr id="28" name="Rectangle 27">
            <a:extLst>
              <a:ext uri="{FF2B5EF4-FFF2-40B4-BE49-F238E27FC236}">
                <a16:creationId xmlns:a16="http://schemas.microsoft.com/office/drawing/2014/main" id="{3DE71D0E-CDEC-48CB-A041-9D67EB89F78C}"/>
              </a:ext>
            </a:extLst>
          </p:cNvPr>
          <p:cNvSpPr/>
          <p:nvPr/>
        </p:nvSpPr>
        <p:spPr>
          <a:xfrm>
            <a:off x="3007644"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Data analysis</a:t>
            </a:r>
          </a:p>
        </p:txBody>
      </p:sp>
      <p:sp>
        <p:nvSpPr>
          <p:cNvPr id="30" name="Rectangle 29">
            <a:extLst>
              <a:ext uri="{FF2B5EF4-FFF2-40B4-BE49-F238E27FC236}">
                <a16:creationId xmlns:a16="http://schemas.microsoft.com/office/drawing/2014/main" id="{5174323D-455F-4EE7-A50D-5CDB0324DC7A}"/>
              </a:ext>
            </a:extLst>
          </p:cNvPr>
          <p:cNvSpPr/>
          <p:nvPr/>
        </p:nvSpPr>
        <p:spPr>
          <a:xfrm>
            <a:off x="7520025"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Scenario selection</a:t>
            </a:r>
          </a:p>
        </p:txBody>
      </p:sp>
      <p:sp>
        <p:nvSpPr>
          <p:cNvPr id="31" name="Rectangle 30">
            <a:extLst>
              <a:ext uri="{FF2B5EF4-FFF2-40B4-BE49-F238E27FC236}">
                <a16:creationId xmlns:a16="http://schemas.microsoft.com/office/drawing/2014/main" id="{26112F9E-8816-4218-B1FD-8DDD65525C14}"/>
              </a:ext>
            </a:extLst>
          </p:cNvPr>
          <p:cNvSpPr/>
          <p:nvPr/>
        </p:nvSpPr>
        <p:spPr>
          <a:xfrm>
            <a:off x="5260948"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Simulation</a:t>
            </a:r>
          </a:p>
        </p:txBody>
      </p:sp>
      <p:cxnSp>
        <p:nvCxnSpPr>
          <p:cNvPr id="32" name="Straight Arrow Connector 31">
            <a:extLst>
              <a:ext uri="{FF2B5EF4-FFF2-40B4-BE49-F238E27FC236}">
                <a16:creationId xmlns:a16="http://schemas.microsoft.com/office/drawing/2014/main" id="{0F3B35CC-DE06-4951-92DA-E4EF1B8C83A4}"/>
              </a:ext>
            </a:extLst>
          </p:cNvPr>
          <p:cNvCxnSpPr>
            <a:stCxn id="28" idx="3"/>
            <a:endCxn id="31" idx="1"/>
          </p:cNvCxnSpPr>
          <p:nvPr/>
        </p:nvCxnSpPr>
        <p:spPr>
          <a:xfrm>
            <a:off x="4618114" y="1567968"/>
            <a:ext cx="642834"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2C5608-74F3-413D-9FDB-5E549BC5D0F2}"/>
              </a:ext>
            </a:extLst>
          </p:cNvPr>
          <p:cNvCxnSpPr>
            <a:cxnSpLocks/>
            <a:stCxn id="31" idx="3"/>
            <a:endCxn id="30" idx="1"/>
          </p:cNvCxnSpPr>
          <p:nvPr/>
        </p:nvCxnSpPr>
        <p:spPr>
          <a:xfrm>
            <a:off x="6871418" y="1567968"/>
            <a:ext cx="64860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B7B75FF-A585-4A37-AAB6-3C8869423D6F}"/>
              </a:ext>
            </a:extLst>
          </p:cNvPr>
          <p:cNvSpPr/>
          <p:nvPr/>
        </p:nvSpPr>
        <p:spPr>
          <a:xfrm>
            <a:off x="-199076" y="2908109"/>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Weight per scenario</a:t>
            </a:r>
          </a:p>
        </p:txBody>
      </p:sp>
      <p:sp>
        <p:nvSpPr>
          <p:cNvPr id="5" name="Rectangle 4">
            <a:extLst>
              <a:ext uri="{FF2B5EF4-FFF2-40B4-BE49-F238E27FC236}">
                <a16:creationId xmlns:a16="http://schemas.microsoft.com/office/drawing/2014/main" id="{248DECF3-2515-418E-B950-BB4EC7D90AC9}"/>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0" name="Rectangle 19">
            <a:extLst>
              <a:ext uri="{FF2B5EF4-FFF2-40B4-BE49-F238E27FC236}">
                <a16:creationId xmlns:a16="http://schemas.microsoft.com/office/drawing/2014/main" id="{D2E5F99B-8D32-455A-B5E5-CCB35E160BBB}"/>
              </a:ext>
            </a:extLst>
          </p:cNvPr>
          <p:cNvSpPr/>
          <p:nvPr/>
        </p:nvSpPr>
        <p:spPr>
          <a:xfrm>
            <a:off x="6389999" y="3328471"/>
            <a:ext cx="3346704" cy="6278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Reactive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knowledge of the realized scenario</a:t>
            </a:r>
          </a:p>
        </p:txBody>
      </p:sp>
      <p:pic>
        <p:nvPicPr>
          <p:cNvPr id="1030" name="Picture 6">
            <a:extLst>
              <a:ext uri="{FF2B5EF4-FFF2-40B4-BE49-F238E27FC236}">
                <a16:creationId xmlns:a16="http://schemas.microsoft.com/office/drawing/2014/main" id="{8F223A44-110F-474E-B69A-A3F5E80230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6" t="47176"/>
          <a:stretch/>
        </p:blipFill>
        <p:spPr bwMode="auto">
          <a:xfrm>
            <a:off x="7788139" y="4477484"/>
            <a:ext cx="610059" cy="317007"/>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Marker">
            <a:extLst>
              <a:ext uri="{FF2B5EF4-FFF2-40B4-BE49-F238E27FC236}">
                <a16:creationId xmlns:a16="http://schemas.microsoft.com/office/drawing/2014/main" id="{012F3471-0401-4F3A-AAEB-A90ADA422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5092" y="4118367"/>
            <a:ext cx="476519" cy="476519"/>
          </a:xfrm>
          <a:prstGeom prst="rect">
            <a:avLst/>
          </a:prstGeom>
        </p:spPr>
      </p:pic>
      <p:sp>
        <p:nvSpPr>
          <p:cNvPr id="27" name="Rectangle 26">
            <a:extLst>
              <a:ext uri="{FF2B5EF4-FFF2-40B4-BE49-F238E27FC236}">
                <a16:creationId xmlns:a16="http://schemas.microsoft.com/office/drawing/2014/main" id="{859BFA59-1400-478E-AF16-9E8BAD5536D7}"/>
              </a:ext>
            </a:extLst>
          </p:cNvPr>
          <p:cNvSpPr/>
          <p:nvPr/>
        </p:nvSpPr>
        <p:spPr>
          <a:xfrm>
            <a:off x="6389998" y="488346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that</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satisfy</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of</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924613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Connector: Elbow 34">
            <a:extLst>
              <a:ext uri="{FF2B5EF4-FFF2-40B4-BE49-F238E27FC236}">
                <a16:creationId xmlns:a16="http://schemas.microsoft.com/office/drawing/2014/main" id="{E7D41DFF-25C3-4966-82DC-A6B103448B61}"/>
              </a:ext>
            </a:extLst>
          </p:cNvPr>
          <p:cNvCxnSpPr>
            <a:cxnSpLocks/>
            <a:stCxn id="8" idx="2"/>
            <a:endCxn id="10" idx="2"/>
          </p:cNvCxnSpPr>
          <p:nvPr/>
        </p:nvCxnSpPr>
        <p:spPr>
          <a:xfrm rot="16200000" flipH="1">
            <a:off x="6072618" y="3507791"/>
            <a:ext cx="12700" cy="3981465"/>
          </a:xfrm>
          <a:prstGeom prst="bentConnector3">
            <a:avLst>
              <a:gd name="adj1" fmla="val 3913024"/>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48DECF3-2515-418E-B950-BB4EC7D90AC9}"/>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8" name="Rectangle 7">
            <a:extLst>
              <a:ext uri="{FF2B5EF4-FFF2-40B4-BE49-F238E27FC236}">
                <a16:creationId xmlns:a16="http://schemas.microsoft.com/office/drawing/2014/main" id="{ECD65BFD-254C-4443-9F33-BB17BE8CAF23}"/>
              </a:ext>
            </a:extLst>
          </p:cNvPr>
          <p:cNvSpPr/>
          <p:nvPr/>
        </p:nvSpPr>
        <p:spPr>
          <a:xfrm>
            <a:off x="2407142" y="3201121"/>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02943109-F9D6-4741-887D-9BF33D35B0C9}"/>
              </a:ext>
            </a:extLst>
          </p:cNvPr>
          <p:cNvSpPr/>
          <p:nvPr/>
        </p:nvSpPr>
        <p:spPr>
          <a:xfrm>
            <a:off x="2407142" y="345142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4172568"/>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4172568"/>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D2E5F99B-8D32-455A-B5E5-CCB35E160BBB}"/>
              </a:ext>
            </a:extLst>
          </p:cNvPr>
          <p:cNvSpPr/>
          <p:nvPr/>
        </p:nvSpPr>
        <p:spPr>
          <a:xfrm>
            <a:off x="6389999" y="3328471"/>
            <a:ext cx="3346704" cy="6278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Reactive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knowledge of the realized scenario</a:t>
            </a:r>
          </a:p>
        </p:txBody>
      </p:sp>
      <p:pic>
        <p:nvPicPr>
          <p:cNvPr id="1030" name="Picture 6">
            <a:extLst>
              <a:ext uri="{FF2B5EF4-FFF2-40B4-BE49-F238E27FC236}">
                <a16:creationId xmlns:a16="http://schemas.microsoft.com/office/drawing/2014/main" id="{8F223A44-110F-474E-B69A-A3F5E80230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6" t="47176"/>
          <a:stretch/>
        </p:blipFill>
        <p:spPr bwMode="auto">
          <a:xfrm>
            <a:off x="7788139" y="4477484"/>
            <a:ext cx="610059" cy="317007"/>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Marker">
            <a:extLst>
              <a:ext uri="{FF2B5EF4-FFF2-40B4-BE49-F238E27FC236}">
                <a16:creationId xmlns:a16="http://schemas.microsoft.com/office/drawing/2014/main" id="{012F3471-0401-4F3A-AAEB-A90ADA422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5092" y="4118367"/>
            <a:ext cx="476519" cy="476519"/>
          </a:xfrm>
          <a:prstGeom prst="rect">
            <a:avLst/>
          </a:prstGeom>
        </p:spPr>
      </p:pic>
      <p:sp>
        <p:nvSpPr>
          <p:cNvPr id="27" name="Rectangle 26">
            <a:extLst>
              <a:ext uri="{FF2B5EF4-FFF2-40B4-BE49-F238E27FC236}">
                <a16:creationId xmlns:a16="http://schemas.microsoft.com/office/drawing/2014/main" id="{859BFA59-1400-478E-AF16-9E8BAD5536D7}"/>
              </a:ext>
            </a:extLst>
          </p:cNvPr>
          <p:cNvSpPr/>
          <p:nvPr/>
        </p:nvSpPr>
        <p:spPr>
          <a:xfrm>
            <a:off x="6389998" y="488346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that</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satisfy</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of</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9" name="Connector: Elbow 28">
            <a:extLst>
              <a:ext uri="{FF2B5EF4-FFF2-40B4-BE49-F238E27FC236}">
                <a16:creationId xmlns:a16="http://schemas.microsoft.com/office/drawing/2014/main" id="{5D21D0A5-09BB-4234-9EC9-D8D2260E83F5}"/>
              </a:ext>
            </a:extLst>
          </p:cNvPr>
          <p:cNvCxnSpPr>
            <a:cxnSpLocks/>
            <a:stCxn id="8" idx="0"/>
            <a:endCxn id="10" idx="0"/>
          </p:cNvCxnSpPr>
          <p:nvPr/>
        </p:nvCxnSpPr>
        <p:spPr>
          <a:xfrm rot="5400000" flipH="1" flipV="1">
            <a:off x="6072618" y="1210389"/>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DECED0A-4C09-4FB4-A01F-BE780AAAFE0B}"/>
              </a:ext>
            </a:extLst>
          </p:cNvPr>
          <p:cNvSpPr/>
          <p:nvPr/>
        </p:nvSpPr>
        <p:spPr>
          <a:xfrm>
            <a:off x="5165066" y="2351290"/>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Solution</a:t>
            </a:r>
          </a:p>
        </p:txBody>
      </p:sp>
      <p:sp>
        <p:nvSpPr>
          <p:cNvPr id="39" name="Rectangle 38">
            <a:extLst>
              <a:ext uri="{FF2B5EF4-FFF2-40B4-BE49-F238E27FC236}">
                <a16:creationId xmlns:a16="http://schemas.microsoft.com/office/drawing/2014/main" id="{7E55229B-CA9B-443B-9D09-EB602482AFCA}"/>
              </a:ext>
            </a:extLst>
          </p:cNvPr>
          <p:cNvSpPr/>
          <p:nvPr/>
        </p:nvSpPr>
        <p:spPr>
          <a:xfrm>
            <a:off x="5144795" y="5665653"/>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Feedback</a:t>
            </a:r>
          </a:p>
        </p:txBody>
      </p:sp>
      <p:sp>
        <p:nvSpPr>
          <p:cNvPr id="37" name="Rectangle 36">
            <a:extLst>
              <a:ext uri="{FF2B5EF4-FFF2-40B4-BE49-F238E27FC236}">
                <a16:creationId xmlns:a16="http://schemas.microsoft.com/office/drawing/2014/main" id="{0E15AFD8-ACDD-4531-817A-34ED1CA507ED}"/>
              </a:ext>
            </a:extLst>
          </p:cNvPr>
          <p:cNvSpPr/>
          <p:nvPr/>
        </p:nvSpPr>
        <p:spPr>
          <a:xfrm>
            <a:off x="1" y="380144"/>
            <a:ext cx="12192000" cy="5633029"/>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5" name="Rectangle 24">
            <a:extLst>
              <a:ext uri="{FF2B5EF4-FFF2-40B4-BE49-F238E27FC236}">
                <a16:creationId xmlns:a16="http://schemas.microsoft.com/office/drawing/2014/main" id="{FE7AC9D3-ACD4-4B38-A232-714C3684BB74}"/>
              </a:ext>
            </a:extLst>
          </p:cNvPr>
          <p:cNvSpPr/>
          <p:nvPr/>
        </p:nvSpPr>
        <p:spPr>
          <a:xfrm>
            <a:off x="2723139" y="952355"/>
            <a:ext cx="6686088" cy="123122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1B08D12B-C514-46C6-B52E-FA9AB097EB90}"/>
              </a:ext>
            </a:extLst>
          </p:cNvPr>
          <p:cNvSpPr/>
          <p:nvPr/>
        </p:nvSpPr>
        <p:spPr>
          <a:xfrm>
            <a:off x="6493804" y="588864"/>
            <a:ext cx="291542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 generation</a:t>
            </a:r>
          </a:p>
        </p:txBody>
      </p:sp>
      <p:sp>
        <p:nvSpPr>
          <p:cNvPr id="28" name="Rectangle 27">
            <a:extLst>
              <a:ext uri="{FF2B5EF4-FFF2-40B4-BE49-F238E27FC236}">
                <a16:creationId xmlns:a16="http://schemas.microsoft.com/office/drawing/2014/main" id="{3DE71D0E-CDEC-48CB-A041-9D67EB89F78C}"/>
              </a:ext>
            </a:extLst>
          </p:cNvPr>
          <p:cNvSpPr/>
          <p:nvPr/>
        </p:nvSpPr>
        <p:spPr>
          <a:xfrm>
            <a:off x="3007644" y="1284259"/>
            <a:ext cx="1610470" cy="56741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Data analysis</a:t>
            </a:r>
          </a:p>
        </p:txBody>
      </p:sp>
      <p:sp>
        <p:nvSpPr>
          <p:cNvPr id="30" name="Rectangle 29">
            <a:extLst>
              <a:ext uri="{FF2B5EF4-FFF2-40B4-BE49-F238E27FC236}">
                <a16:creationId xmlns:a16="http://schemas.microsoft.com/office/drawing/2014/main" id="{5174323D-455F-4EE7-A50D-5CDB0324DC7A}"/>
              </a:ext>
            </a:extLst>
          </p:cNvPr>
          <p:cNvSpPr/>
          <p:nvPr/>
        </p:nvSpPr>
        <p:spPr>
          <a:xfrm>
            <a:off x="7520025"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Scenario selection</a:t>
            </a:r>
          </a:p>
        </p:txBody>
      </p:sp>
      <p:sp>
        <p:nvSpPr>
          <p:cNvPr id="31" name="Rectangle 30">
            <a:extLst>
              <a:ext uri="{FF2B5EF4-FFF2-40B4-BE49-F238E27FC236}">
                <a16:creationId xmlns:a16="http://schemas.microsoft.com/office/drawing/2014/main" id="{26112F9E-8816-4218-B1FD-8DDD65525C14}"/>
              </a:ext>
            </a:extLst>
          </p:cNvPr>
          <p:cNvSpPr/>
          <p:nvPr/>
        </p:nvSpPr>
        <p:spPr>
          <a:xfrm>
            <a:off x="5260948"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Simulation</a:t>
            </a:r>
          </a:p>
        </p:txBody>
      </p:sp>
      <p:cxnSp>
        <p:nvCxnSpPr>
          <p:cNvPr id="32" name="Straight Arrow Connector 31">
            <a:extLst>
              <a:ext uri="{FF2B5EF4-FFF2-40B4-BE49-F238E27FC236}">
                <a16:creationId xmlns:a16="http://schemas.microsoft.com/office/drawing/2014/main" id="{0F3B35CC-DE06-4951-92DA-E4EF1B8C83A4}"/>
              </a:ext>
            </a:extLst>
          </p:cNvPr>
          <p:cNvCxnSpPr>
            <a:stCxn id="28" idx="3"/>
            <a:endCxn id="31" idx="1"/>
          </p:cNvCxnSpPr>
          <p:nvPr/>
        </p:nvCxnSpPr>
        <p:spPr>
          <a:xfrm>
            <a:off x="4618114" y="1567968"/>
            <a:ext cx="642834"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2C5608-74F3-413D-9FDB-5E549BC5D0F2}"/>
              </a:ext>
            </a:extLst>
          </p:cNvPr>
          <p:cNvCxnSpPr>
            <a:cxnSpLocks/>
            <a:stCxn id="31" idx="3"/>
            <a:endCxn id="30" idx="1"/>
          </p:cNvCxnSpPr>
          <p:nvPr/>
        </p:nvCxnSpPr>
        <p:spPr>
          <a:xfrm>
            <a:off x="6871418" y="1567968"/>
            <a:ext cx="64860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253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E8F5-18A7-48D9-BA8B-8B1100CBBD64}"/>
              </a:ext>
            </a:extLst>
          </p:cNvPr>
          <p:cNvSpPr>
            <a:spLocks noGrp="1"/>
          </p:cNvSpPr>
          <p:nvPr>
            <p:ph type="title"/>
          </p:nvPr>
        </p:nvSpPr>
        <p:spPr>
          <a:xfrm>
            <a:off x="252622" y="454952"/>
            <a:ext cx="2802370" cy="535531"/>
          </a:xfrm>
        </p:spPr>
        <p:txBody>
          <a:bodyPr/>
          <a:lstStyle/>
          <a:p>
            <a:r>
              <a:rPr lang="es-CO"/>
              <a:t>Data </a:t>
            </a:r>
            <a:r>
              <a:rPr lang="es-CO" err="1"/>
              <a:t>analysis</a:t>
            </a:r>
            <a:endParaRPr lang="en-US"/>
          </a:p>
        </p:txBody>
      </p:sp>
      <p:sp>
        <p:nvSpPr>
          <p:cNvPr id="3" name="TextBox 2">
            <a:extLst>
              <a:ext uri="{FF2B5EF4-FFF2-40B4-BE49-F238E27FC236}">
                <a16:creationId xmlns:a16="http://schemas.microsoft.com/office/drawing/2014/main" id="{FF4DAA06-FE2F-4C05-8EC4-EDB121880BE7}"/>
              </a:ext>
            </a:extLst>
          </p:cNvPr>
          <p:cNvSpPr txBox="1"/>
          <p:nvPr/>
        </p:nvSpPr>
        <p:spPr>
          <a:xfrm>
            <a:off x="252622" y="990483"/>
            <a:ext cx="10511456" cy="369332"/>
          </a:xfrm>
          <a:prstGeom prst="rect">
            <a:avLst/>
          </a:prstGeom>
          <a:noFill/>
        </p:spPr>
        <p:txBody>
          <a:bodyPr wrap="square" rtlCol="0">
            <a:spAutoFit/>
          </a:bodyPr>
          <a:lstStyle/>
          <a:p>
            <a:r>
              <a:rPr lang="es-CO"/>
              <a:t>Aja todo lo que encontramos…</a:t>
            </a:r>
          </a:p>
        </p:txBody>
      </p:sp>
    </p:spTree>
    <p:extLst>
      <p:ext uri="{BB962C8B-B14F-4D97-AF65-F5344CB8AC3E}">
        <p14:creationId xmlns:p14="http://schemas.microsoft.com/office/powerpoint/2010/main" val="9951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C7D2-5C55-4278-8AA4-583CACB902C0}"/>
              </a:ext>
            </a:extLst>
          </p:cNvPr>
          <p:cNvSpPr>
            <a:spLocks noGrp="1"/>
          </p:cNvSpPr>
          <p:nvPr>
            <p:ph type="title"/>
          </p:nvPr>
        </p:nvSpPr>
        <p:spPr/>
        <p:txBody>
          <a:bodyPr/>
          <a:lstStyle/>
          <a:p>
            <a:r>
              <a:rPr lang="en-US"/>
              <a:t>Agenda</a:t>
            </a:r>
          </a:p>
        </p:txBody>
      </p:sp>
      <p:sp>
        <p:nvSpPr>
          <p:cNvPr id="3" name="TextBox 2">
            <a:extLst>
              <a:ext uri="{FF2B5EF4-FFF2-40B4-BE49-F238E27FC236}">
                <a16:creationId xmlns:a16="http://schemas.microsoft.com/office/drawing/2014/main" id="{20CE521D-BBD7-4BC9-8B39-7DF1794CE2AA}"/>
              </a:ext>
            </a:extLst>
          </p:cNvPr>
          <p:cNvSpPr txBox="1"/>
          <p:nvPr/>
        </p:nvSpPr>
        <p:spPr>
          <a:xfrm>
            <a:off x="252622" y="1117600"/>
            <a:ext cx="10631278" cy="5509200"/>
          </a:xfrm>
          <a:prstGeom prst="rect">
            <a:avLst/>
          </a:prstGeom>
          <a:noFill/>
        </p:spPr>
        <p:txBody>
          <a:bodyPr wrap="square" rtlCol="0">
            <a:spAutoFit/>
          </a:bodyPr>
          <a:lstStyle/>
          <a:p>
            <a:pPr marL="571500" indent="-571500">
              <a:buFont typeface="+mj-lt"/>
              <a:buAutoNum type="romanUcPeriod" startAt="2"/>
            </a:pPr>
            <a:r>
              <a:rPr lang="en-US" sz="3200" b="1" kern="0">
                <a:solidFill>
                  <a:schemeClr val="accent1"/>
                </a:solidFill>
                <a:latin typeface="Arial" panose="020B0604020202020204" pitchFamily="34" charset="0"/>
                <a:ea typeface="Arial Unicode MS" panose="020B0604020202020204" pitchFamily="34" charset="-128"/>
                <a:cs typeface="Arial" panose="020B0604020202020204" pitchFamily="34" charset="0"/>
              </a:rPr>
              <a:t>Solution strategy</a:t>
            </a:r>
          </a:p>
          <a:p>
            <a:pPr marL="857250" lvl="1"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Two stage stochastic programming approach</a:t>
            </a:r>
          </a:p>
          <a:p>
            <a:pPr marL="1314450" lvl="2"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Diagrama</a:t>
            </a:r>
            <a:r>
              <a:rPr lang="en-US" sz="1600" kern="0">
                <a:latin typeface="Arial" panose="020B0604020202020204" pitchFamily="34" charset="0"/>
                <a:ea typeface="Arial Unicode MS" panose="020B0604020202020204" pitchFamily="34" charset="-128"/>
                <a:cs typeface="Arial" panose="020B0604020202020204" pitchFamily="34" charset="0"/>
              </a:rPr>
              <a:t> con los components a </a:t>
            </a:r>
            <a:r>
              <a:rPr lang="en-US" sz="1600" kern="0" err="1">
                <a:latin typeface="Arial" panose="020B0604020202020204" pitchFamily="34" charset="0"/>
                <a:ea typeface="Arial Unicode MS" panose="020B0604020202020204" pitchFamily="34" charset="-128"/>
                <a:cs typeface="Arial" panose="020B0604020202020204" pitchFamily="34" charset="0"/>
              </a:rPr>
              <a:t>grandes</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rasgos</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irlos</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revelando</a:t>
            </a:r>
            <a:r>
              <a:rPr lang="en-US" sz="1600" kern="0">
                <a:latin typeface="Arial" panose="020B0604020202020204" pitchFamily="34" charset="0"/>
                <a:ea typeface="Arial Unicode MS" panose="020B0604020202020204" pitchFamily="34" charset="-128"/>
                <a:cs typeface="Arial" panose="020B0604020202020204" pitchFamily="34" charset="0"/>
              </a:rPr>
              <a:t>)</a:t>
            </a:r>
          </a:p>
          <a:p>
            <a:pPr marL="1771650" lvl="3"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Cajas</a:t>
            </a:r>
            <a:r>
              <a:rPr lang="en-US" sz="1600" kern="0">
                <a:latin typeface="Arial" panose="020B0604020202020204" pitchFamily="34" charset="0"/>
                <a:ea typeface="Arial Unicode MS" panose="020B0604020202020204" pitchFamily="34" charset="-128"/>
                <a:cs typeface="Arial" panose="020B0604020202020204" pitchFamily="34" charset="0"/>
              </a:rPr>
              <a:t> (1</a:t>
            </a:r>
            <a:r>
              <a:rPr lang="en-US" sz="1600" kern="0" baseline="30000">
                <a:latin typeface="Arial" panose="020B0604020202020204" pitchFamily="34" charset="0"/>
                <a:ea typeface="Arial Unicode MS" panose="020B0604020202020204" pitchFamily="34" charset="-128"/>
                <a:cs typeface="Arial" panose="020B0604020202020204" pitchFamily="34" charset="0"/>
              </a:rPr>
              <a:t>st</a:t>
            </a:r>
            <a:r>
              <a:rPr lang="en-US" sz="1600" kern="0">
                <a:latin typeface="Arial" panose="020B0604020202020204" pitchFamily="34" charset="0"/>
                <a:ea typeface="Arial Unicode MS" panose="020B0604020202020204" pitchFamily="34" charset="-128"/>
                <a:cs typeface="Arial" panose="020B0604020202020204" pitchFamily="34" charset="0"/>
              </a:rPr>
              <a:t> and 2</a:t>
            </a:r>
            <a:r>
              <a:rPr lang="en-US" sz="1600" kern="0" baseline="30000">
                <a:latin typeface="Arial" panose="020B0604020202020204" pitchFamily="34" charset="0"/>
                <a:ea typeface="Arial Unicode MS" panose="020B0604020202020204" pitchFamily="34" charset="-128"/>
                <a:cs typeface="Arial" panose="020B0604020202020204" pitchFamily="34" charset="0"/>
              </a:rPr>
              <a:t>nd</a:t>
            </a:r>
            <a:r>
              <a:rPr lang="en-US" sz="1600" kern="0">
                <a:latin typeface="Arial" panose="020B0604020202020204" pitchFamily="34" charset="0"/>
                <a:ea typeface="Arial Unicode MS" panose="020B0604020202020204" pitchFamily="34" charset="-128"/>
                <a:cs typeface="Arial" panose="020B0604020202020204" pitchFamily="34" charset="0"/>
              </a:rPr>
              <a:t> stage)</a:t>
            </a:r>
          </a:p>
          <a:p>
            <a:pPr marL="1314450" lvl="2"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First Stage (Facility location)</a:t>
            </a:r>
          </a:p>
          <a:p>
            <a:pPr marL="1771650" lvl="3"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Decisiones</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donde</a:t>
            </a:r>
            <a:r>
              <a:rPr lang="en-US" sz="1600" kern="0">
                <a:latin typeface="Arial" panose="020B0604020202020204" pitchFamily="34" charset="0"/>
                <a:ea typeface="Arial Unicode MS" panose="020B0604020202020204" pitchFamily="34" charset="-128"/>
                <a:cs typeface="Arial" panose="020B0604020202020204" pitchFamily="34" charset="0"/>
              </a:rPr>
              <a:t> y </a:t>
            </a:r>
            <a:r>
              <a:rPr lang="en-US" sz="1600" kern="0" err="1">
                <a:latin typeface="Arial" panose="020B0604020202020204" pitchFamily="34" charset="0"/>
                <a:ea typeface="Arial Unicode MS" panose="020B0604020202020204" pitchFamily="34" charset="-128"/>
                <a:cs typeface="Arial" panose="020B0604020202020204" pitchFamily="34" charset="0"/>
              </a:rPr>
              <a:t>cuantos</a:t>
            </a:r>
            <a:r>
              <a:rPr lang="en-US" sz="1600" kern="0">
                <a:latin typeface="Arial" panose="020B0604020202020204" pitchFamily="34" charset="0"/>
                <a:ea typeface="Arial Unicode MS" panose="020B0604020202020204" pitchFamily="34" charset="-128"/>
                <a:cs typeface="Arial" panose="020B0604020202020204" pitchFamily="34" charset="0"/>
              </a:rPr>
              <a:t>)</a:t>
            </a:r>
          </a:p>
          <a:p>
            <a:pPr marL="2228850" lvl="4"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Subset of potential depots by clustering</a:t>
            </a:r>
          </a:p>
          <a:p>
            <a:pPr marL="1771650" lvl="3"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Todo</a:t>
            </a:r>
            <a:r>
              <a:rPr lang="en-US" sz="1600" kern="0">
                <a:latin typeface="Arial" panose="020B0604020202020204" pitchFamily="34" charset="0"/>
                <a:ea typeface="Arial Unicode MS" panose="020B0604020202020204" pitchFamily="34" charset="-128"/>
                <a:cs typeface="Arial" panose="020B0604020202020204" pitchFamily="34" charset="0"/>
              </a:rPr>
              <a:t> lo del </a:t>
            </a:r>
            <a:r>
              <a:rPr lang="en-US" sz="1600" kern="0" err="1">
                <a:latin typeface="Arial" panose="020B0604020202020204" pitchFamily="34" charset="0"/>
                <a:ea typeface="Arial Unicode MS" panose="020B0604020202020204" pitchFamily="34" charset="-128"/>
                <a:cs typeface="Arial" panose="020B0604020202020204" pitchFamily="34" charset="0"/>
              </a:rPr>
              <a:t>modelo</a:t>
            </a:r>
            <a:r>
              <a:rPr lang="en-US" sz="1600" kern="0">
                <a:latin typeface="Arial" panose="020B0604020202020204" pitchFamily="34" charset="0"/>
                <a:ea typeface="Arial Unicode MS" panose="020B0604020202020204" pitchFamily="34" charset="-128"/>
                <a:cs typeface="Arial" panose="020B0604020202020204" pitchFamily="34" charset="0"/>
              </a:rPr>
              <a:t> (QR con info </a:t>
            </a:r>
            <a:r>
              <a:rPr lang="en-US" sz="1600" kern="0" err="1">
                <a:latin typeface="Arial" panose="020B0604020202020204" pitchFamily="34" charset="0"/>
                <a:ea typeface="Arial Unicode MS" panose="020B0604020202020204" pitchFamily="34" charset="-128"/>
                <a:cs typeface="Arial" panose="020B0604020202020204" pitchFamily="34" charset="0"/>
              </a:rPr>
              <a:t>adicional</a:t>
            </a:r>
            <a:r>
              <a:rPr lang="en-US" sz="1600" kern="0">
                <a:latin typeface="Arial" panose="020B0604020202020204" pitchFamily="34" charset="0"/>
                <a:ea typeface="Arial Unicode MS" panose="020B0604020202020204" pitchFamily="34" charset="-128"/>
                <a:cs typeface="Arial" panose="020B0604020202020204" pitchFamily="34" charset="0"/>
              </a:rPr>
              <a:t>)</a:t>
            </a:r>
          </a:p>
          <a:p>
            <a:pPr marL="2228850" lvl="4"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Presentar</a:t>
            </a:r>
            <a:r>
              <a:rPr lang="en-US" sz="1600" kern="0">
                <a:latin typeface="Arial" panose="020B0604020202020204" pitchFamily="34" charset="0"/>
                <a:ea typeface="Arial Unicode MS" panose="020B0604020202020204" pitchFamily="34" charset="-128"/>
                <a:cs typeface="Arial" panose="020B0604020202020204" pitchFamily="34" charset="0"/>
              </a:rPr>
              <a:t> el </a:t>
            </a:r>
            <a:r>
              <a:rPr lang="en-US" sz="1600" kern="0" err="1">
                <a:latin typeface="Arial" panose="020B0604020202020204" pitchFamily="34" charset="0"/>
                <a:ea typeface="Arial Unicode MS" panose="020B0604020202020204" pitchFamily="34" charset="-128"/>
                <a:cs typeface="Arial" panose="020B0604020202020204" pitchFamily="34" charset="0"/>
              </a:rPr>
              <a:t>modelo</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matemático</a:t>
            </a:r>
            <a:r>
              <a:rPr lang="en-US" sz="1600" kern="0">
                <a:latin typeface="Arial" panose="020B0604020202020204" pitchFamily="34" charset="0"/>
                <a:ea typeface="Arial Unicode MS" panose="020B0604020202020204" pitchFamily="34" charset="-128"/>
                <a:cs typeface="Arial" panose="020B0604020202020204" pitchFamily="34" charset="0"/>
              </a:rPr>
              <a:t> y </a:t>
            </a:r>
            <a:r>
              <a:rPr lang="en-US" sz="1600" kern="0" err="1">
                <a:latin typeface="Arial" panose="020B0604020202020204" pitchFamily="34" charset="0"/>
                <a:ea typeface="Arial Unicode MS" panose="020B0604020202020204" pitchFamily="34" charset="-128"/>
                <a:cs typeface="Arial" panose="020B0604020202020204" pitchFamily="34" charset="0"/>
              </a:rPr>
              <a:t>animarlo</a:t>
            </a:r>
            <a:r>
              <a:rPr lang="en-US" sz="1600" kern="0">
                <a:latin typeface="Arial" panose="020B0604020202020204" pitchFamily="34" charset="0"/>
                <a:ea typeface="Arial Unicode MS" panose="020B0604020202020204" pitchFamily="34" charset="-128"/>
                <a:cs typeface="Arial" panose="020B0604020202020204" pitchFamily="34" charset="0"/>
              </a:rPr>
              <a:t> a </a:t>
            </a:r>
            <a:r>
              <a:rPr lang="en-US" sz="1600" kern="0" err="1">
                <a:latin typeface="Arial" panose="020B0604020202020204" pitchFamily="34" charset="0"/>
                <a:ea typeface="Arial Unicode MS" panose="020B0604020202020204" pitchFamily="34" charset="-128"/>
                <a:cs typeface="Arial" panose="020B0604020202020204" pitchFamily="34" charset="0"/>
              </a:rPr>
              <a:t>charlado</a:t>
            </a:r>
            <a:endParaRPr lang="en-US" sz="1600" kern="0">
              <a:latin typeface="Arial" panose="020B0604020202020204" pitchFamily="34" charset="0"/>
              <a:ea typeface="Arial Unicode MS" panose="020B0604020202020204" pitchFamily="34" charset="-128"/>
              <a:cs typeface="Arial" panose="020B0604020202020204" pitchFamily="34" charset="0"/>
            </a:endParaRPr>
          </a:p>
          <a:p>
            <a:pPr marL="1314450" lvl="2"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Second Stage</a:t>
            </a:r>
          </a:p>
          <a:p>
            <a:pPr marL="1771650" lvl="3"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Decisiones</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rutear</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en</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cada</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escenario</a:t>
            </a:r>
            <a:r>
              <a:rPr lang="en-US" sz="1600" kern="0">
                <a:latin typeface="Arial" panose="020B0604020202020204" pitchFamily="34" charset="0"/>
                <a:ea typeface="Arial Unicode MS" panose="020B0604020202020204" pitchFamily="34" charset="-128"/>
                <a:cs typeface="Arial" panose="020B0604020202020204" pitchFamily="34" charset="0"/>
              </a:rPr>
              <a:t>)</a:t>
            </a:r>
          </a:p>
          <a:p>
            <a:pPr marL="1771650" lvl="3"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Todo</a:t>
            </a:r>
            <a:r>
              <a:rPr lang="en-US" sz="1600" kern="0">
                <a:latin typeface="Arial" panose="020B0604020202020204" pitchFamily="34" charset="0"/>
                <a:ea typeface="Arial Unicode MS" panose="020B0604020202020204" pitchFamily="34" charset="-128"/>
                <a:cs typeface="Arial" panose="020B0604020202020204" pitchFamily="34" charset="0"/>
              </a:rPr>
              <a:t> lo del </a:t>
            </a:r>
            <a:r>
              <a:rPr lang="en-US" sz="1600" kern="0" err="1">
                <a:latin typeface="Arial" panose="020B0604020202020204" pitchFamily="34" charset="0"/>
                <a:ea typeface="Arial Unicode MS" panose="020B0604020202020204" pitchFamily="34" charset="-128"/>
                <a:cs typeface="Arial" panose="020B0604020202020204" pitchFamily="34" charset="0"/>
              </a:rPr>
              <a:t>modelo</a:t>
            </a:r>
            <a:r>
              <a:rPr lang="en-US" sz="1600" kern="0">
                <a:latin typeface="Arial" panose="020B0604020202020204" pitchFamily="34" charset="0"/>
                <a:ea typeface="Arial Unicode MS" panose="020B0604020202020204" pitchFamily="34" charset="-128"/>
                <a:cs typeface="Arial" panose="020B0604020202020204" pitchFamily="34" charset="0"/>
              </a:rPr>
              <a:t> (QR con info </a:t>
            </a:r>
            <a:r>
              <a:rPr lang="en-US" sz="1600" kern="0" err="1">
                <a:latin typeface="Arial" panose="020B0604020202020204" pitchFamily="34" charset="0"/>
                <a:ea typeface="Arial Unicode MS" panose="020B0604020202020204" pitchFamily="34" charset="-128"/>
                <a:cs typeface="Arial" panose="020B0604020202020204" pitchFamily="34" charset="0"/>
              </a:rPr>
              <a:t>adicional</a:t>
            </a:r>
            <a:r>
              <a:rPr lang="en-US" sz="1600" kern="0">
                <a:latin typeface="Arial" panose="020B0604020202020204" pitchFamily="34" charset="0"/>
                <a:ea typeface="Arial Unicode MS" panose="020B0604020202020204" pitchFamily="34" charset="-128"/>
                <a:cs typeface="Arial" panose="020B0604020202020204" pitchFamily="34" charset="0"/>
              </a:rPr>
              <a:t>)</a:t>
            </a:r>
          </a:p>
          <a:p>
            <a:pPr marL="1771650" lvl="3"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Pero </a:t>
            </a:r>
            <a:r>
              <a:rPr lang="en-US" sz="1600" kern="0" err="1">
                <a:latin typeface="Arial" panose="020B0604020202020204" pitchFamily="34" charset="0"/>
                <a:ea typeface="Arial Unicode MS" panose="020B0604020202020204" pitchFamily="34" charset="-128"/>
                <a:cs typeface="Arial" panose="020B0604020202020204" pitchFamily="34" charset="0"/>
              </a:rPr>
              <a:t>qué</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rutas</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va</a:t>
            </a:r>
            <a:r>
              <a:rPr lang="en-US" sz="1600" kern="0">
                <a:latin typeface="Arial" panose="020B0604020202020204" pitchFamily="34" charset="0"/>
                <a:ea typeface="Arial Unicode MS" panose="020B0604020202020204" pitchFamily="34" charset="-128"/>
                <a:cs typeface="Arial" panose="020B0604020202020204" pitchFamily="34" charset="0"/>
              </a:rPr>
              <a:t> a </a:t>
            </a:r>
            <a:r>
              <a:rPr lang="en-US" sz="1600" kern="0" err="1">
                <a:latin typeface="Arial" panose="020B0604020202020204" pitchFamily="34" charset="0"/>
                <a:ea typeface="Arial Unicode MS" panose="020B0604020202020204" pitchFamily="34" charset="-128"/>
                <a:cs typeface="Arial" panose="020B0604020202020204" pitchFamily="34" charset="0"/>
              </a:rPr>
              <a:t>seleccionar</a:t>
            </a:r>
            <a:r>
              <a:rPr lang="en-US" sz="1600" kern="0">
                <a:latin typeface="Arial" panose="020B0604020202020204" pitchFamily="34" charset="0"/>
                <a:ea typeface="Arial Unicode MS" panose="020B0604020202020204" pitchFamily="34" charset="-128"/>
                <a:cs typeface="Arial" panose="020B0604020202020204" pitchFamily="34" charset="0"/>
              </a:rPr>
              <a:t>?</a:t>
            </a:r>
          </a:p>
          <a:p>
            <a:pPr marL="2228850" lvl="4"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Route generator</a:t>
            </a:r>
          </a:p>
          <a:p>
            <a:pPr marL="1314450" lvl="2" indent="-40005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Relación</a:t>
            </a:r>
            <a:r>
              <a:rPr lang="en-US" sz="1600" kern="0">
                <a:latin typeface="Arial" panose="020B0604020202020204" pitchFamily="34" charset="0"/>
                <a:ea typeface="Arial Unicode MS" panose="020B0604020202020204" pitchFamily="34" charset="-128"/>
                <a:cs typeface="Arial" panose="020B0604020202020204" pitchFamily="34" charset="0"/>
              </a:rPr>
              <a:t> entre </a:t>
            </a:r>
            <a:r>
              <a:rPr lang="en-US" sz="1600" kern="0" err="1">
                <a:latin typeface="Arial" panose="020B0604020202020204" pitchFamily="34" charset="0"/>
                <a:ea typeface="Arial Unicode MS" panose="020B0604020202020204" pitchFamily="34" charset="-128"/>
                <a:cs typeface="Arial" panose="020B0604020202020204" pitchFamily="34" charset="0"/>
              </a:rPr>
              <a:t>etapas</a:t>
            </a:r>
            <a:r>
              <a:rPr lang="en-US" sz="1600" kern="0">
                <a:latin typeface="Arial" panose="020B0604020202020204" pitchFamily="34" charset="0"/>
                <a:ea typeface="Arial Unicode MS" panose="020B0604020202020204" pitchFamily="34" charset="-128"/>
                <a:cs typeface="Arial" panose="020B0604020202020204" pitchFamily="34" charset="0"/>
              </a:rPr>
              <a:t>/</a:t>
            </a:r>
            <a:r>
              <a:rPr lang="en-US" sz="1600" kern="0" err="1">
                <a:latin typeface="Arial" panose="020B0604020202020204" pitchFamily="34" charset="0"/>
                <a:ea typeface="Arial Unicode MS" panose="020B0604020202020204" pitchFamily="34" charset="-128"/>
                <a:cs typeface="Arial" panose="020B0604020202020204" pitchFamily="34" charset="0"/>
              </a:rPr>
              <a:t>modelos</a:t>
            </a:r>
            <a:endParaRPr lang="en-US" sz="1600" kern="0">
              <a:latin typeface="Arial" panose="020B0604020202020204" pitchFamily="34" charset="0"/>
              <a:ea typeface="Arial Unicode MS" panose="020B0604020202020204" pitchFamily="34" charset="-128"/>
              <a:cs typeface="Arial" panose="020B0604020202020204" pitchFamily="34" charset="0"/>
            </a:endParaRPr>
          </a:p>
          <a:p>
            <a:pPr marL="1771650" lvl="3"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Cortes</a:t>
            </a:r>
          </a:p>
          <a:p>
            <a:pPr marL="857250" lvl="1"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Scenario generation</a:t>
            </a:r>
          </a:p>
          <a:p>
            <a:pPr marL="1314450" lvl="2"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Data analysis</a:t>
            </a:r>
          </a:p>
          <a:p>
            <a:pPr marL="1314450" lvl="2"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Simulation</a:t>
            </a:r>
          </a:p>
          <a:p>
            <a:pPr marL="1314450" lvl="2"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Scenario selection</a:t>
            </a:r>
          </a:p>
          <a:p>
            <a:pPr marL="1771650" lvl="3" indent="-40005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Risk averse y risk neutral</a:t>
            </a:r>
          </a:p>
        </p:txBody>
      </p:sp>
    </p:spTree>
    <p:extLst>
      <p:ext uri="{BB962C8B-B14F-4D97-AF65-F5344CB8AC3E}">
        <p14:creationId xmlns:p14="http://schemas.microsoft.com/office/powerpoint/2010/main" val="3828197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Connector: Elbow 34">
            <a:extLst>
              <a:ext uri="{FF2B5EF4-FFF2-40B4-BE49-F238E27FC236}">
                <a16:creationId xmlns:a16="http://schemas.microsoft.com/office/drawing/2014/main" id="{E7D41DFF-25C3-4966-82DC-A6B103448B61}"/>
              </a:ext>
            </a:extLst>
          </p:cNvPr>
          <p:cNvCxnSpPr>
            <a:cxnSpLocks/>
            <a:stCxn id="8" idx="2"/>
            <a:endCxn id="10" idx="2"/>
          </p:cNvCxnSpPr>
          <p:nvPr/>
        </p:nvCxnSpPr>
        <p:spPr>
          <a:xfrm rot="16200000" flipH="1">
            <a:off x="6072618" y="3507791"/>
            <a:ext cx="12700" cy="3981465"/>
          </a:xfrm>
          <a:prstGeom prst="bentConnector3">
            <a:avLst>
              <a:gd name="adj1" fmla="val 3913024"/>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48DECF3-2515-418E-B950-BB4EC7D90AC9}"/>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8" name="Rectangle 7">
            <a:extLst>
              <a:ext uri="{FF2B5EF4-FFF2-40B4-BE49-F238E27FC236}">
                <a16:creationId xmlns:a16="http://schemas.microsoft.com/office/drawing/2014/main" id="{ECD65BFD-254C-4443-9F33-BB17BE8CAF23}"/>
              </a:ext>
            </a:extLst>
          </p:cNvPr>
          <p:cNvSpPr/>
          <p:nvPr/>
        </p:nvSpPr>
        <p:spPr>
          <a:xfrm>
            <a:off x="2407142" y="3201121"/>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02943109-F9D6-4741-887D-9BF33D35B0C9}"/>
              </a:ext>
            </a:extLst>
          </p:cNvPr>
          <p:cNvSpPr/>
          <p:nvPr/>
        </p:nvSpPr>
        <p:spPr>
          <a:xfrm>
            <a:off x="2407142" y="345142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4172568"/>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4172568"/>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D2E5F99B-8D32-455A-B5E5-CCB35E160BBB}"/>
              </a:ext>
            </a:extLst>
          </p:cNvPr>
          <p:cNvSpPr/>
          <p:nvPr/>
        </p:nvSpPr>
        <p:spPr>
          <a:xfrm>
            <a:off x="6389999" y="3328471"/>
            <a:ext cx="3346704" cy="6278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Reactive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knowledge of the realized scenario</a:t>
            </a:r>
          </a:p>
        </p:txBody>
      </p:sp>
      <p:pic>
        <p:nvPicPr>
          <p:cNvPr id="1030" name="Picture 6">
            <a:extLst>
              <a:ext uri="{FF2B5EF4-FFF2-40B4-BE49-F238E27FC236}">
                <a16:creationId xmlns:a16="http://schemas.microsoft.com/office/drawing/2014/main" id="{8F223A44-110F-474E-B69A-A3F5E80230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6" t="47176"/>
          <a:stretch/>
        </p:blipFill>
        <p:spPr bwMode="auto">
          <a:xfrm>
            <a:off x="7788139" y="4477484"/>
            <a:ext cx="610059" cy="317007"/>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Marker">
            <a:extLst>
              <a:ext uri="{FF2B5EF4-FFF2-40B4-BE49-F238E27FC236}">
                <a16:creationId xmlns:a16="http://schemas.microsoft.com/office/drawing/2014/main" id="{012F3471-0401-4F3A-AAEB-A90ADA422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5092" y="4118367"/>
            <a:ext cx="476519" cy="476519"/>
          </a:xfrm>
          <a:prstGeom prst="rect">
            <a:avLst/>
          </a:prstGeom>
        </p:spPr>
      </p:pic>
      <p:sp>
        <p:nvSpPr>
          <p:cNvPr id="27" name="Rectangle 26">
            <a:extLst>
              <a:ext uri="{FF2B5EF4-FFF2-40B4-BE49-F238E27FC236}">
                <a16:creationId xmlns:a16="http://schemas.microsoft.com/office/drawing/2014/main" id="{859BFA59-1400-478E-AF16-9E8BAD5536D7}"/>
              </a:ext>
            </a:extLst>
          </p:cNvPr>
          <p:cNvSpPr/>
          <p:nvPr/>
        </p:nvSpPr>
        <p:spPr>
          <a:xfrm>
            <a:off x="6389998" y="488346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that</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satisfy</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of</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9" name="Connector: Elbow 28">
            <a:extLst>
              <a:ext uri="{FF2B5EF4-FFF2-40B4-BE49-F238E27FC236}">
                <a16:creationId xmlns:a16="http://schemas.microsoft.com/office/drawing/2014/main" id="{5D21D0A5-09BB-4234-9EC9-D8D2260E83F5}"/>
              </a:ext>
            </a:extLst>
          </p:cNvPr>
          <p:cNvCxnSpPr>
            <a:cxnSpLocks/>
            <a:stCxn id="8" idx="0"/>
            <a:endCxn id="10" idx="0"/>
          </p:cNvCxnSpPr>
          <p:nvPr/>
        </p:nvCxnSpPr>
        <p:spPr>
          <a:xfrm rot="5400000" flipH="1" flipV="1">
            <a:off x="6072618" y="1210389"/>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DECED0A-4C09-4FB4-A01F-BE780AAAFE0B}"/>
              </a:ext>
            </a:extLst>
          </p:cNvPr>
          <p:cNvSpPr/>
          <p:nvPr/>
        </p:nvSpPr>
        <p:spPr>
          <a:xfrm>
            <a:off x="5165066" y="2351290"/>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Solution</a:t>
            </a:r>
          </a:p>
        </p:txBody>
      </p:sp>
      <p:sp>
        <p:nvSpPr>
          <p:cNvPr id="39" name="Rectangle 38">
            <a:extLst>
              <a:ext uri="{FF2B5EF4-FFF2-40B4-BE49-F238E27FC236}">
                <a16:creationId xmlns:a16="http://schemas.microsoft.com/office/drawing/2014/main" id="{7E55229B-CA9B-443B-9D09-EB602482AFCA}"/>
              </a:ext>
            </a:extLst>
          </p:cNvPr>
          <p:cNvSpPr/>
          <p:nvPr/>
        </p:nvSpPr>
        <p:spPr>
          <a:xfrm>
            <a:off x="5144795" y="5665653"/>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Feedback</a:t>
            </a:r>
          </a:p>
        </p:txBody>
      </p:sp>
      <p:sp>
        <p:nvSpPr>
          <p:cNvPr id="37" name="Rectangle 36">
            <a:extLst>
              <a:ext uri="{FF2B5EF4-FFF2-40B4-BE49-F238E27FC236}">
                <a16:creationId xmlns:a16="http://schemas.microsoft.com/office/drawing/2014/main" id="{0E15AFD8-ACDD-4531-817A-34ED1CA507ED}"/>
              </a:ext>
            </a:extLst>
          </p:cNvPr>
          <p:cNvSpPr/>
          <p:nvPr/>
        </p:nvSpPr>
        <p:spPr>
          <a:xfrm>
            <a:off x="1" y="380144"/>
            <a:ext cx="12192000" cy="5633029"/>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5" name="Rectangle 24">
            <a:extLst>
              <a:ext uri="{FF2B5EF4-FFF2-40B4-BE49-F238E27FC236}">
                <a16:creationId xmlns:a16="http://schemas.microsoft.com/office/drawing/2014/main" id="{FE7AC9D3-ACD4-4B38-A232-714C3684BB74}"/>
              </a:ext>
            </a:extLst>
          </p:cNvPr>
          <p:cNvSpPr/>
          <p:nvPr/>
        </p:nvSpPr>
        <p:spPr>
          <a:xfrm>
            <a:off x="2723139" y="952355"/>
            <a:ext cx="6686088" cy="123122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1B08D12B-C514-46C6-B52E-FA9AB097EB90}"/>
              </a:ext>
            </a:extLst>
          </p:cNvPr>
          <p:cNvSpPr/>
          <p:nvPr/>
        </p:nvSpPr>
        <p:spPr>
          <a:xfrm>
            <a:off x="6493804" y="588864"/>
            <a:ext cx="291542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 generation</a:t>
            </a:r>
          </a:p>
        </p:txBody>
      </p:sp>
      <p:sp>
        <p:nvSpPr>
          <p:cNvPr id="28" name="Rectangle 27">
            <a:extLst>
              <a:ext uri="{FF2B5EF4-FFF2-40B4-BE49-F238E27FC236}">
                <a16:creationId xmlns:a16="http://schemas.microsoft.com/office/drawing/2014/main" id="{3DE71D0E-CDEC-48CB-A041-9D67EB89F78C}"/>
              </a:ext>
            </a:extLst>
          </p:cNvPr>
          <p:cNvSpPr/>
          <p:nvPr/>
        </p:nvSpPr>
        <p:spPr>
          <a:xfrm>
            <a:off x="3007644"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Data analysis</a:t>
            </a:r>
          </a:p>
        </p:txBody>
      </p:sp>
      <p:sp>
        <p:nvSpPr>
          <p:cNvPr id="30" name="Rectangle 29">
            <a:extLst>
              <a:ext uri="{FF2B5EF4-FFF2-40B4-BE49-F238E27FC236}">
                <a16:creationId xmlns:a16="http://schemas.microsoft.com/office/drawing/2014/main" id="{5174323D-455F-4EE7-A50D-5CDB0324DC7A}"/>
              </a:ext>
            </a:extLst>
          </p:cNvPr>
          <p:cNvSpPr/>
          <p:nvPr/>
        </p:nvSpPr>
        <p:spPr>
          <a:xfrm>
            <a:off x="7520025"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Scenario selection</a:t>
            </a:r>
          </a:p>
        </p:txBody>
      </p:sp>
      <p:sp>
        <p:nvSpPr>
          <p:cNvPr id="31" name="Rectangle 30">
            <a:extLst>
              <a:ext uri="{FF2B5EF4-FFF2-40B4-BE49-F238E27FC236}">
                <a16:creationId xmlns:a16="http://schemas.microsoft.com/office/drawing/2014/main" id="{26112F9E-8816-4218-B1FD-8DDD65525C14}"/>
              </a:ext>
            </a:extLst>
          </p:cNvPr>
          <p:cNvSpPr/>
          <p:nvPr/>
        </p:nvSpPr>
        <p:spPr>
          <a:xfrm>
            <a:off x="5260948" y="1284259"/>
            <a:ext cx="1610470" cy="56741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Simulation</a:t>
            </a:r>
          </a:p>
        </p:txBody>
      </p:sp>
      <p:cxnSp>
        <p:nvCxnSpPr>
          <p:cNvPr id="32" name="Straight Arrow Connector 31">
            <a:extLst>
              <a:ext uri="{FF2B5EF4-FFF2-40B4-BE49-F238E27FC236}">
                <a16:creationId xmlns:a16="http://schemas.microsoft.com/office/drawing/2014/main" id="{0F3B35CC-DE06-4951-92DA-E4EF1B8C83A4}"/>
              </a:ext>
            </a:extLst>
          </p:cNvPr>
          <p:cNvCxnSpPr>
            <a:stCxn id="28" idx="3"/>
            <a:endCxn id="31" idx="1"/>
          </p:cNvCxnSpPr>
          <p:nvPr/>
        </p:nvCxnSpPr>
        <p:spPr>
          <a:xfrm>
            <a:off x="4618114" y="1567968"/>
            <a:ext cx="642834"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2C5608-74F3-413D-9FDB-5E549BC5D0F2}"/>
              </a:ext>
            </a:extLst>
          </p:cNvPr>
          <p:cNvCxnSpPr>
            <a:cxnSpLocks/>
            <a:stCxn id="31" idx="3"/>
            <a:endCxn id="30" idx="1"/>
          </p:cNvCxnSpPr>
          <p:nvPr/>
        </p:nvCxnSpPr>
        <p:spPr>
          <a:xfrm>
            <a:off x="6871418" y="1567968"/>
            <a:ext cx="64860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842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9DC5-EFF3-4F2B-B542-BC777809BCE8}"/>
              </a:ext>
            </a:extLst>
          </p:cNvPr>
          <p:cNvSpPr>
            <a:spLocks noGrp="1"/>
          </p:cNvSpPr>
          <p:nvPr>
            <p:ph type="title"/>
          </p:nvPr>
        </p:nvSpPr>
        <p:spPr>
          <a:xfrm>
            <a:off x="252622" y="454952"/>
            <a:ext cx="2279791" cy="535531"/>
          </a:xfrm>
        </p:spPr>
        <p:txBody>
          <a:bodyPr/>
          <a:lstStyle/>
          <a:p>
            <a:r>
              <a:rPr lang="es-CO" err="1"/>
              <a:t>Simulation</a:t>
            </a:r>
            <a:endParaRPr lang="en-US"/>
          </a:p>
        </p:txBody>
      </p:sp>
      <p:sp>
        <p:nvSpPr>
          <p:cNvPr id="3" name="TextBox 2">
            <a:extLst>
              <a:ext uri="{FF2B5EF4-FFF2-40B4-BE49-F238E27FC236}">
                <a16:creationId xmlns:a16="http://schemas.microsoft.com/office/drawing/2014/main" id="{A827D39F-F490-48E3-BDB4-AF05C585B033}"/>
              </a:ext>
            </a:extLst>
          </p:cNvPr>
          <p:cNvSpPr txBox="1"/>
          <p:nvPr/>
        </p:nvSpPr>
        <p:spPr>
          <a:xfrm>
            <a:off x="252622" y="990483"/>
            <a:ext cx="10511456" cy="646331"/>
          </a:xfrm>
          <a:prstGeom prst="rect">
            <a:avLst/>
          </a:prstGeom>
          <a:noFill/>
        </p:spPr>
        <p:txBody>
          <a:bodyPr wrap="square" rtlCol="0">
            <a:spAutoFit/>
          </a:bodyPr>
          <a:lstStyle/>
          <a:p>
            <a:r>
              <a:rPr lang="es-CO"/>
              <a:t>¿Qué características usamos del análisis para generar los escenarios?</a:t>
            </a:r>
            <a:endParaRPr lang="en-US"/>
          </a:p>
          <a:p>
            <a:r>
              <a:rPr lang="en-US" err="1"/>
              <a:t>Etc</a:t>
            </a:r>
            <a:r>
              <a:rPr lang="en-US"/>
              <a:t>…</a:t>
            </a:r>
            <a:endParaRPr lang="es-CO"/>
          </a:p>
        </p:txBody>
      </p:sp>
    </p:spTree>
    <p:extLst>
      <p:ext uri="{BB962C8B-B14F-4D97-AF65-F5344CB8AC3E}">
        <p14:creationId xmlns:p14="http://schemas.microsoft.com/office/powerpoint/2010/main" val="1443813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Connector: Elbow 34">
            <a:extLst>
              <a:ext uri="{FF2B5EF4-FFF2-40B4-BE49-F238E27FC236}">
                <a16:creationId xmlns:a16="http://schemas.microsoft.com/office/drawing/2014/main" id="{E7D41DFF-25C3-4966-82DC-A6B103448B61}"/>
              </a:ext>
            </a:extLst>
          </p:cNvPr>
          <p:cNvCxnSpPr>
            <a:cxnSpLocks/>
            <a:stCxn id="8" idx="2"/>
            <a:endCxn id="10" idx="2"/>
          </p:cNvCxnSpPr>
          <p:nvPr/>
        </p:nvCxnSpPr>
        <p:spPr>
          <a:xfrm rot="16200000" flipH="1">
            <a:off x="6072618" y="3507791"/>
            <a:ext cx="12700" cy="3981465"/>
          </a:xfrm>
          <a:prstGeom prst="bentConnector3">
            <a:avLst>
              <a:gd name="adj1" fmla="val 3913024"/>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48DECF3-2515-418E-B950-BB4EC7D90AC9}"/>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8" name="Rectangle 7">
            <a:extLst>
              <a:ext uri="{FF2B5EF4-FFF2-40B4-BE49-F238E27FC236}">
                <a16:creationId xmlns:a16="http://schemas.microsoft.com/office/drawing/2014/main" id="{ECD65BFD-254C-4443-9F33-BB17BE8CAF23}"/>
              </a:ext>
            </a:extLst>
          </p:cNvPr>
          <p:cNvSpPr/>
          <p:nvPr/>
        </p:nvSpPr>
        <p:spPr>
          <a:xfrm>
            <a:off x="2407142" y="3201121"/>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02943109-F9D6-4741-887D-9BF33D35B0C9}"/>
              </a:ext>
            </a:extLst>
          </p:cNvPr>
          <p:cNvSpPr/>
          <p:nvPr/>
        </p:nvSpPr>
        <p:spPr>
          <a:xfrm>
            <a:off x="2407142" y="345142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4172568"/>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4172568"/>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D2E5F99B-8D32-455A-B5E5-CCB35E160BBB}"/>
              </a:ext>
            </a:extLst>
          </p:cNvPr>
          <p:cNvSpPr/>
          <p:nvPr/>
        </p:nvSpPr>
        <p:spPr>
          <a:xfrm>
            <a:off x="6389999" y="3328471"/>
            <a:ext cx="3346704" cy="6278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Reactive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knowledge of the realized scenario</a:t>
            </a:r>
          </a:p>
        </p:txBody>
      </p:sp>
      <p:pic>
        <p:nvPicPr>
          <p:cNvPr id="1030" name="Picture 6">
            <a:extLst>
              <a:ext uri="{FF2B5EF4-FFF2-40B4-BE49-F238E27FC236}">
                <a16:creationId xmlns:a16="http://schemas.microsoft.com/office/drawing/2014/main" id="{8F223A44-110F-474E-B69A-A3F5E80230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6" t="47176"/>
          <a:stretch/>
        </p:blipFill>
        <p:spPr bwMode="auto">
          <a:xfrm>
            <a:off x="7788139" y="4477484"/>
            <a:ext cx="610059" cy="317007"/>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Marker">
            <a:extLst>
              <a:ext uri="{FF2B5EF4-FFF2-40B4-BE49-F238E27FC236}">
                <a16:creationId xmlns:a16="http://schemas.microsoft.com/office/drawing/2014/main" id="{012F3471-0401-4F3A-AAEB-A90ADA422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5092" y="4118367"/>
            <a:ext cx="476519" cy="476519"/>
          </a:xfrm>
          <a:prstGeom prst="rect">
            <a:avLst/>
          </a:prstGeom>
        </p:spPr>
      </p:pic>
      <p:sp>
        <p:nvSpPr>
          <p:cNvPr id="27" name="Rectangle 26">
            <a:extLst>
              <a:ext uri="{FF2B5EF4-FFF2-40B4-BE49-F238E27FC236}">
                <a16:creationId xmlns:a16="http://schemas.microsoft.com/office/drawing/2014/main" id="{859BFA59-1400-478E-AF16-9E8BAD5536D7}"/>
              </a:ext>
            </a:extLst>
          </p:cNvPr>
          <p:cNvSpPr/>
          <p:nvPr/>
        </p:nvSpPr>
        <p:spPr>
          <a:xfrm>
            <a:off x="6389998" y="488346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that</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satisfy</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of</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9" name="Connector: Elbow 28">
            <a:extLst>
              <a:ext uri="{FF2B5EF4-FFF2-40B4-BE49-F238E27FC236}">
                <a16:creationId xmlns:a16="http://schemas.microsoft.com/office/drawing/2014/main" id="{5D21D0A5-09BB-4234-9EC9-D8D2260E83F5}"/>
              </a:ext>
            </a:extLst>
          </p:cNvPr>
          <p:cNvCxnSpPr>
            <a:cxnSpLocks/>
            <a:stCxn id="8" idx="0"/>
            <a:endCxn id="10" idx="0"/>
          </p:cNvCxnSpPr>
          <p:nvPr/>
        </p:nvCxnSpPr>
        <p:spPr>
          <a:xfrm rot="5400000" flipH="1" flipV="1">
            <a:off x="6072618" y="1210389"/>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DECED0A-4C09-4FB4-A01F-BE780AAAFE0B}"/>
              </a:ext>
            </a:extLst>
          </p:cNvPr>
          <p:cNvSpPr/>
          <p:nvPr/>
        </p:nvSpPr>
        <p:spPr>
          <a:xfrm>
            <a:off x="5165066" y="2351290"/>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Solution</a:t>
            </a:r>
          </a:p>
        </p:txBody>
      </p:sp>
      <p:sp>
        <p:nvSpPr>
          <p:cNvPr id="39" name="Rectangle 38">
            <a:extLst>
              <a:ext uri="{FF2B5EF4-FFF2-40B4-BE49-F238E27FC236}">
                <a16:creationId xmlns:a16="http://schemas.microsoft.com/office/drawing/2014/main" id="{7E55229B-CA9B-443B-9D09-EB602482AFCA}"/>
              </a:ext>
            </a:extLst>
          </p:cNvPr>
          <p:cNvSpPr/>
          <p:nvPr/>
        </p:nvSpPr>
        <p:spPr>
          <a:xfrm>
            <a:off x="5144795" y="5665653"/>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Feedback</a:t>
            </a:r>
          </a:p>
        </p:txBody>
      </p:sp>
      <p:sp>
        <p:nvSpPr>
          <p:cNvPr id="37" name="Rectangle 36">
            <a:extLst>
              <a:ext uri="{FF2B5EF4-FFF2-40B4-BE49-F238E27FC236}">
                <a16:creationId xmlns:a16="http://schemas.microsoft.com/office/drawing/2014/main" id="{0E15AFD8-ACDD-4531-817A-34ED1CA507ED}"/>
              </a:ext>
            </a:extLst>
          </p:cNvPr>
          <p:cNvSpPr/>
          <p:nvPr/>
        </p:nvSpPr>
        <p:spPr>
          <a:xfrm>
            <a:off x="1" y="380144"/>
            <a:ext cx="12192000" cy="5633029"/>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5" name="Rectangle 24">
            <a:extLst>
              <a:ext uri="{FF2B5EF4-FFF2-40B4-BE49-F238E27FC236}">
                <a16:creationId xmlns:a16="http://schemas.microsoft.com/office/drawing/2014/main" id="{FE7AC9D3-ACD4-4B38-A232-714C3684BB74}"/>
              </a:ext>
            </a:extLst>
          </p:cNvPr>
          <p:cNvSpPr/>
          <p:nvPr/>
        </p:nvSpPr>
        <p:spPr>
          <a:xfrm>
            <a:off x="2723139" y="952355"/>
            <a:ext cx="6686088" cy="123122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1B08D12B-C514-46C6-B52E-FA9AB097EB90}"/>
              </a:ext>
            </a:extLst>
          </p:cNvPr>
          <p:cNvSpPr/>
          <p:nvPr/>
        </p:nvSpPr>
        <p:spPr>
          <a:xfrm>
            <a:off x="6493804" y="588864"/>
            <a:ext cx="291542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 generation</a:t>
            </a:r>
          </a:p>
        </p:txBody>
      </p:sp>
      <p:sp>
        <p:nvSpPr>
          <p:cNvPr id="28" name="Rectangle 27">
            <a:extLst>
              <a:ext uri="{FF2B5EF4-FFF2-40B4-BE49-F238E27FC236}">
                <a16:creationId xmlns:a16="http://schemas.microsoft.com/office/drawing/2014/main" id="{3DE71D0E-CDEC-48CB-A041-9D67EB89F78C}"/>
              </a:ext>
            </a:extLst>
          </p:cNvPr>
          <p:cNvSpPr/>
          <p:nvPr/>
        </p:nvSpPr>
        <p:spPr>
          <a:xfrm>
            <a:off x="3007644"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Data analysis</a:t>
            </a:r>
          </a:p>
        </p:txBody>
      </p:sp>
      <p:sp>
        <p:nvSpPr>
          <p:cNvPr id="30" name="Rectangle 29">
            <a:extLst>
              <a:ext uri="{FF2B5EF4-FFF2-40B4-BE49-F238E27FC236}">
                <a16:creationId xmlns:a16="http://schemas.microsoft.com/office/drawing/2014/main" id="{5174323D-455F-4EE7-A50D-5CDB0324DC7A}"/>
              </a:ext>
            </a:extLst>
          </p:cNvPr>
          <p:cNvSpPr/>
          <p:nvPr/>
        </p:nvSpPr>
        <p:spPr>
          <a:xfrm>
            <a:off x="7520025" y="1284259"/>
            <a:ext cx="1610470" cy="56741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Scenario selection</a:t>
            </a:r>
          </a:p>
        </p:txBody>
      </p:sp>
      <p:sp>
        <p:nvSpPr>
          <p:cNvPr id="31" name="Rectangle 30">
            <a:extLst>
              <a:ext uri="{FF2B5EF4-FFF2-40B4-BE49-F238E27FC236}">
                <a16:creationId xmlns:a16="http://schemas.microsoft.com/office/drawing/2014/main" id="{26112F9E-8816-4218-B1FD-8DDD65525C14}"/>
              </a:ext>
            </a:extLst>
          </p:cNvPr>
          <p:cNvSpPr/>
          <p:nvPr/>
        </p:nvSpPr>
        <p:spPr>
          <a:xfrm>
            <a:off x="5260948"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Simulation</a:t>
            </a:r>
          </a:p>
        </p:txBody>
      </p:sp>
      <p:cxnSp>
        <p:nvCxnSpPr>
          <p:cNvPr id="32" name="Straight Arrow Connector 31">
            <a:extLst>
              <a:ext uri="{FF2B5EF4-FFF2-40B4-BE49-F238E27FC236}">
                <a16:creationId xmlns:a16="http://schemas.microsoft.com/office/drawing/2014/main" id="{0F3B35CC-DE06-4951-92DA-E4EF1B8C83A4}"/>
              </a:ext>
            </a:extLst>
          </p:cNvPr>
          <p:cNvCxnSpPr>
            <a:stCxn id="28" idx="3"/>
            <a:endCxn id="31" idx="1"/>
          </p:cNvCxnSpPr>
          <p:nvPr/>
        </p:nvCxnSpPr>
        <p:spPr>
          <a:xfrm>
            <a:off x="4618114" y="1567968"/>
            <a:ext cx="642834"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2C5608-74F3-413D-9FDB-5E549BC5D0F2}"/>
              </a:ext>
            </a:extLst>
          </p:cNvPr>
          <p:cNvCxnSpPr>
            <a:cxnSpLocks/>
            <a:stCxn id="31" idx="3"/>
            <a:endCxn id="30" idx="1"/>
          </p:cNvCxnSpPr>
          <p:nvPr/>
        </p:nvCxnSpPr>
        <p:spPr>
          <a:xfrm>
            <a:off x="6871418" y="1567968"/>
            <a:ext cx="64860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923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80C5-42F4-4D37-892B-A770300972DA}"/>
              </a:ext>
            </a:extLst>
          </p:cNvPr>
          <p:cNvSpPr>
            <a:spLocks noGrp="1"/>
          </p:cNvSpPr>
          <p:nvPr>
            <p:ph type="title"/>
          </p:nvPr>
        </p:nvSpPr>
        <p:spPr>
          <a:xfrm>
            <a:off x="252622" y="454952"/>
            <a:ext cx="3804247" cy="535531"/>
          </a:xfrm>
        </p:spPr>
        <p:txBody>
          <a:bodyPr/>
          <a:lstStyle/>
          <a:p>
            <a:r>
              <a:rPr lang="es-CO" err="1"/>
              <a:t>Scenario</a:t>
            </a:r>
            <a:r>
              <a:rPr lang="es-CO"/>
              <a:t> </a:t>
            </a:r>
            <a:r>
              <a:rPr lang="es-CO" err="1"/>
              <a:t>selection</a:t>
            </a:r>
            <a:endParaRPr lang="en-US"/>
          </a:p>
        </p:txBody>
      </p:sp>
      <p:sp>
        <p:nvSpPr>
          <p:cNvPr id="3" name="TextBox 2">
            <a:extLst>
              <a:ext uri="{FF2B5EF4-FFF2-40B4-BE49-F238E27FC236}">
                <a16:creationId xmlns:a16="http://schemas.microsoft.com/office/drawing/2014/main" id="{49C00D23-96C9-4F09-A94E-180E5E625E74}"/>
              </a:ext>
            </a:extLst>
          </p:cNvPr>
          <p:cNvSpPr txBox="1"/>
          <p:nvPr/>
        </p:nvSpPr>
        <p:spPr>
          <a:xfrm>
            <a:off x="252622" y="990483"/>
            <a:ext cx="10511456" cy="3693319"/>
          </a:xfrm>
          <a:prstGeom prst="rect">
            <a:avLst/>
          </a:prstGeom>
          <a:noFill/>
        </p:spPr>
        <p:txBody>
          <a:bodyPr wrap="square" rtlCol="0">
            <a:spAutoFit/>
          </a:bodyPr>
          <a:lstStyle/>
          <a:p>
            <a:r>
              <a:rPr lang="es-CO"/>
              <a:t>Mostrar como lo que no queremos de escenarios</a:t>
            </a:r>
          </a:p>
          <a:p>
            <a:r>
              <a:rPr lang="es-CO"/>
              <a:t>Decir que entonces seleccionamos escenarios que estuvieran geográficamente distribuidos</a:t>
            </a:r>
          </a:p>
          <a:p>
            <a:r>
              <a:rPr lang="es-CO"/>
              <a:t>Explicar brevemente lo que es el </a:t>
            </a:r>
            <a:r>
              <a:rPr lang="es-CO" err="1"/>
              <a:t>problemisho</a:t>
            </a:r>
            <a:r>
              <a:rPr lang="es-CO"/>
              <a:t> de optimización</a:t>
            </a:r>
          </a:p>
          <a:p>
            <a:endParaRPr lang="es-CO"/>
          </a:p>
          <a:p>
            <a:r>
              <a:rPr lang="es-CO"/>
              <a:t>¿Por qué escogemos escenarios? ¿Por qué no todos los días históricos?</a:t>
            </a:r>
          </a:p>
          <a:p>
            <a:r>
              <a:rPr lang="es-CO"/>
              <a:t>Queremos aprovechar </a:t>
            </a:r>
            <a:r>
              <a:rPr lang="es-CO" err="1"/>
              <a:t>the</a:t>
            </a:r>
            <a:r>
              <a:rPr lang="es-CO"/>
              <a:t> </a:t>
            </a:r>
            <a:r>
              <a:rPr lang="es-CO" err="1"/>
              <a:t>statistical</a:t>
            </a:r>
            <a:r>
              <a:rPr lang="es-CO"/>
              <a:t> </a:t>
            </a:r>
            <a:r>
              <a:rPr lang="es-CO" err="1"/>
              <a:t>properties</a:t>
            </a:r>
            <a:r>
              <a:rPr lang="es-CO"/>
              <a:t> de los datos para ser más eficientes (</a:t>
            </a:r>
            <a:r>
              <a:rPr lang="es-CO" err="1"/>
              <a:t>why</a:t>
            </a:r>
            <a:r>
              <a:rPr lang="es-CO"/>
              <a:t>?) y capturar la </a:t>
            </a:r>
            <a:r>
              <a:rPr lang="es-CO" err="1"/>
              <a:t>aversion</a:t>
            </a:r>
            <a:r>
              <a:rPr lang="es-CO"/>
              <a:t> al riesgo de los </a:t>
            </a:r>
            <a:r>
              <a:rPr lang="es-CO" err="1"/>
              <a:t>decision</a:t>
            </a:r>
            <a:r>
              <a:rPr lang="es-CO"/>
              <a:t> </a:t>
            </a:r>
            <a:r>
              <a:rPr lang="es-CO" err="1"/>
              <a:t>makers</a:t>
            </a:r>
            <a:r>
              <a:rPr lang="es-CO"/>
              <a:t> and </a:t>
            </a:r>
            <a:r>
              <a:rPr lang="es-CO" err="1"/>
              <a:t>stakeholders</a:t>
            </a:r>
            <a:r>
              <a:rPr lang="es-CO"/>
              <a:t> al momento de la toma de las decisiones.</a:t>
            </a:r>
          </a:p>
          <a:p>
            <a:endParaRPr lang="es-CO"/>
          </a:p>
          <a:p>
            <a:r>
              <a:rPr lang="es-CO" err="1"/>
              <a:t>Now</a:t>
            </a:r>
            <a:r>
              <a:rPr lang="es-CO"/>
              <a:t>, qué cantidades de demanda agregada seleccionamos?</a:t>
            </a:r>
          </a:p>
          <a:p>
            <a:r>
              <a:rPr lang="es-CO"/>
              <a:t>Aquí entra a ser relevante las características del decisor y de los </a:t>
            </a:r>
            <a:r>
              <a:rPr lang="es-CO" err="1"/>
              <a:t>stakeholders</a:t>
            </a:r>
            <a:endParaRPr lang="es-CO"/>
          </a:p>
          <a:p>
            <a:r>
              <a:rPr lang="es-CO"/>
              <a:t>Grafiquita de la </a:t>
            </a:r>
            <a:r>
              <a:rPr lang="es-CO" err="1"/>
              <a:t>distr</a:t>
            </a:r>
            <a:r>
              <a:rPr lang="es-CO"/>
              <a:t> de la demanda que hizo David más dormido que despierto y mostrar lo que representa un decisor averso al riesgo vs uno neutro</a:t>
            </a:r>
            <a:endParaRPr lang="en-US"/>
          </a:p>
          <a:p>
            <a:endParaRPr lang="en-US"/>
          </a:p>
        </p:txBody>
      </p:sp>
    </p:spTree>
    <p:extLst>
      <p:ext uri="{BB962C8B-B14F-4D97-AF65-F5344CB8AC3E}">
        <p14:creationId xmlns:p14="http://schemas.microsoft.com/office/powerpoint/2010/main" val="2375008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Connector: Elbow 37">
            <a:extLst>
              <a:ext uri="{FF2B5EF4-FFF2-40B4-BE49-F238E27FC236}">
                <a16:creationId xmlns:a16="http://schemas.microsoft.com/office/drawing/2014/main" id="{7255BCD2-8958-443F-BF4F-78EB4634E531}"/>
              </a:ext>
            </a:extLst>
          </p:cNvPr>
          <p:cNvCxnSpPr>
            <a:cxnSpLocks/>
          </p:cNvCxnSpPr>
          <p:nvPr/>
        </p:nvCxnSpPr>
        <p:spPr>
          <a:xfrm rot="16200000" flipH="1">
            <a:off x="6072618" y="3507791"/>
            <a:ext cx="12700" cy="3981465"/>
          </a:xfrm>
          <a:prstGeom prst="bentConnector3">
            <a:avLst>
              <a:gd name="adj1" fmla="val 3913024"/>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2720AC1-910B-4013-B1EC-48D9AA71E61F}"/>
              </a:ext>
            </a:extLst>
          </p:cNvPr>
          <p:cNvCxnSpPr>
            <a:cxnSpLocks/>
          </p:cNvCxnSpPr>
          <p:nvPr/>
        </p:nvCxnSpPr>
        <p:spPr>
          <a:xfrm rot="5400000" flipH="1" flipV="1">
            <a:off x="6072618" y="1210389"/>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CD65BFD-254C-4443-9F33-BB17BE8CAF23}"/>
              </a:ext>
            </a:extLst>
          </p:cNvPr>
          <p:cNvSpPr/>
          <p:nvPr/>
        </p:nvSpPr>
        <p:spPr>
          <a:xfrm>
            <a:off x="2407142" y="3201121"/>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4" name="Rectangle 13">
            <a:extLst>
              <a:ext uri="{FF2B5EF4-FFF2-40B4-BE49-F238E27FC236}">
                <a16:creationId xmlns:a16="http://schemas.microsoft.com/office/drawing/2014/main" id="{02943109-F9D6-4741-887D-9BF33D35B0C9}"/>
              </a:ext>
            </a:extLst>
          </p:cNvPr>
          <p:cNvSpPr/>
          <p:nvPr/>
        </p:nvSpPr>
        <p:spPr>
          <a:xfrm>
            <a:off x="2407142" y="345142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4172568"/>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4172568"/>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DDECED0A-4C09-4FB4-A01F-BE780AAAFE0B}"/>
              </a:ext>
            </a:extLst>
          </p:cNvPr>
          <p:cNvSpPr/>
          <p:nvPr/>
        </p:nvSpPr>
        <p:spPr>
          <a:xfrm>
            <a:off x="5165066" y="2351290"/>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Solution</a:t>
            </a:r>
          </a:p>
        </p:txBody>
      </p:sp>
      <p:sp>
        <p:nvSpPr>
          <p:cNvPr id="39" name="Rectangle 38">
            <a:extLst>
              <a:ext uri="{FF2B5EF4-FFF2-40B4-BE49-F238E27FC236}">
                <a16:creationId xmlns:a16="http://schemas.microsoft.com/office/drawing/2014/main" id="{7E55229B-CA9B-443B-9D09-EB602482AFCA}"/>
              </a:ext>
            </a:extLst>
          </p:cNvPr>
          <p:cNvSpPr/>
          <p:nvPr/>
        </p:nvSpPr>
        <p:spPr>
          <a:xfrm>
            <a:off x="5144795" y="5665653"/>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Feedback</a:t>
            </a:r>
          </a:p>
        </p:txBody>
      </p:sp>
      <p:cxnSp>
        <p:nvCxnSpPr>
          <p:cNvPr id="21" name="Connector: Elbow 20">
            <a:extLst>
              <a:ext uri="{FF2B5EF4-FFF2-40B4-BE49-F238E27FC236}">
                <a16:creationId xmlns:a16="http://schemas.microsoft.com/office/drawing/2014/main" id="{2016D8EA-A37D-4EDD-A220-3375F69F2EF0}"/>
              </a:ext>
            </a:extLst>
          </p:cNvPr>
          <p:cNvCxnSpPr>
            <a:cxnSpLocks/>
            <a:stCxn id="25" idx="1"/>
            <a:endCxn id="8" idx="1"/>
          </p:cNvCxnSpPr>
          <p:nvPr/>
        </p:nvCxnSpPr>
        <p:spPr>
          <a:xfrm rot="10800000" flipV="1">
            <a:off x="2407143" y="1567969"/>
            <a:ext cx="315997" cy="2781854"/>
          </a:xfrm>
          <a:prstGeom prst="bentConnector3">
            <a:avLst>
              <a:gd name="adj1" fmla="val 36106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965519-2D7E-4E55-919A-BE30F450A2C5}"/>
              </a:ext>
            </a:extLst>
          </p:cNvPr>
          <p:cNvCxnSpPr>
            <a:cxnSpLocks/>
            <a:stCxn id="25" idx="3"/>
            <a:endCxn id="10" idx="3"/>
          </p:cNvCxnSpPr>
          <p:nvPr/>
        </p:nvCxnSpPr>
        <p:spPr>
          <a:xfrm>
            <a:off x="9409227" y="1567969"/>
            <a:ext cx="327476" cy="2781854"/>
          </a:xfrm>
          <a:prstGeom prst="bentConnector3">
            <a:avLst>
              <a:gd name="adj1" fmla="val 348876"/>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1342396-EECF-440F-ABF1-1B9BF8AB8DE7}"/>
              </a:ext>
            </a:extLst>
          </p:cNvPr>
          <p:cNvSpPr/>
          <p:nvPr/>
        </p:nvSpPr>
        <p:spPr>
          <a:xfrm>
            <a:off x="10501316" y="2908109"/>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 per scenario</a:t>
            </a:r>
          </a:p>
        </p:txBody>
      </p:sp>
      <p:sp>
        <p:nvSpPr>
          <p:cNvPr id="25" name="Rectangle 24">
            <a:extLst>
              <a:ext uri="{FF2B5EF4-FFF2-40B4-BE49-F238E27FC236}">
                <a16:creationId xmlns:a16="http://schemas.microsoft.com/office/drawing/2014/main" id="{FE7AC9D3-ACD4-4B38-A232-714C3684BB74}"/>
              </a:ext>
            </a:extLst>
          </p:cNvPr>
          <p:cNvSpPr/>
          <p:nvPr/>
        </p:nvSpPr>
        <p:spPr>
          <a:xfrm>
            <a:off x="2723139" y="952355"/>
            <a:ext cx="6686088" cy="123122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1B08D12B-C514-46C6-B52E-FA9AB097EB90}"/>
              </a:ext>
            </a:extLst>
          </p:cNvPr>
          <p:cNvSpPr/>
          <p:nvPr/>
        </p:nvSpPr>
        <p:spPr>
          <a:xfrm>
            <a:off x="6493804" y="588864"/>
            <a:ext cx="291542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 generation</a:t>
            </a:r>
          </a:p>
        </p:txBody>
      </p:sp>
      <p:sp>
        <p:nvSpPr>
          <p:cNvPr id="28" name="Rectangle 27">
            <a:extLst>
              <a:ext uri="{FF2B5EF4-FFF2-40B4-BE49-F238E27FC236}">
                <a16:creationId xmlns:a16="http://schemas.microsoft.com/office/drawing/2014/main" id="{3DE71D0E-CDEC-48CB-A041-9D67EB89F78C}"/>
              </a:ext>
            </a:extLst>
          </p:cNvPr>
          <p:cNvSpPr/>
          <p:nvPr/>
        </p:nvSpPr>
        <p:spPr>
          <a:xfrm>
            <a:off x="3007644"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Data analysis</a:t>
            </a:r>
          </a:p>
        </p:txBody>
      </p:sp>
      <p:sp>
        <p:nvSpPr>
          <p:cNvPr id="30" name="Rectangle 29">
            <a:extLst>
              <a:ext uri="{FF2B5EF4-FFF2-40B4-BE49-F238E27FC236}">
                <a16:creationId xmlns:a16="http://schemas.microsoft.com/office/drawing/2014/main" id="{5174323D-455F-4EE7-A50D-5CDB0324DC7A}"/>
              </a:ext>
            </a:extLst>
          </p:cNvPr>
          <p:cNvSpPr/>
          <p:nvPr/>
        </p:nvSpPr>
        <p:spPr>
          <a:xfrm>
            <a:off x="7520025"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Scenario selection</a:t>
            </a:r>
          </a:p>
        </p:txBody>
      </p:sp>
      <p:sp>
        <p:nvSpPr>
          <p:cNvPr id="31" name="Rectangle 30">
            <a:extLst>
              <a:ext uri="{FF2B5EF4-FFF2-40B4-BE49-F238E27FC236}">
                <a16:creationId xmlns:a16="http://schemas.microsoft.com/office/drawing/2014/main" id="{26112F9E-8816-4218-B1FD-8DDD65525C14}"/>
              </a:ext>
            </a:extLst>
          </p:cNvPr>
          <p:cNvSpPr/>
          <p:nvPr/>
        </p:nvSpPr>
        <p:spPr>
          <a:xfrm>
            <a:off x="5260948"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Simulation</a:t>
            </a:r>
          </a:p>
        </p:txBody>
      </p:sp>
      <p:cxnSp>
        <p:nvCxnSpPr>
          <p:cNvPr id="32" name="Straight Arrow Connector 31">
            <a:extLst>
              <a:ext uri="{FF2B5EF4-FFF2-40B4-BE49-F238E27FC236}">
                <a16:creationId xmlns:a16="http://schemas.microsoft.com/office/drawing/2014/main" id="{0F3B35CC-DE06-4951-92DA-E4EF1B8C83A4}"/>
              </a:ext>
            </a:extLst>
          </p:cNvPr>
          <p:cNvCxnSpPr>
            <a:stCxn id="28" idx="3"/>
            <a:endCxn id="31" idx="1"/>
          </p:cNvCxnSpPr>
          <p:nvPr/>
        </p:nvCxnSpPr>
        <p:spPr>
          <a:xfrm>
            <a:off x="4618114" y="1567968"/>
            <a:ext cx="642834"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2C5608-74F3-413D-9FDB-5E549BC5D0F2}"/>
              </a:ext>
            </a:extLst>
          </p:cNvPr>
          <p:cNvCxnSpPr>
            <a:cxnSpLocks/>
            <a:stCxn id="31" idx="3"/>
            <a:endCxn id="30" idx="1"/>
          </p:cNvCxnSpPr>
          <p:nvPr/>
        </p:nvCxnSpPr>
        <p:spPr>
          <a:xfrm>
            <a:off x="6871418" y="1567968"/>
            <a:ext cx="64860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B7B75FF-A585-4A37-AAB6-3C8869423D6F}"/>
              </a:ext>
            </a:extLst>
          </p:cNvPr>
          <p:cNvSpPr/>
          <p:nvPr/>
        </p:nvSpPr>
        <p:spPr>
          <a:xfrm>
            <a:off x="-199076" y="2908109"/>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Weight per scenario</a:t>
            </a:r>
          </a:p>
        </p:txBody>
      </p:sp>
      <p:sp>
        <p:nvSpPr>
          <p:cNvPr id="37" name="Rectangle 36">
            <a:extLst>
              <a:ext uri="{FF2B5EF4-FFF2-40B4-BE49-F238E27FC236}">
                <a16:creationId xmlns:a16="http://schemas.microsoft.com/office/drawing/2014/main" id="{9E2D22DD-B9B1-4497-BD18-762C68EE8269}"/>
              </a:ext>
            </a:extLst>
          </p:cNvPr>
          <p:cNvSpPr/>
          <p:nvPr/>
        </p:nvSpPr>
        <p:spPr>
          <a:xfrm>
            <a:off x="1" y="380144"/>
            <a:ext cx="12192000" cy="5633029"/>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248DECF3-2515-418E-B950-BB4EC7D90AC9}"/>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sp>
        <p:nvSpPr>
          <p:cNvPr id="10" name="Rectangle 9">
            <a:extLst>
              <a:ext uri="{FF2B5EF4-FFF2-40B4-BE49-F238E27FC236}">
                <a16:creationId xmlns:a16="http://schemas.microsoft.com/office/drawing/2014/main" id="{4DF735A3-B4F8-4A5C-95B4-9B83A3543E9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0" name="Rectangle 19">
            <a:extLst>
              <a:ext uri="{FF2B5EF4-FFF2-40B4-BE49-F238E27FC236}">
                <a16:creationId xmlns:a16="http://schemas.microsoft.com/office/drawing/2014/main" id="{D2E5F99B-8D32-455A-B5E5-CCB35E160BBB}"/>
              </a:ext>
            </a:extLst>
          </p:cNvPr>
          <p:cNvSpPr/>
          <p:nvPr/>
        </p:nvSpPr>
        <p:spPr>
          <a:xfrm>
            <a:off x="6389999" y="3328471"/>
            <a:ext cx="3346704" cy="6278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Reactive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knowledge of the realized scenario</a:t>
            </a:r>
          </a:p>
        </p:txBody>
      </p:sp>
      <p:pic>
        <p:nvPicPr>
          <p:cNvPr id="1030" name="Picture 6">
            <a:extLst>
              <a:ext uri="{FF2B5EF4-FFF2-40B4-BE49-F238E27FC236}">
                <a16:creationId xmlns:a16="http://schemas.microsoft.com/office/drawing/2014/main" id="{8F223A44-110F-474E-B69A-A3F5E80230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6" t="47176"/>
          <a:stretch/>
        </p:blipFill>
        <p:spPr bwMode="auto">
          <a:xfrm>
            <a:off x="7788139" y="4477484"/>
            <a:ext cx="610059" cy="317007"/>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Marker">
            <a:extLst>
              <a:ext uri="{FF2B5EF4-FFF2-40B4-BE49-F238E27FC236}">
                <a16:creationId xmlns:a16="http://schemas.microsoft.com/office/drawing/2014/main" id="{012F3471-0401-4F3A-AAEB-A90ADA422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5092" y="4118367"/>
            <a:ext cx="476519" cy="476519"/>
          </a:xfrm>
          <a:prstGeom prst="rect">
            <a:avLst/>
          </a:prstGeom>
        </p:spPr>
      </p:pic>
      <p:sp>
        <p:nvSpPr>
          <p:cNvPr id="27" name="Rectangle 26">
            <a:extLst>
              <a:ext uri="{FF2B5EF4-FFF2-40B4-BE49-F238E27FC236}">
                <a16:creationId xmlns:a16="http://schemas.microsoft.com/office/drawing/2014/main" id="{859BFA59-1400-478E-AF16-9E8BAD5536D7}"/>
              </a:ext>
            </a:extLst>
          </p:cNvPr>
          <p:cNvSpPr/>
          <p:nvPr/>
        </p:nvSpPr>
        <p:spPr>
          <a:xfrm>
            <a:off x="6389998" y="488346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that</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satisfy</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the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of</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772949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Connector: Elbow 47">
            <a:extLst>
              <a:ext uri="{FF2B5EF4-FFF2-40B4-BE49-F238E27FC236}">
                <a16:creationId xmlns:a16="http://schemas.microsoft.com/office/drawing/2014/main" id="{FA7B58F6-CFA4-4227-83AE-079EB8664580}"/>
              </a:ext>
            </a:extLst>
          </p:cNvPr>
          <p:cNvCxnSpPr>
            <a:cxnSpLocks/>
          </p:cNvCxnSpPr>
          <p:nvPr/>
        </p:nvCxnSpPr>
        <p:spPr>
          <a:xfrm>
            <a:off x="9409227" y="1567969"/>
            <a:ext cx="327476" cy="2781854"/>
          </a:xfrm>
          <a:prstGeom prst="bentConnector3">
            <a:avLst>
              <a:gd name="adj1" fmla="val 348876"/>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B7832FAA-187A-4957-A7BD-26C5EB7D8062}"/>
              </a:ext>
            </a:extLst>
          </p:cNvPr>
          <p:cNvCxnSpPr>
            <a:cxnSpLocks/>
          </p:cNvCxnSpPr>
          <p:nvPr/>
        </p:nvCxnSpPr>
        <p:spPr>
          <a:xfrm rot="16200000" flipH="1">
            <a:off x="6072618" y="3507791"/>
            <a:ext cx="12700" cy="3981465"/>
          </a:xfrm>
          <a:prstGeom prst="bentConnector3">
            <a:avLst>
              <a:gd name="adj1" fmla="val 3913024"/>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541C0F6-64E0-4C98-8F97-715FF1CA8D33}"/>
              </a:ext>
            </a:extLst>
          </p:cNvPr>
          <p:cNvCxnSpPr>
            <a:cxnSpLocks/>
          </p:cNvCxnSpPr>
          <p:nvPr/>
        </p:nvCxnSpPr>
        <p:spPr>
          <a:xfrm rot="5400000" flipH="1" flipV="1">
            <a:off x="6072618" y="1210389"/>
            <a:ext cx="12700" cy="3981465"/>
          </a:xfrm>
          <a:prstGeom prst="bentConnector3">
            <a:avLst>
              <a:gd name="adj1" fmla="val 406955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CD65BFD-254C-4443-9F33-BB17BE8CAF23}"/>
              </a:ext>
            </a:extLst>
          </p:cNvPr>
          <p:cNvSpPr/>
          <p:nvPr/>
        </p:nvSpPr>
        <p:spPr>
          <a:xfrm>
            <a:off x="2407142" y="3201121"/>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D4E6E13C-5086-4948-8832-B846DED030B0}"/>
              </a:ext>
            </a:extLst>
          </p:cNvPr>
          <p:cNvSpPr/>
          <p:nvPr/>
        </p:nvSpPr>
        <p:spPr>
          <a:xfrm>
            <a:off x="3888285"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First stage</a:t>
            </a:r>
          </a:p>
        </p:txBody>
      </p:sp>
      <p:sp>
        <p:nvSpPr>
          <p:cNvPr id="14" name="Rectangle 13">
            <a:extLst>
              <a:ext uri="{FF2B5EF4-FFF2-40B4-BE49-F238E27FC236}">
                <a16:creationId xmlns:a16="http://schemas.microsoft.com/office/drawing/2014/main" id="{02943109-F9D6-4741-887D-9BF33D35B0C9}"/>
              </a:ext>
            </a:extLst>
          </p:cNvPr>
          <p:cNvSpPr/>
          <p:nvPr/>
        </p:nvSpPr>
        <p:spPr>
          <a:xfrm>
            <a:off x="2407142" y="3451423"/>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15" name="Graphic 14" descr="Truck">
            <a:extLst>
              <a:ext uri="{FF2B5EF4-FFF2-40B4-BE49-F238E27FC236}">
                <a16:creationId xmlns:a16="http://schemas.microsoft.com/office/drawing/2014/main" id="{549568F4-77D7-4D0D-BE81-84C82A939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6426" y="4172568"/>
            <a:ext cx="548640" cy="548640"/>
          </a:xfrm>
          <a:prstGeom prst="rect">
            <a:avLst/>
          </a:prstGeom>
        </p:spPr>
      </p:pic>
      <p:pic>
        <p:nvPicPr>
          <p:cNvPr id="17" name="Graphic 16" descr="Marker">
            <a:extLst>
              <a:ext uri="{FF2B5EF4-FFF2-40B4-BE49-F238E27FC236}">
                <a16:creationId xmlns:a16="http://schemas.microsoft.com/office/drawing/2014/main" id="{DE9FBFA9-C44C-42FA-A3A1-467287ABD7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2815" y="4172568"/>
            <a:ext cx="548640" cy="548640"/>
          </a:xfrm>
          <a:prstGeom prst="rect">
            <a:avLst/>
          </a:prstGeom>
        </p:spPr>
      </p:pic>
      <p:sp>
        <p:nvSpPr>
          <p:cNvPr id="18" name="Rectangle 17">
            <a:extLst>
              <a:ext uri="{FF2B5EF4-FFF2-40B4-BE49-F238E27FC236}">
                <a16:creationId xmlns:a16="http://schemas.microsoft.com/office/drawing/2014/main" id="{B90E70DA-08F4-474F-A66C-A98D76424DEF}"/>
              </a:ext>
            </a:extLst>
          </p:cNvPr>
          <p:cNvSpPr/>
          <p:nvPr/>
        </p:nvSpPr>
        <p:spPr>
          <a:xfrm>
            <a:off x="2357015"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19" name="Rectangle 18">
            <a:extLst>
              <a:ext uri="{FF2B5EF4-FFF2-40B4-BE49-F238E27FC236}">
                <a16:creationId xmlns:a16="http://schemas.microsoft.com/office/drawing/2014/main" id="{B4FC9BF0-870E-471C-A1CE-F7BA59DE9313}"/>
              </a:ext>
            </a:extLst>
          </p:cNvPr>
          <p:cNvSpPr/>
          <p:nvPr/>
        </p:nvSpPr>
        <p:spPr>
          <a:xfrm>
            <a:off x="3930626" y="4853646"/>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DDECED0A-4C09-4FB4-A01F-BE780AAAFE0B}"/>
              </a:ext>
            </a:extLst>
          </p:cNvPr>
          <p:cNvSpPr/>
          <p:nvPr/>
        </p:nvSpPr>
        <p:spPr>
          <a:xfrm>
            <a:off x="5165066" y="2351290"/>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Solution</a:t>
            </a:r>
          </a:p>
        </p:txBody>
      </p:sp>
      <p:sp>
        <p:nvSpPr>
          <p:cNvPr id="39" name="Rectangle 38">
            <a:extLst>
              <a:ext uri="{FF2B5EF4-FFF2-40B4-BE49-F238E27FC236}">
                <a16:creationId xmlns:a16="http://schemas.microsoft.com/office/drawing/2014/main" id="{7E55229B-CA9B-443B-9D09-EB602482AFCA}"/>
              </a:ext>
            </a:extLst>
          </p:cNvPr>
          <p:cNvSpPr/>
          <p:nvPr/>
        </p:nvSpPr>
        <p:spPr>
          <a:xfrm>
            <a:off x="5144795" y="5665653"/>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Feedback</a:t>
            </a:r>
          </a:p>
        </p:txBody>
      </p:sp>
      <p:cxnSp>
        <p:nvCxnSpPr>
          <p:cNvPr id="21" name="Connector: Elbow 20">
            <a:extLst>
              <a:ext uri="{FF2B5EF4-FFF2-40B4-BE49-F238E27FC236}">
                <a16:creationId xmlns:a16="http://schemas.microsoft.com/office/drawing/2014/main" id="{2016D8EA-A37D-4EDD-A220-3375F69F2EF0}"/>
              </a:ext>
            </a:extLst>
          </p:cNvPr>
          <p:cNvCxnSpPr>
            <a:cxnSpLocks/>
            <a:stCxn id="25" idx="1"/>
            <a:endCxn id="8" idx="1"/>
          </p:cNvCxnSpPr>
          <p:nvPr/>
        </p:nvCxnSpPr>
        <p:spPr>
          <a:xfrm rot="10800000" flipV="1">
            <a:off x="2407143" y="1567969"/>
            <a:ext cx="315997" cy="2781854"/>
          </a:xfrm>
          <a:prstGeom prst="bentConnector3">
            <a:avLst>
              <a:gd name="adj1" fmla="val 36106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1342396-EECF-440F-ABF1-1B9BF8AB8DE7}"/>
              </a:ext>
            </a:extLst>
          </p:cNvPr>
          <p:cNvSpPr/>
          <p:nvPr/>
        </p:nvSpPr>
        <p:spPr>
          <a:xfrm>
            <a:off x="10501316" y="2908109"/>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Demand per scenario</a:t>
            </a:r>
          </a:p>
        </p:txBody>
      </p:sp>
      <p:sp>
        <p:nvSpPr>
          <p:cNvPr id="25" name="Rectangle 24">
            <a:extLst>
              <a:ext uri="{FF2B5EF4-FFF2-40B4-BE49-F238E27FC236}">
                <a16:creationId xmlns:a16="http://schemas.microsoft.com/office/drawing/2014/main" id="{FE7AC9D3-ACD4-4B38-A232-714C3684BB74}"/>
              </a:ext>
            </a:extLst>
          </p:cNvPr>
          <p:cNvSpPr/>
          <p:nvPr/>
        </p:nvSpPr>
        <p:spPr>
          <a:xfrm>
            <a:off x="2723139" y="952355"/>
            <a:ext cx="6686088" cy="123122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1B08D12B-C514-46C6-B52E-FA9AB097EB90}"/>
              </a:ext>
            </a:extLst>
          </p:cNvPr>
          <p:cNvSpPr/>
          <p:nvPr/>
        </p:nvSpPr>
        <p:spPr>
          <a:xfrm>
            <a:off x="6493804" y="588864"/>
            <a:ext cx="291542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Scenario generation</a:t>
            </a:r>
          </a:p>
        </p:txBody>
      </p:sp>
      <p:sp>
        <p:nvSpPr>
          <p:cNvPr id="28" name="Rectangle 27">
            <a:extLst>
              <a:ext uri="{FF2B5EF4-FFF2-40B4-BE49-F238E27FC236}">
                <a16:creationId xmlns:a16="http://schemas.microsoft.com/office/drawing/2014/main" id="{3DE71D0E-CDEC-48CB-A041-9D67EB89F78C}"/>
              </a:ext>
            </a:extLst>
          </p:cNvPr>
          <p:cNvSpPr/>
          <p:nvPr/>
        </p:nvSpPr>
        <p:spPr>
          <a:xfrm>
            <a:off x="3007644"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Data analysis</a:t>
            </a:r>
          </a:p>
        </p:txBody>
      </p:sp>
      <p:sp>
        <p:nvSpPr>
          <p:cNvPr id="30" name="Rectangle 29">
            <a:extLst>
              <a:ext uri="{FF2B5EF4-FFF2-40B4-BE49-F238E27FC236}">
                <a16:creationId xmlns:a16="http://schemas.microsoft.com/office/drawing/2014/main" id="{5174323D-455F-4EE7-A50D-5CDB0324DC7A}"/>
              </a:ext>
            </a:extLst>
          </p:cNvPr>
          <p:cNvSpPr/>
          <p:nvPr/>
        </p:nvSpPr>
        <p:spPr>
          <a:xfrm>
            <a:off x="7520025"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Scenario selection</a:t>
            </a:r>
          </a:p>
        </p:txBody>
      </p:sp>
      <p:sp>
        <p:nvSpPr>
          <p:cNvPr id="31" name="Rectangle 30">
            <a:extLst>
              <a:ext uri="{FF2B5EF4-FFF2-40B4-BE49-F238E27FC236}">
                <a16:creationId xmlns:a16="http://schemas.microsoft.com/office/drawing/2014/main" id="{26112F9E-8816-4218-B1FD-8DDD65525C14}"/>
              </a:ext>
            </a:extLst>
          </p:cNvPr>
          <p:cNvSpPr/>
          <p:nvPr/>
        </p:nvSpPr>
        <p:spPr>
          <a:xfrm>
            <a:off x="5260948" y="1284259"/>
            <a:ext cx="1610470"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Simulation</a:t>
            </a:r>
          </a:p>
        </p:txBody>
      </p:sp>
      <p:cxnSp>
        <p:nvCxnSpPr>
          <p:cNvPr id="32" name="Straight Arrow Connector 31">
            <a:extLst>
              <a:ext uri="{FF2B5EF4-FFF2-40B4-BE49-F238E27FC236}">
                <a16:creationId xmlns:a16="http://schemas.microsoft.com/office/drawing/2014/main" id="{0F3B35CC-DE06-4951-92DA-E4EF1B8C83A4}"/>
              </a:ext>
            </a:extLst>
          </p:cNvPr>
          <p:cNvCxnSpPr>
            <a:stCxn id="28" idx="3"/>
            <a:endCxn id="31" idx="1"/>
          </p:cNvCxnSpPr>
          <p:nvPr/>
        </p:nvCxnSpPr>
        <p:spPr>
          <a:xfrm>
            <a:off x="4618114" y="1567968"/>
            <a:ext cx="642834"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2C5608-74F3-413D-9FDB-5E549BC5D0F2}"/>
              </a:ext>
            </a:extLst>
          </p:cNvPr>
          <p:cNvCxnSpPr>
            <a:cxnSpLocks/>
            <a:stCxn id="31" idx="3"/>
            <a:endCxn id="30" idx="1"/>
          </p:cNvCxnSpPr>
          <p:nvPr/>
        </p:nvCxnSpPr>
        <p:spPr>
          <a:xfrm>
            <a:off x="6871418" y="1567968"/>
            <a:ext cx="64860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B7B75FF-A585-4A37-AAB6-3C8869423D6F}"/>
              </a:ext>
            </a:extLst>
          </p:cNvPr>
          <p:cNvSpPr/>
          <p:nvPr/>
        </p:nvSpPr>
        <p:spPr>
          <a:xfrm>
            <a:off x="-199076" y="2908109"/>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Weight per scenario</a:t>
            </a:r>
          </a:p>
        </p:txBody>
      </p:sp>
      <p:sp>
        <p:nvSpPr>
          <p:cNvPr id="37" name="Rectangle 36">
            <a:extLst>
              <a:ext uri="{FF2B5EF4-FFF2-40B4-BE49-F238E27FC236}">
                <a16:creationId xmlns:a16="http://schemas.microsoft.com/office/drawing/2014/main" id="{9E2D22DD-B9B1-4497-BD18-762C68EE8269}"/>
              </a:ext>
            </a:extLst>
          </p:cNvPr>
          <p:cNvSpPr/>
          <p:nvPr/>
        </p:nvSpPr>
        <p:spPr>
          <a:xfrm>
            <a:off x="1" y="380144"/>
            <a:ext cx="12192000" cy="5633029"/>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E7BA9822-5498-4755-BD5F-1C193EB945AD}"/>
              </a:ext>
            </a:extLst>
          </p:cNvPr>
          <p:cNvSpPr/>
          <p:nvPr/>
        </p:nvSpPr>
        <p:spPr>
          <a:xfrm>
            <a:off x="7868358" y="2819174"/>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Second stage</a:t>
            </a:r>
          </a:p>
        </p:txBody>
      </p:sp>
      <p:grpSp>
        <p:nvGrpSpPr>
          <p:cNvPr id="2" name="Group 1">
            <a:extLst>
              <a:ext uri="{FF2B5EF4-FFF2-40B4-BE49-F238E27FC236}">
                <a16:creationId xmlns:a16="http://schemas.microsoft.com/office/drawing/2014/main" id="{93EB80B1-E780-4FE4-B69C-D277E3F73021}"/>
              </a:ext>
            </a:extLst>
          </p:cNvPr>
          <p:cNvGrpSpPr/>
          <p:nvPr/>
        </p:nvGrpSpPr>
        <p:grpSpPr>
          <a:xfrm>
            <a:off x="6389300" y="3201121"/>
            <a:ext cx="3505320" cy="2452022"/>
            <a:chOff x="6389300" y="3201121"/>
            <a:chExt cx="3505320" cy="2452022"/>
          </a:xfrm>
        </p:grpSpPr>
        <p:sp>
          <p:nvSpPr>
            <p:cNvPr id="5" name="Rectangle 4">
              <a:extLst>
                <a:ext uri="{FF2B5EF4-FFF2-40B4-BE49-F238E27FC236}">
                  <a16:creationId xmlns:a16="http://schemas.microsoft.com/office/drawing/2014/main" id="{248DECF3-2515-418E-B950-BB4EC7D90AC9}"/>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CA2E751B-3199-41D0-91DF-AD607E51035D}"/>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0" name="Rectangle 9">
              <a:extLst>
                <a:ext uri="{FF2B5EF4-FFF2-40B4-BE49-F238E27FC236}">
                  <a16:creationId xmlns:a16="http://schemas.microsoft.com/office/drawing/2014/main" id="{4DF735A3-B4F8-4A5C-95B4-9B83A3543E9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38" name="Rectangle 37">
              <a:extLst>
                <a:ext uri="{FF2B5EF4-FFF2-40B4-BE49-F238E27FC236}">
                  <a16:creationId xmlns:a16="http://schemas.microsoft.com/office/drawing/2014/main" id="{E1B419A6-0E96-409C-BA9B-192C44C09D2F}"/>
                </a:ext>
              </a:extLst>
            </p:cNvPr>
            <p:cNvSpPr/>
            <p:nvPr/>
          </p:nvSpPr>
          <p:spPr>
            <a:xfrm>
              <a:off x="7350119" y="3788333"/>
              <a:ext cx="1426464"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Master problem</a:t>
              </a:r>
            </a:p>
          </p:txBody>
        </p:sp>
        <p:sp>
          <p:nvSpPr>
            <p:cNvPr id="43" name="Rectangle 42">
              <a:extLst>
                <a:ext uri="{FF2B5EF4-FFF2-40B4-BE49-F238E27FC236}">
                  <a16:creationId xmlns:a16="http://schemas.microsoft.com/office/drawing/2014/main" id="{F0DDEC8C-DF44-4155-94D8-139BB615D2F8}"/>
                </a:ext>
              </a:extLst>
            </p:cNvPr>
            <p:cNvSpPr/>
            <p:nvPr/>
          </p:nvSpPr>
          <p:spPr>
            <a:xfrm>
              <a:off x="6389300" y="3361900"/>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Column Generation</a:t>
              </a:r>
              <a:endPar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45" name="Connector: Elbow 44">
              <a:extLst>
                <a:ext uri="{FF2B5EF4-FFF2-40B4-BE49-F238E27FC236}">
                  <a16:creationId xmlns:a16="http://schemas.microsoft.com/office/drawing/2014/main" id="{F1C1AF2E-C1A3-4A70-B8C6-A2E731648EFF}"/>
                </a:ext>
              </a:extLst>
            </p:cNvPr>
            <p:cNvCxnSpPr>
              <a:cxnSpLocks/>
            </p:cNvCxnSpPr>
            <p:nvPr/>
          </p:nvCxnSpPr>
          <p:spPr>
            <a:xfrm flipH="1" flipV="1">
              <a:off x="7337419"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9F2BD0D-A781-4ED9-8AED-4C477D456F06}"/>
                </a:ext>
              </a:extLst>
            </p:cNvPr>
            <p:cNvSpPr/>
            <p:nvPr/>
          </p:nvSpPr>
          <p:spPr>
            <a:xfrm>
              <a:off x="7394149" y="4839413"/>
              <a:ext cx="1426464" cy="5669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DD949FFF-CBF6-4D06-BACF-53DE35995553}"/>
                </a:ext>
              </a:extLst>
            </p:cNvPr>
            <p:cNvSpPr/>
            <p:nvPr/>
          </p:nvSpPr>
          <p:spPr>
            <a:xfrm>
              <a:off x="7339700" y="4787472"/>
              <a:ext cx="1426464" cy="5669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9CA110F2-507F-40E7-A4E1-22A7A4E50503}"/>
                </a:ext>
              </a:extLst>
            </p:cNvPr>
            <p:cNvSpPr/>
            <p:nvPr/>
          </p:nvSpPr>
          <p:spPr>
            <a:xfrm>
              <a:off x="7285251" y="4735531"/>
              <a:ext cx="1426464" cy="5669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Subproblems</a:t>
              </a:r>
            </a:p>
          </p:txBody>
        </p:sp>
        <p:cxnSp>
          <p:nvCxnSpPr>
            <p:cNvPr id="41" name="Connector: Elbow 40">
              <a:extLst>
                <a:ext uri="{FF2B5EF4-FFF2-40B4-BE49-F238E27FC236}">
                  <a16:creationId xmlns:a16="http://schemas.microsoft.com/office/drawing/2014/main" id="{04551718-FE7B-46C4-B913-680EF323A274}"/>
                </a:ext>
              </a:extLst>
            </p:cNvPr>
            <p:cNvCxnSpPr>
              <a:cxnSpLocks/>
              <a:stCxn id="38" idx="3"/>
            </p:cNvCxnSpPr>
            <p:nvPr/>
          </p:nvCxnSpPr>
          <p:spPr>
            <a:xfrm>
              <a:off x="8776583"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503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9C8E-DEBC-4E05-AE7E-7CA5043A0440}"/>
              </a:ext>
            </a:extLst>
          </p:cNvPr>
          <p:cNvSpPr>
            <a:spLocks noGrp="1"/>
          </p:cNvSpPr>
          <p:nvPr>
            <p:ph type="title"/>
          </p:nvPr>
        </p:nvSpPr>
        <p:spPr>
          <a:xfrm>
            <a:off x="252622" y="454952"/>
            <a:ext cx="2847254" cy="535531"/>
          </a:xfrm>
        </p:spPr>
        <p:txBody>
          <a:bodyPr/>
          <a:lstStyle/>
          <a:p>
            <a:r>
              <a:rPr lang="es-CO" err="1"/>
              <a:t>Second</a:t>
            </a:r>
            <a:r>
              <a:rPr lang="es-CO"/>
              <a:t> </a:t>
            </a:r>
            <a:r>
              <a:rPr lang="es-CO" err="1"/>
              <a:t>stage</a:t>
            </a:r>
            <a:endParaRPr lang="en-US"/>
          </a:p>
        </p:txBody>
      </p:sp>
      <p:grpSp>
        <p:nvGrpSpPr>
          <p:cNvPr id="19" name="Group 18">
            <a:extLst>
              <a:ext uri="{FF2B5EF4-FFF2-40B4-BE49-F238E27FC236}">
                <a16:creationId xmlns:a16="http://schemas.microsoft.com/office/drawing/2014/main" id="{E4146BBE-46A2-4A28-A8A6-D963D5B44530}"/>
              </a:ext>
            </a:extLst>
          </p:cNvPr>
          <p:cNvGrpSpPr>
            <a:grpSpLocks noChangeAspect="1"/>
          </p:cNvGrpSpPr>
          <p:nvPr/>
        </p:nvGrpSpPr>
        <p:grpSpPr>
          <a:xfrm>
            <a:off x="4432852" y="454952"/>
            <a:ext cx="7647076" cy="5349240"/>
            <a:chOff x="6389300" y="3201121"/>
            <a:chExt cx="3505320" cy="2452022"/>
          </a:xfrm>
        </p:grpSpPr>
        <p:sp>
          <p:nvSpPr>
            <p:cNvPr id="20" name="Rectangle 19">
              <a:extLst>
                <a:ext uri="{FF2B5EF4-FFF2-40B4-BE49-F238E27FC236}">
                  <a16:creationId xmlns:a16="http://schemas.microsoft.com/office/drawing/2014/main" id="{6ADF270E-4768-4A18-9B2B-553DA0738BBE}"/>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1" name="Rectangle 20">
              <a:extLst>
                <a:ext uri="{FF2B5EF4-FFF2-40B4-BE49-F238E27FC236}">
                  <a16:creationId xmlns:a16="http://schemas.microsoft.com/office/drawing/2014/main" id="{F8F1F11A-BE35-4CFD-BE88-929BDB92E18E}"/>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2" name="Rectangle 21">
              <a:extLst>
                <a:ext uri="{FF2B5EF4-FFF2-40B4-BE49-F238E27FC236}">
                  <a16:creationId xmlns:a16="http://schemas.microsoft.com/office/drawing/2014/main" id="{D1CA4C8A-025B-4C34-9448-A1A1E1758CC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3" name="Rectangle 22">
              <a:extLst>
                <a:ext uri="{FF2B5EF4-FFF2-40B4-BE49-F238E27FC236}">
                  <a16:creationId xmlns:a16="http://schemas.microsoft.com/office/drawing/2014/main" id="{CFE3467F-926D-48BA-B6A8-B4185AC2D5FA}"/>
                </a:ext>
              </a:extLst>
            </p:cNvPr>
            <p:cNvSpPr/>
            <p:nvPr/>
          </p:nvSpPr>
          <p:spPr>
            <a:xfrm>
              <a:off x="7350119" y="3788333"/>
              <a:ext cx="1426464"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Master problem</a:t>
              </a:r>
            </a:p>
          </p:txBody>
        </p:sp>
        <p:sp>
          <p:nvSpPr>
            <p:cNvPr id="24" name="Rectangle 23">
              <a:extLst>
                <a:ext uri="{FF2B5EF4-FFF2-40B4-BE49-F238E27FC236}">
                  <a16:creationId xmlns:a16="http://schemas.microsoft.com/office/drawing/2014/main" id="{65FF500A-7B90-4715-A90A-62BD8AC1E1C5}"/>
                </a:ext>
              </a:extLst>
            </p:cNvPr>
            <p:cNvSpPr/>
            <p:nvPr/>
          </p:nvSpPr>
          <p:spPr>
            <a:xfrm>
              <a:off x="6389300" y="3319984"/>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Column Generation</a:t>
              </a:r>
            </a:p>
          </p:txBody>
        </p:sp>
        <p:cxnSp>
          <p:nvCxnSpPr>
            <p:cNvPr id="25" name="Connector: Elbow 24">
              <a:extLst>
                <a:ext uri="{FF2B5EF4-FFF2-40B4-BE49-F238E27FC236}">
                  <a16:creationId xmlns:a16="http://schemas.microsoft.com/office/drawing/2014/main" id="{52636EE1-9364-4FE9-B064-B495FCE37A81}"/>
                </a:ext>
              </a:extLst>
            </p:cNvPr>
            <p:cNvCxnSpPr>
              <a:cxnSpLocks/>
            </p:cNvCxnSpPr>
            <p:nvPr/>
          </p:nvCxnSpPr>
          <p:spPr>
            <a:xfrm flipH="1" flipV="1">
              <a:off x="7337419"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7BB43FB-382B-482A-BD66-2EFC8888B415}"/>
                </a:ext>
              </a:extLst>
            </p:cNvPr>
            <p:cNvSpPr/>
            <p:nvPr/>
          </p:nvSpPr>
          <p:spPr>
            <a:xfrm>
              <a:off x="7394149" y="4839413"/>
              <a:ext cx="1426464" cy="5669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D62815CA-ABBB-4613-93C3-93FC13DF1BCD}"/>
                </a:ext>
              </a:extLst>
            </p:cNvPr>
            <p:cNvSpPr/>
            <p:nvPr/>
          </p:nvSpPr>
          <p:spPr>
            <a:xfrm>
              <a:off x="7339700" y="4787472"/>
              <a:ext cx="1426464" cy="5669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682A4820-4F6C-4C49-AC41-8CA5FFD66B0A}"/>
                </a:ext>
              </a:extLst>
            </p:cNvPr>
            <p:cNvSpPr/>
            <p:nvPr/>
          </p:nvSpPr>
          <p:spPr>
            <a:xfrm>
              <a:off x="7285251" y="4735531"/>
              <a:ext cx="1426464" cy="5669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Subproblems</a:t>
              </a:r>
            </a:p>
          </p:txBody>
        </p:sp>
        <p:cxnSp>
          <p:nvCxnSpPr>
            <p:cNvPr id="29" name="Connector: Elbow 28">
              <a:extLst>
                <a:ext uri="{FF2B5EF4-FFF2-40B4-BE49-F238E27FC236}">
                  <a16:creationId xmlns:a16="http://schemas.microsoft.com/office/drawing/2014/main" id="{F8B5873C-C029-4CA9-88ED-2311E26C5E91}"/>
                </a:ext>
              </a:extLst>
            </p:cNvPr>
            <p:cNvCxnSpPr>
              <a:cxnSpLocks/>
              <a:stCxn id="23" idx="3"/>
            </p:cNvCxnSpPr>
            <p:nvPr/>
          </p:nvCxnSpPr>
          <p:spPr>
            <a:xfrm>
              <a:off x="8776583"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5151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9C8E-DEBC-4E05-AE7E-7CA5043A0440}"/>
              </a:ext>
            </a:extLst>
          </p:cNvPr>
          <p:cNvSpPr>
            <a:spLocks noGrp="1"/>
          </p:cNvSpPr>
          <p:nvPr>
            <p:ph type="title"/>
          </p:nvPr>
        </p:nvSpPr>
        <p:spPr>
          <a:xfrm>
            <a:off x="252622" y="454952"/>
            <a:ext cx="2847254" cy="535531"/>
          </a:xfrm>
        </p:spPr>
        <p:txBody>
          <a:bodyPr/>
          <a:lstStyle/>
          <a:p>
            <a:r>
              <a:rPr lang="es-CO" err="1"/>
              <a:t>Second</a:t>
            </a:r>
            <a:r>
              <a:rPr lang="es-CO"/>
              <a:t> </a:t>
            </a:r>
            <a:r>
              <a:rPr lang="es-CO" err="1"/>
              <a:t>stage</a:t>
            </a:r>
            <a:endParaRPr lang="en-US"/>
          </a:p>
        </p:txBody>
      </p:sp>
      <p:sp>
        <p:nvSpPr>
          <p:cNvPr id="22" name="Title 1">
            <a:extLst>
              <a:ext uri="{FF2B5EF4-FFF2-40B4-BE49-F238E27FC236}">
                <a16:creationId xmlns:a16="http://schemas.microsoft.com/office/drawing/2014/main" id="{42876D94-42CD-41FF-8840-CA797B4860E2}"/>
              </a:ext>
            </a:extLst>
          </p:cNvPr>
          <p:cNvSpPr txBox="1">
            <a:spLocks/>
          </p:cNvSpPr>
          <p:nvPr/>
        </p:nvSpPr>
        <p:spPr>
          <a:xfrm>
            <a:off x="252622" y="1071954"/>
            <a:ext cx="4080839" cy="1865126"/>
          </a:xfrm>
          <a:prstGeom prst="rect">
            <a:avLst/>
          </a:prstGeom>
        </p:spPr>
        <p:txBody>
          <a:bodyPr wrap="square">
            <a:spAutoFit/>
          </a:bodyPr>
          <a:lstStyle>
            <a:lvl1pPr algn="l" defTabSz="914400" rtl="0" eaLnBrk="1" latinLnBrk="0" hangingPunct="1">
              <a:lnSpc>
                <a:spcPct val="90000"/>
              </a:lnSpc>
              <a:spcBef>
                <a:spcPct val="0"/>
              </a:spcBef>
              <a:buNone/>
              <a:defRPr kumimoji="0" lang="en-US" sz="3200" b="1" i="0" u="none" strike="noStrike" kern="0" cap="none" spc="0" normalizeH="0" baseline="0">
                <a:ln>
                  <a:noFill/>
                </a:ln>
                <a:solidFill>
                  <a:srgbClr val="06706A"/>
                </a:solidFill>
                <a:effectLst/>
                <a:uLnTx/>
                <a:uFillTx/>
                <a:latin typeface="Arial" panose="020B0604020202020204" pitchFamily="34" charset="0"/>
                <a:ea typeface="Arial Unicode MS" panose="020B0604020202020204" pitchFamily="34" charset="-128"/>
                <a:cs typeface="Arial" panose="020B0604020202020204" pitchFamily="34" charset="0"/>
              </a:defRPr>
            </a:lvl1pPr>
          </a:lstStyle>
          <a:p>
            <a:endParaRPr lang="en-US" sz="2800">
              <a:solidFill>
                <a:schemeClr val="accent1"/>
              </a:solidFill>
            </a:endParaRPr>
          </a:p>
          <a:p>
            <a:endParaRPr lang="en-US" sz="2800">
              <a:solidFill>
                <a:schemeClr val="accent1"/>
              </a:solidFill>
            </a:endParaRPr>
          </a:p>
          <a:p>
            <a:r>
              <a:rPr lang="en-US" sz="2400" b="0">
                <a:solidFill>
                  <a:schemeClr val="bg2">
                    <a:lumMod val="25000"/>
                  </a:schemeClr>
                </a:solidFill>
              </a:rPr>
              <a:t>Chooses the combination of routes to satisfy the demand at minimum traveling cost</a:t>
            </a:r>
          </a:p>
        </p:txBody>
      </p:sp>
      <p:grpSp>
        <p:nvGrpSpPr>
          <p:cNvPr id="19" name="Group 18">
            <a:extLst>
              <a:ext uri="{FF2B5EF4-FFF2-40B4-BE49-F238E27FC236}">
                <a16:creationId xmlns:a16="http://schemas.microsoft.com/office/drawing/2014/main" id="{0F3243C3-1915-460B-B5F5-D94AB0E0F1AB}"/>
              </a:ext>
            </a:extLst>
          </p:cNvPr>
          <p:cNvGrpSpPr>
            <a:grpSpLocks noChangeAspect="1"/>
          </p:cNvGrpSpPr>
          <p:nvPr/>
        </p:nvGrpSpPr>
        <p:grpSpPr>
          <a:xfrm>
            <a:off x="4432852" y="454952"/>
            <a:ext cx="7647076" cy="5349240"/>
            <a:chOff x="6389300" y="3201121"/>
            <a:chExt cx="3505320" cy="2452022"/>
          </a:xfrm>
        </p:grpSpPr>
        <p:sp>
          <p:nvSpPr>
            <p:cNvPr id="20" name="Rectangle 19">
              <a:extLst>
                <a:ext uri="{FF2B5EF4-FFF2-40B4-BE49-F238E27FC236}">
                  <a16:creationId xmlns:a16="http://schemas.microsoft.com/office/drawing/2014/main" id="{329CDE69-377C-4C58-8545-3FA3DF5B9053}"/>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1" name="Rectangle 20">
              <a:extLst>
                <a:ext uri="{FF2B5EF4-FFF2-40B4-BE49-F238E27FC236}">
                  <a16:creationId xmlns:a16="http://schemas.microsoft.com/office/drawing/2014/main" id="{1F328639-5C52-43E6-83FE-666E76CE7611}"/>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3" name="Rectangle 22">
              <a:extLst>
                <a:ext uri="{FF2B5EF4-FFF2-40B4-BE49-F238E27FC236}">
                  <a16:creationId xmlns:a16="http://schemas.microsoft.com/office/drawing/2014/main" id="{C454E2EC-3CBF-4414-AA5C-1BCD832433FB}"/>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4" name="Rectangle 23">
              <a:extLst>
                <a:ext uri="{FF2B5EF4-FFF2-40B4-BE49-F238E27FC236}">
                  <a16:creationId xmlns:a16="http://schemas.microsoft.com/office/drawing/2014/main" id="{F99A2BA5-B84D-4E04-8DF8-CDCF7616E746}"/>
                </a:ext>
              </a:extLst>
            </p:cNvPr>
            <p:cNvSpPr/>
            <p:nvPr/>
          </p:nvSpPr>
          <p:spPr>
            <a:xfrm>
              <a:off x="7350119" y="3788333"/>
              <a:ext cx="1426464" cy="56741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Master problem</a:t>
              </a:r>
            </a:p>
          </p:txBody>
        </p:sp>
        <p:sp>
          <p:nvSpPr>
            <p:cNvPr id="25" name="Rectangle 24">
              <a:extLst>
                <a:ext uri="{FF2B5EF4-FFF2-40B4-BE49-F238E27FC236}">
                  <a16:creationId xmlns:a16="http://schemas.microsoft.com/office/drawing/2014/main" id="{8DC08B9B-2562-4525-8933-7CD594C38014}"/>
                </a:ext>
              </a:extLst>
            </p:cNvPr>
            <p:cNvSpPr/>
            <p:nvPr/>
          </p:nvSpPr>
          <p:spPr>
            <a:xfrm>
              <a:off x="6389300" y="3319984"/>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Column Generation</a:t>
              </a:r>
            </a:p>
          </p:txBody>
        </p:sp>
        <p:cxnSp>
          <p:nvCxnSpPr>
            <p:cNvPr id="26" name="Connector: Elbow 25">
              <a:extLst>
                <a:ext uri="{FF2B5EF4-FFF2-40B4-BE49-F238E27FC236}">
                  <a16:creationId xmlns:a16="http://schemas.microsoft.com/office/drawing/2014/main" id="{32D0F599-5D53-4D8A-8C44-E354A9343681}"/>
                </a:ext>
              </a:extLst>
            </p:cNvPr>
            <p:cNvCxnSpPr>
              <a:cxnSpLocks/>
            </p:cNvCxnSpPr>
            <p:nvPr/>
          </p:nvCxnSpPr>
          <p:spPr>
            <a:xfrm flipH="1" flipV="1">
              <a:off x="7337419"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3947589-9DC9-4F59-B0F2-CE1DFE8474A6}"/>
                </a:ext>
              </a:extLst>
            </p:cNvPr>
            <p:cNvSpPr/>
            <p:nvPr/>
          </p:nvSpPr>
          <p:spPr>
            <a:xfrm>
              <a:off x="7394149" y="4839413"/>
              <a:ext cx="1426464" cy="5669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AA4E00B-D5B1-43F7-96B2-BCF8E7CB2FC9}"/>
                </a:ext>
              </a:extLst>
            </p:cNvPr>
            <p:cNvSpPr/>
            <p:nvPr/>
          </p:nvSpPr>
          <p:spPr>
            <a:xfrm>
              <a:off x="7339700" y="4787472"/>
              <a:ext cx="1426464" cy="5669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2FAA1DF2-3B43-4752-85E0-F2FB48D19769}"/>
                </a:ext>
              </a:extLst>
            </p:cNvPr>
            <p:cNvSpPr/>
            <p:nvPr/>
          </p:nvSpPr>
          <p:spPr>
            <a:xfrm>
              <a:off x="7285251" y="4735531"/>
              <a:ext cx="1426464" cy="5669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Subproblems</a:t>
              </a:r>
            </a:p>
          </p:txBody>
        </p:sp>
        <p:cxnSp>
          <p:nvCxnSpPr>
            <p:cNvPr id="30" name="Connector: Elbow 29">
              <a:extLst>
                <a:ext uri="{FF2B5EF4-FFF2-40B4-BE49-F238E27FC236}">
                  <a16:creationId xmlns:a16="http://schemas.microsoft.com/office/drawing/2014/main" id="{1BF0E1D1-BA02-4E62-8EE0-A9C375A6A357}"/>
                </a:ext>
              </a:extLst>
            </p:cNvPr>
            <p:cNvCxnSpPr>
              <a:cxnSpLocks/>
              <a:stCxn id="24" idx="3"/>
            </p:cNvCxnSpPr>
            <p:nvPr/>
          </p:nvCxnSpPr>
          <p:spPr>
            <a:xfrm>
              <a:off x="8776583"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4678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9C8E-DEBC-4E05-AE7E-7CA5043A0440}"/>
              </a:ext>
            </a:extLst>
          </p:cNvPr>
          <p:cNvSpPr>
            <a:spLocks noGrp="1"/>
          </p:cNvSpPr>
          <p:nvPr>
            <p:ph type="title"/>
          </p:nvPr>
        </p:nvSpPr>
        <p:spPr>
          <a:xfrm>
            <a:off x="252622" y="454952"/>
            <a:ext cx="2847254" cy="535531"/>
          </a:xfrm>
        </p:spPr>
        <p:txBody>
          <a:bodyPr/>
          <a:lstStyle/>
          <a:p>
            <a:r>
              <a:rPr lang="es-CO" err="1"/>
              <a:t>Second</a:t>
            </a:r>
            <a:r>
              <a:rPr lang="es-CO"/>
              <a:t> </a:t>
            </a:r>
            <a:r>
              <a:rPr lang="es-CO" err="1"/>
              <a:t>stage</a:t>
            </a:r>
            <a:endParaRPr lang="en-US"/>
          </a:p>
        </p:txBody>
      </p:sp>
      <p:sp>
        <p:nvSpPr>
          <p:cNvPr id="22" name="Title 1">
            <a:extLst>
              <a:ext uri="{FF2B5EF4-FFF2-40B4-BE49-F238E27FC236}">
                <a16:creationId xmlns:a16="http://schemas.microsoft.com/office/drawing/2014/main" id="{42876D94-42CD-41FF-8840-CA797B4860E2}"/>
              </a:ext>
            </a:extLst>
          </p:cNvPr>
          <p:cNvSpPr txBox="1">
            <a:spLocks/>
          </p:cNvSpPr>
          <p:nvPr/>
        </p:nvSpPr>
        <p:spPr>
          <a:xfrm>
            <a:off x="252622" y="1071954"/>
            <a:ext cx="4080839" cy="3859518"/>
          </a:xfrm>
          <a:prstGeom prst="rect">
            <a:avLst/>
          </a:prstGeom>
        </p:spPr>
        <p:txBody>
          <a:bodyPr wrap="square">
            <a:spAutoFit/>
          </a:bodyPr>
          <a:lstStyle>
            <a:lvl1pPr algn="l" defTabSz="914400" rtl="0" eaLnBrk="1" latinLnBrk="0" hangingPunct="1">
              <a:lnSpc>
                <a:spcPct val="90000"/>
              </a:lnSpc>
              <a:spcBef>
                <a:spcPct val="0"/>
              </a:spcBef>
              <a:buNone/>
              <a:defRPr kumimoji="0" lang="en-US" sz="3200" b="1" i="0" u="none" strike="noStrike" kern="0" cap="none" spc="0" normalizeH="0" baseline="0">
                <a:ln>
                  <a:noFill/>
                </a:ln>
                <a:solidFill>
                  <a:srgbClr val="06706A"/>
                </a:solidFill>
                <a:effectLst/>
                <a:uLnTx/>
                <a:uFillTx/>
                <a:latin typeface="Arial" panose="020B0604020202020204" pitchFamily="34" charset="0"/>
                <a:ea typeface="Arial Unicode MS" panose="020B0604020202020204" pitchFamily="34" charset="-128"/>
                <a:cs typeface="Arial" panose="020B0604020202020204" pitchFamily="34" charset="0"/>
              </a:defRPr>
            </a:lvl1pPr>
          </a:lstStyle>
          <a:p>
            <a:endParaRPr lang="en-US" sz="2800">
              <a:solidFill>
                <a:schemeClr val="accent1"/>
              </a:solidFill>
            </a:endParaRPr>
          </a:p>
          <a:p>
            <a:endParaRPr lang="en-US" sz="2800">
              <a:solidFill>
                <a:schemeClr val="accent1"/>
              </a:solidFill>
            </a:endParaRPr>
          </a:p>
          <a:p>
            <a:r>
              <a:rPr lang="en-US" sz="2400" b="0">
                <a:solidFill>
                  <a:schemeClr val="bg2">
                    <a:lumMod val="25000"/>
                  </a:schemeClr>
                </a:solidFill>
              </a:rPr>
              <a:t>Chooses the combination of routes to satisfy the demand at minimum traveling cost</a:t>
            </a:r>
          </a:p>
          <a:p>
            <a:endParaRPr lang="en-US" sz="2400" b="0">
              <a:solidFill>
                <a:schemeClr val="bg2">
                  <a:lumMod val="25000"/>
                </a:schemeClr>
              </a:solidFill>
            </a:endParaRPr>
          </a:p>
          <a:p>
            <a:endParaRPr lang="en-US" sz="2400" b="0">
              <a:solidFill>
                <a:schemeClr val="bg2">
                  <a:lumMod val="25000"/>
                </a:schemeClr>
              </a:solidFill>
            </a:endParaRPr>
          </a:p>
          <a:p>
            <a:endParaRPr lang="en-US" sz="2400" b="0">
              <a:solidFill>
                <a:schemeClr val="bg2">
                  <a:lumMod val="25000"/>
                </a:schemeClr>
              </a:solidFill>
            </a:endParaRPr>
          </a:p>
          <a:p>
            <a:endParaRPr lang="en-US" sz="2400" b="0">
              <a:solidFill>
                <a:schemeClr val="bg2">
                  <a:lumMod val="25000"/>
                </a:schemeClr>
              </a:solidFill>
            </a:endParaRPr>
          </a:p>
          <a:p>
            <a:r>
              <a:rPr lang="en-US" sz="2400" b="0">
                <a:solidFill>
                  <a:schemeClr val="bg2">
                    <a:lumMod val="25000"/>
                  </a:schemeClr>
                </a:solidFill>
              </a:rPr>
              <a:t>Generates feasible routes for the master problem</a:t>
            </a:r>
          </a:p>
        </p:txBody>
      </p:sp>
      <p:sp>
        <p:nvSpPr>
          <p:cNvPr id="19" name="Rectangle 18">
            <a:extLst>
              <a:ext uri="{FF2B5EF4-FFF2-40B4-BE49-F238E27FC236}">
                <a16:creationId xmlns:a16="http://schemas.microsoft.com/office/drawing/2014/main" id="{15F04098-54B6-42AB-9E00-BB14D35F1019}"/>
              </a:ext>
            </a:extLst>
          </p:cNvPr>
          <p:cNvSpPr/>
          <p:nvPr/>
        </p:nvSpPr>
        <p:spPr>
          <a:xfrm>
            <a:off x="224925" y="1735571"/>
            <a:ext cx="3936339" cy="2171512"/>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grpSp>
        <p:nvGrpSpPr>
          <p:cNvPr id="20" name="Group 19">
            <a:extLst>
              <a:ext uri="{FF2B5EF4-FFF2-40B4-BE49-F238E27FC236}">
                <a16:creationId xmlns:a16="http://schemas.microsoft.com/office/drawing/2014/main" id="{945CC417-8B42-4DDA-A6A7-1C55BA7EA667}"/>
              </a:ext>
            </a:extLst>
          </p:cNvPr>
          <p:cNvGrpSpPr>
            <a:grpSpLocks noChangeAspect="1"/>
          </p:cNvGrpSpPr>
          <p:nvPr/>
        </p:nvGrpSpPr>
        <p:grpSpPr>
          <a:xfrm>
            <a:off x="4432852" y="454952"/>
            <a:ext cx="7647076" cy="5349240"/>
            <a:chOff x="6389300" y="3201121"/>
            <a:chExt cx="3505320" cy="2452022"/>
          </a:xfrm>
        </p:grpSpPr>
        <p:sp>
          <p:nvSpPr>
            <p:cNvPr id="21" name="Rectangle 20">
              <a:extLst>
                <a:ext uri="{FF2B5EF4-FFF2-40B4-BE49-F238E27FC236}">
                  <a16:creationId xmlns:a16="http://schemas.microsoft.com/office/drawing/2014/main" id="{9875D9FD-1939-4132-B768-E35E370F16B1}"/>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3" name="Rectangle 22">
              <a:extLst>
                <a:ext uri="{FF2B5EF4-FFF2-40B4-BE49-F238E27FC236}">
                  <a16:creationId xmlns:a16="http://schemas.microsoft.com/office/drawing/2014/main" id="{28B37854-6169-4161-8982-83F2181366B4}"/>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4" name="Rectangle 23">
              <a:extLst>
                <a:ext uri="{FF2B5EF4-FFF2-40B4-BE49-F238E27FC236}">
                  <a16:creationId xmlns:a16="http://schemas.microsoft.com/office/drawing/2014/main" id="{0470FD43-8710-44BD-B3E8-6164D3400002}"/>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5" name="Rectangle 24">
              <a:extLst>
                <a:ext uri="{FF2B5EF4-FFF2-40B4-BE49-F238E27FC236}">
                  <a16:creationId xmlns:a16="http://schemas.microsoft.com/office/drawing/2014/main" id="{131EA080-6C16-4305-99CB-9F10655413C8}"/>
                </a:ext>
              </a:extLst>
            </p:cNvPr>
            <p:cNvSpPr/>
            <p:nvPr/>
          </p:nvSpPr>
          <p:spPr>
            <a:xfrm>
              <a:off x="7350119" y="3788333"/>
              <a:ext cx="1426464"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Master problem</a:t>
              </a:r>
            </a:p>
          </p:txBody>
        </p:sp>
        <p:sp>
          <p:nvSpPr>
            <p:cNvPr id="26" name="Rectangle 25">
              <a:extLst>
                <a:ext uri="{FF2B5EF4-FFF2-40B4-BE49-F238E27FC236}">
                  <a16:creationId xmlns:a16="http://schemas.microsoft.com/office/drawing/2014/main" id="{D0ECA040-7351-4A84-BCFE-D0CA8F7C340A}"/>
                </a:ext>
              </a:extLst>
            </p:cNvPr>
            <p:cNvSpPr/>
            <p:nvPr/>
          </p:nvSpPr>
          <p:spPr>
            <a:xfrm>
              <a:off x="6389300" y="3319984"/>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Column Generation</a:t>
              </a:r>
            </a:p>
          </p:txBody>
        </p:sp>
        <p:cxnSp>
          <p:nvCxnSpPr>
            <p:cNvPr id="27" name="Connector: Elbow 26">
              <a:extLst>
                <a:ext uri="{FF2B5EF4-FFF2-40B4-BE49-F238E27FC236}">
                  <a16:creationId xmlns:a16="http://schemas.microsoft.com/office/drawing/2014/main" id="{AAAF8AB7-AACC-4B00-9587-08D08675C7F5}"/>
                </a:ext>
              </a:extLst>
            </p:cNvPr>
            <p:cNvCxnSpPr>
              <a:cxnSpLocks/>
            </p:cNvCxnSpPr>
            <p:nvPr/>
          </p:nvCxnSpPr>
          <p:spPr>
            <a:xfrm flipH="1" flipV="1">
              <a:off x="7337419"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FB8E52A-D0A8-4FD0-A1AA-3F568D55FF97}"/>
                </a:ext>
              </a:extLst>
            </p:cNvPr>
            <p:cNvSpPr/>
            <p:nvPr/>
          </p:nvSpPr>
          <p:spPr>
            <a:xfrm>
              <a:off x="7394149" y="4839413"/>
              <a:ext cx="1426464" cy="56692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5539401B-6E41-466B-917A-8B139606B064}"/>
                </a:ext>
              </a:extLst>
            </p:cNvPr>
            <p:cNvSpPr/>
            <p:nvPr/>
          </p:nvSpPr>
          <p:spPr>
            <a:xfrm>
              <a:off x="7339700" y="4787472"/>
              <a:ext cx="1426464" cy="56692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F1D29DCD-4C4B-4797-97D3-0D9D81A14D7F}"/>
                </a:ext>
              </a:extLst>
            </p:cNvPr>
            <p:cNvSpPr/>
            <p:nvPr/>
          </p:nvSpPr>
          <p:spPr>
            <a:xfrm>
              <a:off x="7285251" y="4735531"/>
              <a:ext cx="1426464" cy="56692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Subproblems</a:t>
              </a:r>
            </a:p>
          </p:txBody>
        </p:sp>
        <p:cxnSp>
          <p:nvCxnSpPr>
            <p:cNvPr id="31" name="Connector: Elbow 30">
              <a:extLst>
                <a:ext uri="{FF2B5EF4-FFF2-40B4-BE49-F238E27FC236}">
                  <a16:creationId xmlns:a16="http://schemas.microsoft.com/office/drawing/2014/main" id="{ADAFB3BC-5328-4B21-96F3-76FC0307AC62}"/>
                </a:ext>
              </a:extLst>
            </p:cNvPr>
            <p:cNvCxnSpPr>
              <a:cxnSpLocks/>
              <a:stCxn id="25" idx="3"/>
            </p:cNvCxnSpPr>
            <p:nvPr/>
          </p:nvCxnSpPr>
          <p:spPr>
            <a:xfrm>
              <a:off x="8776583"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9057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25F49AB-6F9D-438A-B54F-A558D2B21E1C}"/>
              </a:ext>
            </a:extLst>
          </p:cNvPr>
          <p:cNvGrpSpPr>
            <a:grpSpLocks noChangeAspect="1"/>
          </p:cNvGrpSpPr>
          <p:nvPr/>
        </p:nvGrpSpPr>
        <p:grpSpPr>
          <a:xfrm>
            <a:off x="4432852" y="454952"/>
            <a:ext cx="7647076" cy="5349240"/>
            <a:chOff x="6389300" y="3201121"/>
            <a:chExt cx="3505320" cy="2452022"/>
          </a:xfrm>
        </p:grpSpPr>
        <p:sp>
          <p:nvSpPr>
            <p:cNvPr id="24" name="Rectangle 23">
              <a:extLst>
                <a:ext uri="{FF2B5EF4-FFF2-40B4-BE49-F238E27FC236}">
                  <a16:creationId xmlns:a16="http://schemas.microsoft.com/office/drawing/2014/main" id="{52AF4031-7A8F-4B39-82BD-91E9F503C8AD}"/>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5" name="Rectangle 24">
              <a:extLst>
                <a:ext uri="{FF2B5EF4-FFF2-40B4-BE49-F238E27FC236}">
                  <a16:creationId xmlns:a16="http://schemas.microsoft.com/office/drawing/2014/main" id="{A3A7832A-9D45-47BF-A80E-C0152F2AB500}"/>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6" name="Rectangle 25">
              <a:extLst>
                <a:ext uri="{FF2B5EF4-FFF2-40B4-BE49-F238E27FC236}">
                  <a16:creationId xmlns:a16="http://schemas.microsoft.com/office/drawing/2014/main" id="{B7CB4159-AD65-4AE1-B492-FF16EDEC1A57}"/>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A4C557F3-4D7C-4784-B2A1-1F09B5523B64}"/>
                </a:ext>
              </a:extLst>
            </p:cNvPr>
            <p:cNvSpPr/>
            <p:nvPr/>
          </p:nvSpPr>
          <p:spPr>
            <a:xfrm>
              <a:off x="7350119" y="3788333"/>
              <a:ext cx="1426464"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Master problem</a:t>
              </a:r>
            </a:p>
          </p:txBody>
        </p:sp>
        <p:sp>
          <p:nvSpPr>
            <p:cNvPr id="28" name="Rectangle 27">
              <a:extLst>
                <a:ext uri="{FF2B5EF4-FFF2-40B4-BE49-F238E27FC236}">
                  <a16:creationId xmlns:a16="http://schemas.microsoft.com/office/drawing/2014/main" id="{0F1F0C64-CC15-46DC-A689-FCE1C7E4C1E5}"/>
                </a:ext>
              </a:extLst>
            </p:cNvPr>
            <p:cNvSpPr/>
            <p:nvPr/>
          </p:nvSpPr>
          <p:spPr>
            <a:xfrm>
              <a:off x="6389300" y="3319984"/>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Column Generation</a:t>
              </a:r>
            </a:p>
          </p:txBody>
        </p:sp>
        <p:cxnSp>
          <p:nvCxnSpPr>
            <p:cNvPr id="29" name="Connector: Elbow 28">
              <a:extLst>
                <a:ext uri="{FF2B5EF4-FFF2-40B4-BE49-F238E27FC236}">
                  <a16:creationId xmlns:a16="http://schemas.microsoft.com/office/drawing/2014/main" id="{E36592DA-9E6C-4769-9F6D-CE36C4AB83C5}"/>
                </a:ext>
              </a:extLst>
            </p:cNvPr>
            <p:cNvCxnSpPr>
              <a:cxnSpLocks/>
            </p:cNvCxnSpPr>
            <p:nvPr/>
          </p:nvCxnSpPr>
          <p:spPr>
            <a:xfrm flipH="1" flipV="1">
              <a:off x="7337419"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01F3897-9A0C-41F6-997C-B4D3DAED5C8C}"/>
                </a:ext>
              </a:extLst>
            </p:cNvPr>
            <p:cNvSpPr/>
            <p:nvPr/>
          </p:nvSpPr>
          <p:spPr>
            <a:xfrm>
              <a:off x="7394149" y="4839413"/>
              <a:ext cx="1426464" cy="56692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1B690E04-EF0B-4891-B718-9E00D65B6874}"/>
                </a:ext>
              </a:extLst>
            </p:cNvPr>
            <p:cNvSpPr/>
            <p:nvPr/>
          </p:nvSpPr>
          <p:spPr>
            <a:xfrm>
              <a:off x="7339700" y="4787472"/>
              <a:ext cx="1426464" cy="56692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60D7FE1C-FD52-444E-BD45-8DD3C91FADB3}"/>
                </a:ext>
              </a:extLst>
            </p:cNvPr>
            <p:cNvSpPr/>
            <p:nvPr/>
          </p:nvSpPr>
          <p:spPr>
            <a:xfrm>
              <a:off x="7285251" y="4735531"/>
              <a:ext cx="1426464" cy="56692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Subproblems</a:t>
              </a:r>
            </a:p>
          </p:txBody>
        </p:sp>
        <p:cxnSp>
          <p:nvCxnSpPr>
            <p:cNvPr id="33" name="Connector: Elbow 32">
              <a:extLst>
                <a:ext uri="{FF2B5EF4-FFF2-40B4-BE49-F238E27FC236}">
                  <a16:creationId xmlns:a16="http://schemas.microsoft.com/office/drawing/2014/main" id="{EB68DD09-BE3D-436C-838B-1043E01FD124}"/>
                </a:ext>
              </a:extLst>
            </p:cNvPr>
            <p:cNvCxnSpPr>
              <a:cxnSpLocks/>
              <a:stCxn id="27" idx="3"/>
            </p:cNvCxnSpPr>
            <p:nvPr/>
          </p:nvCxnSpPr>
          <p:spPr>
            <a:xfrm>
              <a:off x="8776583"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EFC9C8E-DEBC-4E05-AE7E-7CA5043A0440}"/>
              </a:ext>
            </a:extLst>
          </p:cNvPr>
          <p:cNvSpPr>
            <a:spLocks noGrp="1"/>
          </p:cNvSpPr>
          <p:nvPr>
            <p:ph type="title"/>
          </p:nvPr>
        </p:nvSpPr>
        <p:spPr>
          <a:xfrm>
            <a:off x="252622" y="454952"/>
            <a:ext cx="2847254" cy="535531"/>
          </a:xfrm>
        </p:spPr>
        <p:txBody>
          <a:bodyPr/>
          <a:lstStyle/>
          <a:p>
            <a:r>
              <a:rPr lang="es-CO" err="1"/>
              <a:t>Second</a:t>
            </a:r>
            <a:r>
              <a:rPr lang="es-CO"/>
              <a:t> </a:t>
            </a:r>
            <a:r>
              <a:rPr lang="es-CO" err="1"/>
              <a:t>stage</a:t>
            </a:r>
            <a:endParaRPr lang="en-US"/>
          </a:p>
        </p:txBody>
      </p:sp>
      <p:sp>
        <p:nvSpPr>
          <p:cNvPr id="20" name="Rectangle 19">
            <a:extLst>
              <a:ext uri="{FF2B5EF4-FFF2-40B4-BE49-F238E27FC236}">
                <a16:creationId xmlns:a16="http://schemas.microsoft.com/office/drawing/2014/main" id="{6A853DE6-C5A8-4201-B618-BDDA05CF1381}"/>
              </a:ext>
            </a:extLst>
          </p:cNvPr>
          <p:cNvSpPr/>
          <p:nvPr/>
        </p:nvSpPr>
        <p:spPr>
          <a:xfrm>
            <a:off x="4333461" y="3086952"/>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Routes</a:t>
            </a:r>
          </a:p>
        </p:txBody>
      </p:sp>
      <p:sp>
        <p:nvSpPr>
          <p:cNvPr id="21" name="Rectangle 20">
            <a:extLst>
              <a:ext uri="{FF2B5EF4-FFF2-40B4-BE49-F238E27FC236}">
                <a16:creationId xmlns:a16="http://schemas.microsoft.com/office/drawing/2014/main" id="{17DFC9B1-C399-469C-8D37-DD73D56D8AF7}"/>
              </a:ext>
            </a:extLst>
          </p:cNvPr>
          <p:cNvSpPr/>
          <p:nvPr/>
        </p:nvSpPr>
        <p:spPr>
          <a:xfrm>
            <a:off x="9948613" y="3086953"/>
            <a:ext cx="1868345"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Dual</a:t>
            </a:r>
          </a:p>
          <a:p>
            <a:pPr algn="ctr"/>
            <a:r>
              <a:rPr lang="en-US" sz="2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variables</a:t>
            </a:r>
          </a:p>
        </p:txBody>
      </p:sp>
      <p:sp>
        <p:nvSpPr>
          <p:cNvPr id="22" name="Title 1">
            <a:extLst>
              <a:ext uri="{FF2B5EF4-FFF2-40B4-BE49-F238E27FC236}">
                <a16:creationId xmlns:a16="http://schemas.microsoft.com/office/drawing/2014/main" id="{42876D94-42CD-41FF-8840-CA797B4860E2}"/>
              </a:ext>
            </a:extLst>
          </p:cNvPr>
          <p:cNvSpPr txBox="1">
            <a:spLocks/>
          </p:cNvSpPr>
          <p:nvPr/>
        </p:nvSpPr>
        <p:spPr>
          <a:xfrm>
            <a:off x="252622" y="1071954"/>
            <a:ext cx="4080839" cy="3859518"/>
          </a:xfrm>
          <a:prstGeom prst="rect">
            <a:avLst/>
          </a:prstGeom>
        </p:spPr>
        <p:txBody>
          <a:bodyPr wrap="square">
            <a:spAutoFit/>
          </a:bodyPr>
          <a:lstStyle>
            <a:lvl1pPr algn="l" defTabSz="914400" rtl="0" eaLnBrk="1" latinLnBrk="0" hangingPunct="1">
              <a:lnSpc>
                <a:spcPct val="90000"/>
              </a:lnSpc>
              <a:spcBef>
                <a:spcPct val="0"/>
              </a:spcBef>
              <a:buNone/>
              <a:defRPr kumimoji="0" lang="en-US" sz="3200" b="1" i="0" u="none" strike="noStrike" kern="0" cap="none" spc="0" normalizeH="0" baseline="0">
                <a:ln>
                  <a:noFill/>
                </a:ln>
                <a:solidFill>
                  <a:srgbClr val="06706A"/>
                </a:solidFill>
                <a:effectLst/>
                <a:uLnTx/>
                <a:uFillTx/>
                <a:latin typeface="Arial" panose="020B0604020202020204" pitchFamily="34" charset="0"/>
                <a:ea typeface="Arial Unicode MS" panose="020B0604020202020204" pitchFamily="34" charset="-128"/>
                <a:cs typeface="Arial" panose="020B0604020202020204" pitchFamily="34" charset="0"/>
              </a:defRPr>
            </a:lvl1pPr>
          </a:lstStyle>
          <a:p>
            <a:endParaRPr lang="en-US" sz="2800">
              <a:solidFill>
                <a:schemeClr val="accent1"/>
              </a:solidFill>
            </a:endParaRPr>
          </a:p>
          <a:p>
            <a:endParaRPr lang="en-US" sz="2800">
              <a:solidFill>
                <a:schemeClr val="accent1"/>
              </a:solidFill>
            </a:endParaRPr>
          </a:p>
          <a:p>
            <a:r>
              <a:rPr lang="en-US" sz="2400" b="0">
                <a:solidFill>
                  <a:schemeClr val="bg2">
                    <a:lumMod val="25000"/>
                  </a:schemeClr>
                </a:solidFill>
              </a:rPr>
              <a:t>Chooses the combination of routes to satisfy the demand at minimum traveling cost</a:t>
            </a:r>
          </a:p>
          <a:p>
            <a:endParaRPr lang="en-US" sz="2400" b="0">
              <a:solidFill>
                <a:schemeClr val="bg2">
                  <a:lumMod val="25000"/>
                </a:schemeClr>
              </a:solidFill>
            </a:endParaRPr>
          </a:p>
          <a:p>
            <a:endParaRPr lang="en-US" sz="2400" b="0">
              <a:solidFill>
                <a:schemeClr val="bg2">
                  <a:lumMod val="25000"/>
                </a:schemeClr>
              </a:solidFill>
            </a:endParaRPr>
          </a:p>
          <a:p>
            <a:endParaRPr lang="en-US" sz="2400" b="0">
              <a:solidFill>
                <a:schemeClr val="bg2">
                  <a:lumMod val="25000"/>
                </a:schemeClr>
              </a:solidFill>
            </a:endParaRPr>
          </a:p>
          <a:p>
            <a:endParaRPr lang="en-US" sz="2400" b="0">
              <a:solidFill>
                <a:schemeClr val="bg2">
                  <a:lumMod val="25000"/>
                </a:schemeClr>
              </a:solidFill>
            </a:endParaRPr>
          </a:p>
          <a:p>
            <a:r>
              <a:rPr lang="en-US" sz="2400" b="0">
                <a:solidFill>
                  <a:schemeClr val="bg2">
                    <a:lumMod val="25000"/>
                  </a:schemeClr>
                </a:solidFill>
              </a:rPr>
              <a:t>Generates feasible routes for the master problem</a:t>
            </a:r>
          </a:p>
        </p:txBody>
      </p:sp>
      <p:sp>
        <p:nvSpPr>
          <p:cNvPr id="19" name="Rectangle 18">
            <a:extLst>
              <a:ext uri="{FF2B5EF4-FFF2-40B4-BE49-F238E27FC236}">
                <a16:creationId xmlns:a16="http://schemas.microsoft.com/office/drawing/2014/main" id="{15F04098-54B6-42AB-9E00-BB14D35F1019}"/>
              </a:ext>
            </a:extLst>
          </p:cNvPr>
          <p:cNvSpPr/>
          <p:nvPr/>
        </p:nvSpPr>
        <p:spPr>
          <a:xfrm>
            <a:off x="224925" y="1735571"/>
            <a:ext cx="3936339" cy="2171512"/>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4590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377830-3B7D-4611-80A6-A1ED2A67A288}"/>
              </a:ext>
            </a:extLst>
          </p:cNvPr>
          <p:cNvSpPr txBox="1">
            <a:spLocks/>
          </p:cNvSpPr>
          <p:nvPr/>
        </p:nvSpPr>
        <p:spPr>
          <a:xfrm>
            <a:off x="9917154" y="4140398"/>
            <a:ext cx="2274846" cy="584775"/>
          </a:xfrm>
          <a:prstGeom prst="rect">
            <a:avLst/>
          </a:prstGeom>
          <a:solidFill>
            <a:srgbClr val="06706A"/>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lgn="l" defTabSz="914400" rtl="0" eaLnBrk="1" latinLnBrk="0" hangingPunct="1">
              <a:lnSpc>
                <a:spcPct val="90000"/>
              </a:lnSpc>
              <a:spcBef>
                <a:spcPct val="0"/>
              </a:spcBef>
              <a:buNone/>
              <a:defRPr kumimoji="0" lang="en-US" sz="3200" b="1" i="0" u="none" strike="noStrike" kern="0" cap="none" spc="0" normalizeH="0" baseline="0">
                <a:ln>
                  <a:noFill/>
                </a:ln>
                <a:solidFill>
                  <a:srgbClr val="078079"/>
                </a:solidFill>
                <a:effectLst/>
                <a:uLnTx/>
                <a:uFillTx/>
                <a:latin typeface="Arial" panose="020B0604020202020204" pitchFamily="34" charset="0"/>
                <a:ea typeface="Arial Unicode MS" panose="020B0604020202020204" pitchFamily="34" charset="-128"/>
                <a:cs typeface="Arial" panose="020B0604020202020204" pitchFamily="34" charset="0"/>
              </a:defRPr>
            </a:lvl1pPr>
          </a:lstStyle>
          <a:p>
            <a:pPr algn="r">
              <a:lnSpc>
                <a:spcPct val="100000"/>
              </a:lnSpc>
              <a:spcBef>
                <a:spcPts val="0"/>
              </a:spcBef>
            </a:pPr>
            <a:endParaRPr lang="en-US">
              <a:solidFill>
                <a:srgbClr val="06706A"/>
              </a:solidFill>
            </a:endParaRPr>
          </a:p>
        </p:txBody>
      </p:sp>
      <p:sp>
        <p:nvSpPr>
          <p:cNvPr id="5" name="Title 1">
            <a:extLst>
              <a:ext uri="{FF2B5EF4-FFF2-40B4-BE49-F238E27FC236}">
                <a16:creationId xmlns:a16="http://schemas.microsoft.com/office/drawing/2014/main" id="{3E6E76A3-5B58-49AD-878D-FA851D930321}"/>
              </a:ext>
            </a:extLst>
          </p:cNvPr>
          <p:cNvSpPr txBox="1">
            <a:spLocks/>
          </p:cNvSpPr>
          <p:nvPr/>
        </p:nvSpPr>
        <p:spPr>
          <a:xfrm>
            <a:off x="9917154" y="3505703"/>
            <a:ext cx="2274846" cy="584775"/>
          </a:xfrm>
          <a:prstGeom prst="rect">
            <a:avLst/>
          </a:prstGeom>
          <a:solidFill>
            <a:srgbClr val="078079"/>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lgn="l" defTabSz="914400" rtl="0" eaLnBrk="1" latinLnBrk="0" hangingPunct="1">
              <a:lnSpc>
                <a:spcPct val="90000"/>
              </a:lnSpc>
              <a:spcBef>
                <a:spcPct val="0"/>
              </a:spcBef>
              <a:buNone/>
              <a:defRPr kumimoji="0" lang="en-US" sz="3200" b="1" i="0" u="none" strike="noStrike" kern="0" cap="none" spc="0" normalizeH="0" baseline="0">
                <a:ln>
                  <a:noFill/>
                </a:ln>
                <a:solidFill>
                  <a:srgbClr val="078079"/>
                </a:solidFill>
                <a:effectLst/>
                <a:uLnTx/>
                <a:uFillTx/>
                <a:latin typeface="Arial" panose="020B0604020202020204" pitchFamily="34" charset="0"/>
                <a:ea typeface="Arial Unicode MS" panose="020B0604020202020204" pitchFamily="34" charset="-128"/>
                <a:cs typeface="Arial" panose="020B0604020202020204" pitchFamily="34" charset="0"/>
              </a:defRPr>
            </a:lvl1pPr>
          </a:lstStyle>
          <a:p>
            <a:pPr algn="r">
              <a:lnSpc>
                <a:spcPct val="100000"/>
              </a:lnSpc>
              <a:spcBef>
                <a:spcPts val="0"/>
              </a:spcBef>
            </a:pPr>
            <a:endParaRPr lang="en-US">
              <a:solidFill>
                <a:srgbClr val="078079"/>
              </a:solidFill>
            </a:endParaRPr>
          </a:p>
        </p:txBody>
      </p:sp>
      <p:sp>
        <p:nvSpPr>
          <p:cNvPr id="6" name="Title 1">
            <a:extLst>
              <a:ext uri="{FF2B5EF4-FFF2-40B4-BE49-F238E27FC236}">
                <a16:creationId xmlns:a16="http://schemas.microsoft.com/office/drawing/2014/main" id="{965008A5-8971-47C0-9733-F4CBEEEA8649}"/>
              </a:ext>
            </a:extLst>
          </p:cNvPr>
          <p:cNvSpPr txBox="1">
            <a:spLocks/>
          </p:cNvSpPr>
          <p:nvPr/>
        </p:nvSpPr>
        <p:spPr>
          <a:xfrm>
            <a:off x="9917154" y="2866220"/>
            <a:ext cx="2274846" cy="584775"/>
          </a:xfrm>
          <a:prstGeom prst="rect">
            <a:avLst/>
          </a:prstGeom>
          <a:solidFill>
            <a:schemeClr val="tx1">
              <a:lumMod val="50000"/>
              <a:lumOff val="5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lgn="l" defTabSz="914400" rtl="0" eaLnBrk="1" latinLnBrk="0" hangingPunct="1">
              <a:lnSpc>
                <a:spcPct val="90000"/>
              </a:lnSpc>
              <a:spcBef>
                <a:spcPct val="0"/>
              </a:spcBef>
              <a:buNone/>
              <a:defRPr kumimoji="0" lang="en-US" sz="3200" b="1" i="0" u="none" strike="noStrike" kern="0" cap="none" spc="0" normalizeH="0" baseline="0">
                <a:ln>
                  <a:noFill/>
                </a:ln>
                <a:solidFill>
                  <a:srgbClr val="078079"/>
                </a:solidFill>
                <a:effectLst/>
                <a:uLnTx/>
                <a:uFillTx/>
                <a:latin typeface="Arial" panose="020B0604020202020204" pitchFamily="34" charset="0"/>
                <a:ea typeface="Arial Unicode MS" panose="020B0604020202020204" pitchFamily="34" charset="-128"/>
                <a:cs typeface="Arial" panose="020B0604020202020204" pitchFamily="34" charset="0"/>
              </a:defRPr>
            </a:lvl1pPr>
          </a:lstStyle>
          <a:p>
            <a:pPr algn="r">
              <a:lnSpc>
                <a:spcPct val="100000"/>
              </a:lnSpc>
              <a:spcBef>
                <a:spcPts val="0"/>
              </a:spcBef>
            </a:pPr>
            <a:endParaRPr lang="en-US">
              <a:solidFill>
                <a:schemeClr val="tx1">
                  <a:lumMod val="50000"/>
                  <a:lumOff val="50000"/>
                </a:schemeClr>
              </a:solidFill>
            </a:endParaRPr>
          </a:p>
        </p:txBody>
      </p:sp>
      <p:sp>
        <p:nvSpPr>
          <p:cNvPr id="7" name="Rectangle 6">
            <a:extLst>
              <a:ext uri="{FF2B5EF4-FFF2-40B4-BE49-F238E27FC236}">
                <a16:creationId xmlns:a16="http://schemas.microsoft.com/office/drawing/2014/main" id="{D9D47C86-3CD7-4523-9B1E-1127CA975781}"/>
              </a:ext>
            </a:extLst>
          </p:cNvPr>
          <p:cNvSpPr/>
          <p:nvPr/>
        </p:nvSpPr>
        <p:spPr>
          <a:xfrm>
            <a:off x="9917154" y="4775093"/>
            <a:ext cx="2274846" cy="584775"/>
          </a:xfrm>
          <a:prstGeom prst="rect">
            <a:avLst/>
          </a:prstGeom>
          <a:solidFill>
            <a:srgbClr val="75155C">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4">
            <a:extLst>
              <a:ext uri="{FF2B5EF4-FFF2-40B4-BE49-F238E27FC236}">
                <a16:creationId xmlns:a16="http://schemas.microsoft.com/office/drawing/2014/main" id="{FDC8FB16-6D78-46BE-8992-7C45FFE8D402}"/>
              </a:ext>
            </a:extLst>
          </p:cNvPr>
          <p:cNvSpPr>
            <a:spLocks noGrp="1"/>
          </p:cNvSpPr>
          <p:nvPr>
            <p:ph type="title"/>
          </p:nvPr>
        </p:nvSpPr>
        <p:spPr>
          <a:xfrm>
            <a:off x="308794" y="497532"/>
            <a:ext cx="5824728" cy="585216"/>
          </a:xfrm>
        </p:spPr>
        <p:txBody>
          <a:bodyPr/>
          <a:lstStyle/>
          <a:p>
            <a:r>
              <a:rPr lang="es-CO" err="1"/>
              <a:t>Icons</a:t>
            </a:r>
            <a:endParaRPr lang="en-US"/>
          </a:p>
        </p:txBody>
      </p:sp>
      <p:pic>
        <p:nvPicPr>
          <p:cNvPr id="9" name="Graphic 8" descr="Truck">
            <a:extLst>
              <a:ext uri="{FF2B5EF4-FFF2-40B4-BE49-F238E27FC236}">
                <a16:creationId xmlns:a16="http://schemas.microsoft.com/office/drawing/2014/main" id="{62A49E5B-B030-47EE-9595-0E69389A1F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053" y="3575061"/>
            <a:ext cx="417832" cy="417832"/>
          </a:xfrm>
          <a:prstGeom prst="rect">
            <a:avLst/>
          </a:prstGeom>
        </p:spPr>
      </p:pic>
      <p:pic>
        <p:nvPicPr>
          <p:cNvPr id="10" name="Graphic 9" descr="Factory">
            <a:extLst>
              <a:ext uri="{FF2B5EF4-FFF2-40B4-BE49-F238E27FC236}">
                <a16:creationId xmlns:a16="http://schemas.microsoft.com/office/drawing/2014/main" id="{E26B3B7C-89AC-4DBD-84EF-1BA87E3DC6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867" y="3575061"/>
            <a:ext cx="417832" cy="417832"/>
          </a:xfrm>
          <a:prstGeom prst="rect">
            <a:avLst/>
          </a:prstGeom>
        </p:spPr>
      </p:pic>
      <p:pic>
        <p:nvPicPr>
          <p:cNvPr id="11" name="Graphic 10" descr="Store">
            <a:extLst>
              <a:ext uri="{FF2B5EF4-FFF2-40B4-BE49-F238E27FC236}">
                <a16:creationId xmlns:a16="http://schemas.microsoft.com/office/drawing/2014/main" id="{7D4092A6-0BCC-408A-8ABE-6D4475905D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94412" y="3575061"/>
            <a:ext cx="417832" cy="417832"/>
          </a:xfrm>
          <a:prstGeom prst="rect">
            <a:avLst/>
          </a:prstGeom>
        </p:spPr>
      </p:pic>
      <p:pic>
        <p:nvPicPr>
          <p:cNvPr id="12" name="Graphic 11" descr="Schoolhouse">
            <a:extLst>
              <a:ext uri="{FF2B5EF4-FFF2-40B4-BE49-F238E27FC236}">
                <a16:creationId xmlns:a16="http://schemas.microsoft.com/office/drawing/2014/main" id="{DCE7E2B3-B784-4B2B-BDB4-0B2D4EF1FA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97959" y="3575061"/>
            <a:ext cx="417832" cy="417832"/>
          </a:xfrm>
          <a:prstGeom prst="rect">
            <a:avLst/>
          </a:prstGeom>
        </p:spPr>
      </p:pic>
      <p:pic>
        <p:nvPicPr>
          <p:cNvPr id="13" name="Graphic 12" descr="Stopwatch">
            <a:extLst>
              <a:ext uri="{FF2B5EF4-FFF2-40B4-BE49-F238E27FC236}">
                <a16:creationId xmlns:a16="http://schemas.microsoft.com/office/drawing/2014/main" id="{71D0B972-3A3A-481A-ADE0-368F02211A6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66454" y="5059429"/>
            <a:ext cx="417832" cy="417832"/>
          </a:xfrm>
          <a:prstGeom prst="rect">
            <a:avLst/>
          </a:prstGeom>
        </p:spPr>
      </p:pic>
      <p:pic>
        <p:nvPicPr>
          <p:cNvPr id="14" name="Graphic 13" descr="Hourglass">
            <a:extLst>
              <a:ext uri="{FF2B5EF4-FFF2-40B4-BE49-F238E27FC236}">
                <a16:creationId xmlns:a16="http://schemas.microsoft.com/office/drawing/2014/main" id="{6CE199C9-A75A-4C15-9CEC-68C47743EA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7232" y="5044054"/>
            <a:ext cx="417832" cy="417832"/>
          </a:xfrm>
          <a:prstGeom prst="rect">
            <a:avLst/>
          </a:prstGeom>
        </p:spPr>
      </p:pic>
      <p:pic>
        <p:nvPicPr>
          <p:cNvPr id="15" name="Graphic 14" descr="Coins">
            <a:extLst>
              <a:ext uri="{FF2B5EF4-FFF2-40B4-BE49-F238E27FC236}">
                <a16:creationId xmlns:a16="http://schemas.microsoft.com/office/drawing/2014/main" id="{E72AD41C-E63B-40AA-B27B-BCAB4663171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57232" y="2840268"/>
            <a:ext cx="417832" cy="417832"/>
          </a:xfrm>
          <a:prstGeom prst="rect">
            <a:avLst/>
          </a:prstGeom>
        </p:spPr>
      </p:pic>
      <p:pic>
        <p:nvPicPr>
          <p:cNvPr id="16" name="Graphic 15" descr="Money">
            <a:extLst>
              <a:ext uri="{FF2B5EF4-FFF2-40B4-BE49-F238E27FC236}">
                <a16:creationId xmlns:a16="http://schemas.microsoft.com/office/drawing/2014/main" id="{D8027DCC-2952-44C9-9FB9-FC80860D287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66454" y="2840268"/>
            <a:ext cx="417832" cy="417832"/>
          </a:xfrm>
          <a:prstGeom prst="rect">
            <a:avLst/>
          </a:prstGeom>
        </p:spPr>
      </p:pic>
      <p:pic>
        <p:nvPicPr>
          <p:cNvPr id="17" name="Graphic 16" descr="Box">
            <a:extLst>
              <a:ext uri="{FF2B5EF4-FFF2-40B4-BE49-F238E27FC236}">
                <a16:creationId xmlns:a16="http://schemas.microsoft.com/office/drawing/2014/main" id="{2A7309F6-A7ED-4BA1-A2CE-67D4C6C2CC0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501506" y="3575061"/>
            <a:ext cx="417832" cy="417832"/>
          </a:xfrm>
          <a:prstGeom prst="rect">
            <a:avLst/>
          </a:prstGeom>
        </p:spPr>
      </p:pic>
      <p:pic>
        <p:nvPicPr>
          <p:cNvPr id="18" name="Graphic 17" descr="Piggy Bank">
            <a:extLst>
              <a:ext uri="{FF2B5EF4-FFF2-40B4-BE49-F238E27FC236}">
                <a16:creationId xmlns:a16="http://schemas.microsoft.com/office/drawing/2014/main" id="{6FB878E8-EA84-40FA-8CA9-C7ED9D2081F0}"/>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475676" y="2840268"/>
            <a:ext cx="417832" cy="417832"/>
          </a:xfrm>
          <a:prstGeom prst="rect">
            <a:avLst/>
          </a:prstGeom>
        </p:spPr>
      </p:pic>
      <p:pic>
        <p:nvPicPr>
          <p:cNvPr id="19" name="Graphic 18" descr="Repeat">
            <a:extLst>
              <a:ext uri="{FF2B5EF4-FFF2-40B4-BE49-F238E27FC236}">
                <a16:creationId xmlns:a16="http://schemas.microsoft.com/office/drawing/2014/main" id="{AAA61AD8-0D7B-4C3A-AE79-55C0E42FB44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512258" y="4309854"/>
            <a:ext cx="376384" cy="376384"/>
          </a:xfrm>
          <a:prstGeom prst="rect">
            <a:avLst/>
          </a:prstGeom>
        </p:spPr>
      </p:pic>
      <p:pic>
        <p:nvPicPr>
          <p:cNvPr id="20" name="Graphic 19" descr="Map with pin">
            <a:extLst>
              <a:ext uri="{FF2B5EF4-FFF2-40B4-BE49-F238E27FC236}">
                <a16:creationId xmlns:a16="http://schemas.microsoft.com/office/drawing/2014/main" id="{56859B71-B17F-41AC-B042-ECC94B806CD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57232" y="4309854"/>
            <a:ext cx="417832" cy="417832"/>
          </a:xfrm>
          <a:prstGeom prst="rect">
            <a:avLst/>
          </a:prstGeom>
        </p:spPr>
      </p:pic>
      <p:pic>
        <p:nvPicPr>
          <p:cNvPr id="21" name="Graphic 20" descr="Marker">
            <a:extLst>
              <a:ext uri="{FF2B5EF4-FFF2-40B4-BE49-F238E27FC236}">
                <a16:creationId xmlns:a16="http://schemas.microsoft.com/office/drawing/2014/main" id="{257AD9CA-667D-4AA0-B5EE-6A489687E9C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475574" y="4309854"/>
            <a:ext cx="417832" cy="417832"/>
          </a:xfrm>
          <a:prstGeom prst="rect">
            <a:avLst/>
          </a:prstGeom>
        </p:spPr>
      </p:pic>
      <p:pic>
        <p:nvPicPr>
          <p:cNvPr id="22" name="Graphic 21" descr="Direction">
            <a:extLst>
              <a:ext uri="{FF2B5EF4-FFF2-40B4-BE49-F238E27FC236}">
                <a16:creationId xmlns:a16="http://schemas.microsoft.com/office/drawing/2014/main" id="{2266C776-8572-40AB-97E6-621B40B61DB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493916" y="4309854"/>
            <a:ext cx="417832" cy="417832"/>
          </a:xfrm>
          <a:prstGeom prst="rect">
            <a:avLst/>
          </a:prstGeom>
        </p:spPr>
      </p:pic>
      <p:pic>
        <p:nvPicPr>
          <p:cNvPr id="23" name="Graphic 22" descr="Arrow circle">
            <a:extLst>
              <a:ext uri="{FF2B5EF4-FFF2-40B4-BE49-F238E27FC236}">
                <a16:creationId xmlns:a16="http://schemas.microsoft.com/office/drawing/2014/main" id="{91332157-F626-4F2F-A045-6421071AEC55}"/>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489154" y="4309854"/>
            <a:ext cx="417832" cy="417832"/>
          </a:xfrm>
          <a:prstGeom prst="rect">
            <a:avLst/>
          </a:prstGeom>
        </p:spPr>
      </p:pic>
      <p:pic>
        <p:nvPicPr>
          <p:cNvPr id="24" name="Graphic 23" descr="Circles with arrows">
            <a:extLst>
              <a:ext uri="{FF2B5EF4-FFF2-40B4-BE49-F238E27FC236}">
                <a16:creationId xmlns:a16="http://schemas.microsoft.com/office/drawing/2014/main" id="{69C61E9A-A9BA-4207-8E34-494391424948}"/>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5503341" y="4309854"/>
            <a:ext cx="417832" cy="417832"/>
          </a:xfrm>
          <a:prstGeom prst="rect">
            <a:avLst/>
          </a:prstGeom>
        </p:spPr>
      </p:pic>
      <p:pic>
        <p:nvPicPr>
          <p:cNvPr id="25" name="Graphic 24" descr="Flip calendar">
            <a:extLst>
              <a:ext uri="{FF2B5EF4-FFF2-40B4-BE49-F238E27FC236}">
                <a16:creationId xmlns:a16="http://schemas.microsoft.com/office/drawing/2014/main" id="{17728E80-D9AC-43CF-A23B-A11F00EB8F9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484898" y="5059429"/>
            <a:ext cx="417832" cy="417832"/>
          </a:xfrm>
          <a:prstGeom prst="rect">
            <a:avLst/>
          </a:prstGeom>
        </p:spPr>
      </p:pic>
      <p:pic>
        <p:nvPicPr>
          <p:cNvPr id="26" name="Graphic 25" descr="Daily calendar">
            <a:extLst>
              <a:ext uri="{FF2B5EF4-FFF2-40B4-BE49-F238E27FC236}">
                <a16:creationId xmlns:a16="http://schemas.microsoft.com/office/drawing/2014/main" id="{4220CB67-4BBC-4BF9-87EB-7C53F02323C0}"/>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494120" y="5057148"/>
            <a:ext cx="417832" cy="417832"/>
          </a:xfrm>
          <a:prstGeom prst="rect">
            <a:avLst/>
          </a:prstGeom>
        </p:spPr>
      </p:pic>
      <p:pic>
        <p:nvPicPr>
          <p:cNvPr id="27" name="Graphic 26" descr="Monthly calendar">
            <a:extLst>
              <a:ext uri="{FF2B5EF4-FFF2-40B4-BE49-F238E27FC236}">
                <a16:creationId xmlns:a16="http://schemas.microsoft.com/office/drawing/2014/main" id="{E1541C07-D8E7-4F1D-8098-2FAF1FFBA7C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5503341" y="5070574"/>
            <a:ext cx="417832" cy="417832"/>
          </a:xfrm>
          <a:prstGeom prst="rect">
            <a:avLst/>
          </a:prstGeom>
        </p:spPr>
      </p:pic>
      <p:pic>
        <p:nvPicPr>
          <p:cNvPr id="28" name="Graphic 27" descr="Clock">
            <a:extLst>
              <a:ext uri="{FF2B5EF4-FFF2-40B4-BE49-F238E27FC236}">
                <a16:creationId xmlns:a16="http://schemas.microsoft.com/office/drawing/2014/main" id="{5D676D7E-7408-4F1D-97EF-934DF72744E0}"/>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475676" y="5059429"/>
            <a:ext cx="417832" cy="417832"/>
          </a:xfrm>
          <a:prstGeom prst="rect">
            <a:avLst/>
          </a:prstGeom>
        </p:spPr>
      </p:pic>
      <p:grpSp>
        <p:nvGrpSpPr>
          <p:cNvPr id="29" name="Group 28">
            <a:extLst>
              <a:ext uri="{FF2B5EF4-FFF2-40B4-BE49-F238E27FC236}">
                <a16:creationId xmlns:a16="http://schemas.microsoft.com/office/drawing/2014/main" id="{BF88C4A5-285B-45D9-AB70-3D82ACC95F18}"/>
              </a:ext>
            </a:extLst>
          </p:cNvPr>
          <p:cNvGrpSpPr/>
          <p:nvPr/>
        </p:nvGrpSpPr>
        <p:grpSpPr>
          <a:xfrm>
            <a:off x="308794" y="1293539"/>
            <a:ext cx="1610544" cy="1214986"/>
            <a:chOff x="1519437" y="536804"/>
            <a:chExt cx="9153127" cy="6231503"/>
          </a:xfrm>
        </p:grpSpPr>
        <p:grpSp>
          <p:nvGrpSpPr>
            <p:cNvPr id="30" name="Group 29">
              <a:extLst>
                <a:ext uri="{FF2B5EF4-FFF2-40B4-BE49-F238E27FC236}">
                  <a16:creationId xmlns:a16="http://schemas.microsoft.com/office/drawing/2014/main" id="{F70BDE1C-27BC-444B-B86A-F9E23DCED4F7}"/>
                </a:ext>
              </a:extLst>
            </p:cNvPr>
            <p:cNvGrpSpPr/>
            <p:nvPr/>
          </p:nvGrpSpPr>
          <p:grpSpPr>
            <a:xfrm>
              <a:off x="3451129" y="536804"/>
              <a:ext cx="5289742" cy="4361271"/>
              <a:chOff x="3502997" y="536804"/>
              <a:chExt cx="5289742" cy="4361271"/>
            </a:xfrm>
          </p:grpSpPr>
          <p:sp>
            <p:nvSpPr>
              <p:cNvPr id="37" name="Diamond 1">
                <a:extLst>
                  <a:ext uri="{FF2B5EF4-FFF2-40B4-BE49-F238E27FC236}">
                    <a16:creationId xmlns:a16="http://schemas.microsoft.com/office/drawing/2014/main" id="{727B1842-6B89-426A-98FE-CA27E399783F}"/>
                  </a:ext>
                </a:extLst>
              </p:cNvPr>
              <p:cNvSpPr/>
              <p:nvPr/>
            </p:nvSpPr>
            <p:spPr>
              <a:xfrm>
                <a:off x="5057471" y="536804"/>
                <a:ext cx="2091378" cy="3386625"/>
              </a:xfrm>
              <a:custGeom>
                <a:avLst/>
                <a:gdLst>
                  <a:gd name="connsiteX0" fmla="*/ 0 w 914400"/>
                  <a:gd name="connsiteY0" fmla="*/ 515717 h 1031433"/>
                  <a:gd name="connsiteX1" fmla="*/ 457200 w 914400"/>
                  <a:gd name="connsiteY1" fmla="*/ 0 h 1031433"/>
                  <a:gd name="connsiteX2" fmla="*/ 914400 w 914400"/>
                  <a:gd name="connsiteY2" fmla="*/ 515717 h 1031433"/>
                  <a:gd name="connsiteX3" fmla="*/ 457200 w 914400"/>
                  <a:gd name="connsiteY3" fmla="*/ 1031433 h 1031433"/>
                  <a:gd name="connsiteX4" fmla="*/ 0 w 914400"/>
                  <a:gd name="connsiteY4" fmla="*/ 515717 h 1031433"/>
                  <a:gd name="connsiteX0" fmla="*/ 0 w 2208882"/>
                  <a:gd name="connsiteY0" fmla="*/ 515717 h 2694980"/>
                  <a:gd name="connsiteX1" fmla="*/ 457200 w 2208882"/>
                  <a:gd name="connsiteY1" fmla="*/ 0 h 2694980"/>
                  <a:gd name="connsiteX2" fmla="*/ 914400 w 2208882"/>
                  <a:gd name="connsiteY2" fmla="*/ 515717 h 2694980"/>
                  <a:gd name="connsiteX3" fmla="*/ 2208882 w 2208882"/>
                  <a:gd name="connsiteY3" fmla="*/ 2694980 h 2694980"/>
                  <a:gd name="connsiteX4" fmla="*/ 0 w 2208882"/>
                  <a:gd name="connsiteY4" fmla="*/ 515717 h 2694980"/>
                  <a:gd name="connsiteX0" fmla="*/ 0 w 2831335"/>
                  <a:gd name="connsiteY0" fmla="*/ 515717 h 2694980"/>
                  <a:gd name="connsiteX1" fmla="*/ 457200 w 2831335"/>
                  <a:gd name="connsiteY1" fmla="*/ 0 h 2694980"/>
                  <a:gd name="connsiteX2" fmla="*/ 2831335 w 2831335"/>
                  <a:gd name="connsiteY2" fmla="*/ 1474184 h 2694980"/>
                  <a:gd name="connsiteX3" fmla="*/ 2208882 w 2831335"/>
                  <a:gd name="connsiteY3" fmla="*/ 2694980 h 2694980"/>
                  <a:gd name="connsiteX4" fmla="*/ 0 w 2831335"/>
                  <a:gd name="connsiteY4" fmla="*/ 515717 h 2694980"/>
                  <a:gd name="connsiteX0" fmla="*/ 1074144 w 2374135"/>
                  <a:gd name="connsiteY0" fmla="*/ 1573336 h 2694980"/>
                  <a:gd name="connsiteX1" fmla="*/ 0 w 2374135"/>
                  <a:gd name="connsiteY1" fmla="*/ 0 h 2694980"/>
                  <a:gd name="connsiteX2" fmla="*/ 2374135 w 2374135"/>
                  <a:gd name="connsiteY2" fmla="*/ 1474184 h 2694980"/>
                  <a:gd name="connsiteX3" fmla="*/ 1751682 w 2374135"/>
                  <a:gd name="connsiteY3" fmla="*/ 2694980 h 2694980"/>
                  <a:gd name="connsiteX4" fmla="*/ 1074144 w 2374135"/>
                  <a:gd name="connsiteY4" fmla="*/ 1573336 h 2694980"/>
                  <a:gd name="connsiteX0" fmla="*/ 0 w 1299991"/>
                  <a:gd name="connsiteY0" fmla="*/ 1341982 h 2463626"/>
                  <a:gd name="connsiteX1" fmla="*/ 721605 w 1299991"/>
                  <a:gd name="connsiteY1" fmla="*/ 0 h 2463626"/>
                  <a:gd name="connsiteX2" fmla="*/ 1299991 w 1299991"/>
                  <a:gd name="connsiteY2" fmla="*/ 1242830 h 2463626"/>
                  <a:gd name="connsiteX3" fmla="*/ 677538 w 1299991"/>
                  <a:gd name="connsiteY3" fmla="*/ 2463626 h 2463626"/>
                  <a:gd name="connsiteX4" fmla="*/ 0 w 1299991"/>
                  <a:gd name="connsiteY4" fmla="*/ 1341982 h 2463626"/>
                  <a:gd name="connsiteX0" fmla="*/ 0 w 1325391"/>
                  <a:gd name="connsiteY0" fmla="*/ 1341982 h 2463626"/>
                  <a:gd name="connsiteX1" fmla="*/ 721605 w 1325391"/>
                  <a:gd name="connsiteY1" fmla="*/ 0 h 2463626"/>
                  <a:gd name="connsiteX2" fmla="*/ 1325391 w 1325391"/>
                  <a:gd name="connsiteY2" fmla="*/ 1217430 h 2463626"/>
                  <a:gd name="connsiteX3" fmla="*/ 677538 w 1325391"/>
                  <a:gd name="connsiteY3" fmla="*/ 2463626 h 2463626"/>
                  <a:gd name="connsiteX4" fmla="*/ 0 w 1325391"/>
                  <a:gd name="connsiteY4" fmla="*/ 1341982 h 2463626"/>
                  <a:gd name="connsiteX0" fmla="*/ 0 w 1325391"/>
                  <a:gd name="connsiteY0" fmla="*/ 1341982 h 2489026"/>
                  <a:gd name="connsiteX1" fmla="*/ 721605 w 1325391"/>
                  <a:gd name="connsiteY1" fmla="*/ 0 h 2489026"/>
                  <a:gd name="connsiteX2" fmla="*/ 1325391 w 1325391"/>
                  <a:gd name="connsiteY2" fmla="*/ 1217430 h 2489026"/>
                  <a:gd name="connsiteX3" fmla="*/ 690238 w 1325391"/>
                  <a:gd name="connsiteY3" fmla="*/ 2489026 h 2489026"/>
                  <a:gd name="connsiteX4" fmla="*/ 0 w 1325391"/>
                  <a:gd name="connsiteY4" fmla="*/ 1341982 h 2489026"/>
                  <a:gd name="connsiteX0" fmla="*/ 0 w 1299991"/>
                  <a:gd name="connsiteY0" fmla="*/ 1380082 h 2489026"/>
                  <a:gd name="connsiteX1" fmla="*/ 696205 w 1299991"/>
                  <a:gd name="connsiteY1" fmla="*/ 0 h 2489026"/>
                  <a:gd name="connsiteX2" fmla="*/ 1299991 w 1299991"/>
                  <a:gd name="connsiteY2" fmla="*/ 1217430 h 2489026"/>
                  <a:gd name="connsiteX3" fmla="*/ 664838 w 1299991"/>
                  <a:gd name="connsiteY3" fmla="*/ 2489026 h 2489026"/>
                  <a:gd name="connsiteX4" fmla="*/ 0 w 1299991"/>
                  <a:gd name="connsiteY4" fmla="*/ 1380082 h 2489026"/>
                  <a:gd name="connsiteX0" fmla="*/ 0 w 1299991"/>
                  <a:gd name="connsiteY0" fmla="*/ 1380082 h 2514426"/>
                  <a:gd name="connsiteX1" fmla="*/ 696205 w 1299991"/>
                  <a:gd name="connsiteY1" fmla="*/ 0 h 2514426"/>
                  <a:gd name="connsiteX2" fmla="*/ 1299991 w 1299991"/>
                  <a:gd name="connsiteY2" fmla="*/ 1217430 h 2514426"/>
                  <a:gd name="connsiteX3" fmla="*/ 664838 w 1299991"/>
                  <a:gd name="connsiteY3" fmla="*/ 2514426 h 2514426"/>
                  <a:gd name="connsiteX4" fmla="*/ 0 w 1299991"/>
                  <a:gd name="connsiteY4" fmla="*/ 1380082 h 2514426"/>
                  <a:gd name="connsiteX0" fmla="*/ 0 w 1172991"/>
                  <a:gd name="connsiteY0" fmla="*/ 1189582 h 2514426"/>
                  <a:gd name="connsiteX1" fmla="*/ 569205 w 1172991"/>
                  <a:gd name="connsiteY1" fmla="*/ 0 h 2514426"/>
                  <a:gd name="connsiteX2" fmla="*/ 1172991 w 1172991"/>
                  <a:gd name="connsiteY2" fmla="*/ 1217430 h 2514426"/>
                  <a:gd name="connsiteX3" fmla="*/ 537838 w 1172991"/>
                  <a:gd name="connsiteY3" fmla="*/ 2514426 h 2514426"/>
                  <a:gd name="connsiteX4" fmla="*/ 0 w 1172991"/>
                  <a:gd name="connsiteY4" fmla="*/ 1189582 h 2514426"/>
                  <a:gd name="connsiteX0" fmla="*/ 0 w 1249191"/>
                  <a:gd name="connsiteY0" fmla="*/ 1284832 h 2514426"/>
                  <a:gd name="connsiteX1" fmla="*/ 645405 w 1249191"/>
                  <a:gd name="connsiteY1" fmla="*/ 0 h 2514426"/>
                  <a:gd name="connsiteX2" fmla="*/ 1249191 w 1249191"/>
                  <a:gd name="connsiteY2" fmla="*/ 1217430 h 2514426"/>
                  <a:gd name="connsiteX3" fmla="*/ 614038 w 1249191"/>
                  <a:gd name="connsiteY3" fmla="*/ 2514426 h 2514426"/>
                  <a:gd name="connsiteX4" fmla="*/ 0 w 1249191"/>
                  <a:gd name="connsiteY4" fmla="*/ 1284832 h 2514426"/>
                  <a:gd name="connsiteX0" fmla="*/ 0 w 1249191"/>
                  <a:gd name="connsiteY0" fmla="*/ 1284832 h 2520776"/>
                  <a:gd name="connsiteX1" fmla="*/ 645405 w 1249191"/>
                  <a:gd name="connsiteY1" fmla="*/ 0 h 2520776"/>
                  <a:gd name="connsiteX2" fmla="*/ 1249191 w 1249191"/>
                  <a:gd name="connsiteY2" fmla="*/ 1217430 h 2520776"/>
                  <a:gd name="connsiteX3" fmla="*/ 601338 w 1249191"/>
                  <a:gd name="connsiteY3" fmla="*/ 2520776 h 2520776"/>
                  <a:gd name="connsiteX4" fmla="*/ 0 w 1249191"/>
                  <a:gd name="connsiteY4" fmla="*/ 1284832 h 2520776"/>
                  <a:gd name="connsiteX0" fmla="*/ 0 w 1249191"/>
                  <a:gd name="connsiteY0" fmla="*/ 1284832 h 2520776"/>
                  <a:gd name="connsiteX1" fmla="*/ 645405 w 1249191"/>
                  <a:gd name="connsiteY1" fmla="*/ 0 h 2520776"/>
                  <a:gd name="connsiteX2" fmla="*/ 1249191 w 1249191"/>
                  <a:gd name="connsiteY2" fmla="*/ 1217430 h 2520776"/>
                  <a:gd name="connsiteX3" fmla="*/ 607688 w 1249191"/>
                  <a:gd name="connsiteY3" fmla="*/ 2520776 h 2520776"/>
                  <a:gd name="connsiteX4" fmla="*/ 0 w 1249191"/>
                  <a:gd name="connsiteY4" fmla="*/ 1284832 h 2520776"/>
                  <a:gd name="connsiteX0" fmla="*/ 0 w 1249191"/>
                  <a:gd name="connsiteY0" fmla="*/ 1284832 h 2215976"/>
                  <a:gd name="connsiteX1" fmla="*/ 645405 w 1249191"/>
                  <a:gd name="connsiteY1" fmla="*/ 0 h 2215976"/>
                  <a:gd name="connsiteX2" fmla="*/ 1249191 w 1249191"/>
                  <a:gd name="connsiteY2" fmla="*/ 1217430 h 2215976"/>
                  <a:gd name="connsiteX3" fmla="*/ 607688 w 1249191"/>
                  <a:gd name="connsiteY3" fmla="*/ 2215976 h 2215976"/>
                  <a:gd name="connsiteX4" fmla="*/ 0 w 1249191"/>
                  <a:gd name="connsiteY4" fmla="*/ 1284832 h 2215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191" h="2215976">
                    <a:moveTo>
                      <a:pt x="0" y="1284832"/>
                    </a:moveTo>
                    <a:lnTo>
                      <a:pt x="645405" y="0"/>
                    </a:lnTo>
                    <a:lnTo>
                      <a:pt x="1249191" y="1217430"/>
                    </a:lnTo>
                    <a:lnTo>
                      <a:pt x="607688" y="2215976"/>
                    </a:lnTo>
                    <a:lnTo>
                      <a:pt x="0" y="1284832"/>
                    </a:lnTo>
                    <a:close/>
                  </a:path>
                </a:pathLst>
              </a:custGeom>
              <a:gradFill flip="none" rotWithShape="1">
                <a:gsLst>
                  <a:gs pos="95000">
                    <a:srgbClr val="94D0C0"/>
                  </a:gs>
                  <a:gs pos="9000">
                    <a:srgbClr val="C9E9D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15">
                <a:extLst>
                  <a:ext uri="{FF2B5EF4-FFF2-40B4-BE49-F238E27FC236}">
                    <a16:creationId xmlns:a16="http://schemas.microsoft.com/office/drawing/2014/main" id="{E030196E-0B65-4A47-B49D-5009B885F214}"/>
                  </a:ext>
                </a:extLst>
              </p:cNvPr>
              <p:cNvSpPr/>
              <p:nvPr/>
            </p:nvSpPr>
            <p:spPr>
              <a:xfrm>
                <a:off x="3502997" y="1902734"/>
                <a:ext cx="5289742" cy="2995341"/>
              </a:xfrm>
              <a:custGeom>
                <a:avLst/>
                <a:gdLst>
                  <a:gd name="connsiteX0" fmla="*/ 1249905 w 4218896"/>
                  <a:gd name="connsiteY0" fmla="*/ 106557 h 2908035"/>
                  <a:gd name="connsiteX1" fmla="*/ 2066439 w 4218896"/>
                  <a:gd name="connsiteY1" fmla="*/ 1936990 h 2908035"/>
                  <a:gd name="connsiteX2" fmla="*/ 1636842 w 4218896"/>
                  <a:gd name="connsiteY2" fmla="*/ 2908035 h 2908035"/>
                  <a:gd name="connsiteX3" fmla="*/ 0 w 4218896"/>
                  <a:gd name="connsiteY3" fmla="*/ 2908035 h 2908035"/>
                  <a:gd name="connsiteX4" fmla="*/ 2923376 w 4218896"/>
                  <a:gd name="connsiteY4" fmla="*/ 0 h 2908035"/>
                  <a:gd name="connsiteX5" fmla="*/ 4218896 w 4218896"/>
                  <a:gd name="connsiteY5" fmla="*/ 2908035 h 2908035"/>
                  <a:gd name="connsiteX6" fmla="*/ 2499610 w 4218896"/>
                  <a:gd name="connsiteY6" fmla="*/ 2908035 h 2908035"/>
                  <a:gd name="connsiteX7" fmla="*/ 2066439 w 4218896"/>
                  <a:gd name="connsiteY7" fmla="*/ 1936990 h 290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8896" h="2908035">
                    <a:moveTo>
                      <a:pt x="1249905" y="106557"/>
                    </a:moveTo>
                    <a:lnTo>
                      <a:pt x="2066439" y="1936990"/>
                    </a:lnTo>
                    <a:lnTo>
                      <a:pt x="1636842" y="2908035"/>
                    </a:lnTo>
                    <a:lnTo>
                      <a:pt x="0" y="2908035"/>
                    </a:lnTo>
                    <a:close/>
                    <a:moveTo>
                      <a:pt x="2923376" y="0"/>
                    </a:moveTo>
                    <a:lnTo>
                      <a:pt x="4218896" y="2908035"/>
                    </a:lnTo>
                    <a:lnTo>
                      <a:pt x="2499610" y="2908035"/>
                    </a:lnTo>
                    <a:lnTo>
                      <a:pt x="2066439" y="1936990"/>
                    </a:lnTo>
                    <a:close/>
                  </a:path>
                </a:pathLst>
              </a:custGeom>
              <a:gradFill flip="none" rotWithShape="1">
                <a:gsLst>
                  <a:gs pos="66000">
                    <a:srgbClr val="66C8BF"/>
                  </a:gs>
                  <a:gs pos="28000">
                    <a:srgbClr val="87D3C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9" name="Group 38">
                <a:extLst>
                  <a:ext uri="{FF2B5EF4-FFF2-40B4-BE49-F238E27FC236}">
                    <a16:creationId xmlns:a16="http://schemas.microsoft.com/office/drawing/2014/main" id="{4BCE2EE4-CE4D-4CCE-BA51-11F0C965F25D}"/>
                  </a:ext>
                </a:extLst>
              </p:cNvPr>
              <p:cNvGrpSpPr>
                <a:grpSpLocks noChangeAspect="1"/>
              </p:cNvGrpSpPr>
              <p:nvPr/>
            </p:nvGrpSpPr>
            <p:grpSpPr>
              <a:xfrm>
                <a:off x="5057472" y="1168294"/>
                <a:ext cx="2645997" cy="1152931"/>
                <a:chOff x="2577975" y="1944952"/>
                <a:chExt cx="4677026" cy="2248436"/>
              </a:xfrm>
              <a:gradFill>
                <a:gsLst>
                  <a:gs pos="81000">
                    <a:srgbClr val="665541"/>
                  </a:gs>
                  <a:gs pos="50000">
                    <a:srgbClr val="493D30"/>
                  </a:gs>
                  <a:gs pos="96000">
                    <a:srgbClr val="958934"/>
                  </a:gs>
                </a:gsLst>
                <a:lin ang="5400000" scaled="1"/>
              </a:gradFill>
            </p:grpSpPr>
            <p:sp>
              <p:nvSpPr>
                <p:cNvPr id="43" name="Freeform 11">
                  <a:extLst>
                    <a:ext uri="{FF2B5EF4-FFF2-40B4-BE49-F238E27FC236}">
                      <a16:creationId xmlns:a16="http://schemas.microsoft.com/office/drawing/2014/main" id="{42FCE07A-27BB-4DA0-AD48-6A65FE7DE366}"/>
                    </a:ext>
                  </a:extLst>
                </p:cNvPr>
                <p:cNvSpPr/>
                <p:nvPr/>
              </p:nvSpPr>
              <p:spPr>
                <a:xfrm rot="16200000" flipH="1">
                  <a:off x="2623014" y="1899913"/>
                  <a:ext cx="2248436" cy="2338514"/>
                </a:xfrm>
                <a:custGeom>
                  <a:avLst/>
                  <a:gdLst>
                    <a:gd name="connsiteX0" fmla="*/ 0 w 2248430"/>
                    <a:gd name="connsiteY0" fmla="*/ 0 h 2338511"/>
                    <a:gd name="connsiteX1" fmla="*/ 518344 w 2248430"/>
                    <a:gd name="connsiteY1" fmla="*/ 468008 h 2338511"/>
                    <a:gd name="connsiteX2" fmla="*/ 665683 w 2248430"/>
                    <a:gd name="connsiteY2" fmla="*/ 664566 h 2338511"/>
                    <a:gd name="connsiteX3" fmla="*/ 664307 w 2248430"/>
                    <a:gd name="connsiteY3" fmla="*/ 666273 h 2338511"/>
                    <a:gd name="connsiteX4" fmla="*/ 1252190 w 2248430"/>
                    <a:gd name="connsiteY4" fmla="*/ 2126291 h 2338511"/>
                    <a:gd name="connsiteX5" fmla="*/ 1296992 w 2248430"/>
                    <a:gd name="connsiteY5" fmla="*/ 2332172 h 2338511"/>
                    <a:gd name="connsiteX6" fmla="*/ 1296467 w 2248430"/>
                    <a:gd name="connsiteY6" fmla="*/ 2338510 h 2338511"/>
                    <a:gd name="connsiteX7" fmla="*/ 1298371 w 2248430"/>
                    <a:gd name="connsiteY7" fmla="*/ 2338510 h 2338511"/>
                    <a:gd name="connsiteX8" fmla="*/ 1298371 w 2248430"/>
                    <a:gd name="connsiteY8" fmla="*/ 2338511 h 2338511"/>
                    <a:gd name="connsiteX9" fmla="*/ 1298371 w 2248430"/>
                    <a:gd name="connsiteY9" fmla="*/ 2338510 h 2338511"/>
                    <a:gd name="connsiteX10" fmla="*/ 2248430 w 2248430"/>
                    <a:gd name="connsiteY10" fmla="*/ 2338510 h 2338511"/>
                    <a:gd name="connsiteX11" fmla="*/ 1376363 w 2248430"/>
                    <a:gd name="connsiteY11" fmla="*/ 1373311 h 2338511"/>
                    <a:gd name="connsiteX12" fmla="*/ 1376306 w 2248430"/>
                    <a:gd name="connsiteY12" fmla="*/ 1374004 h 2338511"/>
                    <a:gd name="connsiteX13" fmla="*/ 1258166 w 2248430"/>
                    <a:gd name="connsiteY13" fmla="*/ 1145563 h 2338511"/>
                    <a:gd name="connsiteX14" fmla="*/ 822048 w 2248430"/>
                    <a:gd name="connsiteY14" fmla="*/ 470609 h 2338511"/>
                    <a:gd name="connsiteX15" fmla="*/ 821582 w 2248430"/>
                    <a:gd name="connsiteY15" fmla="*/ 471187 h 2338511"/>
                    <a:gd name="connsiteX16" fmla="*/ 723087 w 2248430"/>
                    <a:gd name="connsiteY16" fmla="*/ 374062 h 2338511"/>
                    <a:gd name="connsiteX17" fmla="*/ 0 w 2248430"/>
                    <a:gd name="connsiteY17" fmla="*/ 0 h 2338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8430" h="2338511">
                      <a:moveTo>
                        <a:pt x="0" y="0"/>
                      </a:moveTo>
                      <a:cubicBezTo>
                        <a:pt x="214974" y="105996"/>
                        <a:pt x="370119" y="276286"/>
                        <a:pt x="518344" y="468008"/>
                      </a:cubicBezTo>
                      <a:lnTo>
                        <a:pt x="665683" y="664566"/>
                      </a:lnTo>
                      <a:lnTo>
                        <a:pt x="664307" y="666273"/>
                      </a:lnTo>
                      <a:cubicBezTo>
                        <a:pt x="955275" y="1102150"/>
                        <a:pt x="1135638" y="1626755"/>
                        <a:pt x="1252190" y="2126291"/>
                      </a:cubicBezTo>
                      <a:lnTo>
                        <a:pt x="1296992" y="2332172"/>
                      </a:lnTo>
                      <a:lnTo>
                        <a:pt x="1296467" y="2338510"/>
                      </a:lnTo>
                      <a:lnTo>
                        <a:pt x="1298371" y="2338510"/>
                      </a:lnTo>
                      <a:lnTo>
                        <a:pt x="1298371" y="2338511"/>
                      </a:lnTo>
                      <a:lnTo>
                        <a:pt x="1298371" y="2338510"/>
                      </a:lnTo>
                      <a:lnTo>
                        <a:pt x="2248430" y="2338510"/>
                      </a:lnTo>
                      <a:cubicBezTo>
                        <a:pt x="1733023" y="2208687"/>
                        <a:pt x="1565814" y="1727500"/>
                        <a:pt x="1376363" y="1373311"/>
                      </a:cubicBezTo>
                      <a:lnTo>
                        <a:pt x="1376306" y="1374004"/>
                      </a:lnTo>
                      <a:lnTo>
                        <a:pt x="1258166" y="1145563"/>
                      </a:lnTo>
                      <a:cubicBezTo>
                        <a:pt x="1132439" y="910756"/>
                        <a:pt x="990639" y="675502"/>
                        <a:pt x="822048" y="470609"/>
                      </a:cubicBezTo>
                      <a:lnTo>
                        <a:pt x="821582" y="471187"/>
                      </a:lnTo>
                      <a:lnTo>
                        <a:pt x="723087" y="374062"/>
                      </a:lnTo>
                      <a:cubicBezTo>
                        <a:pt x="487832" y="155786"/>
                        <a:pt x="267010" y="48115"/>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12">
                  <a:extLst>
                    <a:ext uri="{FF2B5EF4-FFF2-40B4-BE49-F238E27FC236}">
                      <a16:creationId xmlns:a16="http://schemas.microsoft.com/office/drawing/2014/main" id="{724BA5F3-0763-49CD-A560-825F53EEC4C5}"/>
                    </a:ext>
                  </a:extLst>
                </p:cNvPr>
                <p:cNvSpPr/>
                <p:nvPr/>
              </p:nvSpPr>
              <p:spPr>
                <a:xfrm rot="5400000">
                  <a:off x="4961528" y="1899915"/>
                  <a:ext cx="2248434" cy="2338512"/>
                </a:xfrm>
                <a:custGeom>
                  <a:avLst/>
                  <a:gdLst>
                    <a:gd name="connsiteX0" fmla="*/ 0 w 2248430"/>
                    <a:gd name="connsiteY0" fmla="*/ 0 h 2338511"/>
                    <a:gd name="connsiteX1" fmla="*/ 518344 w 2248430"/>
                    <a:gd name="connsiteY1" fmla="*/ 468008 h 2338511"/>
                    <a:gd name="connsiteX2" fmla="*/ 665683 w 2248430"/>
                    <a:gd name="connsiteY2" fmla="*/ 664566 h 2338511"/>
                    <a:gd name="connsiteX3" fmla="*/ 664307 w 2248430"/>
                    <a:gd name="connsiteY3" fmla="*/ 666273 h 2338511"/>
                    <a:gd name="connsiteX4" fmla="*/ 1252190 w 2248430"/>
                    <a:gd name="connsiteY4" fmla="*/ 2126291 h 2338511"/>
                    <a:gd name="connsiteX5" fmla="*/ 1296992 w 2248430"/>
                    <a:gd name="connsiteY5" fmla="*/ 2332172 h 2338511"/>
                    <a:gd name="connsiteX6" fmla="*/ 1296467 w 2248430"/>
                    <a:gd name="connsiteY6" fmla="*/ 2338510 h 2338511"/>
                    <a:gd name="connsiteX7" fmla="*/ 1298371 w 2248430"/>
                    <a:gd name="connsiteY7" fmla="*/ 2338510 h 2338511"/>
                    <a:gd name="connsiteX8" fmla="*/ 1298371 w 2248430"/>
                    <a:gd name="connsiteY8" fmla="*/ 2338511 h 2338511"/>
                    <a:gd name="connsiteX9" fmla="*/ 1298371 w 2248430"/>
                    <a:gd name="connsiteY9" fmla="*/ 2338510 h 2338511"/>
                    <a:gd name="connsiteX10" fmla="*/ 2248430 w 2248430"/>
                    <a:gd name="connsiteY10" fmla="*/ 2338510 h 2338511"/>
                    <a:gd name="connsiteX11" fmla="*/ 1376363 w 2248430"/>
                    <a:gd name="connsiteY11" fmla="*/ 1373311 h 2338511"/>
                    <a:gd name="connsiteX12" fmla="*/ 1376306 w 2248430"/>
                    <a:gd name="connsiteY12" fmla="*/ 1374004 h 2338511"/>
                    <a:gd name="connsiteX13" fmla="*/ 1258166 w 2248430"/>
                    <a:gd name="connsiteY13" fmla="*/ 1145563 h 2338511"/>
                    <a:gd name="connsiteX14" fmla="*/ 822048 w 2248430"/>
                    <a:gd name="connsiteY14" fmla="*/ 470609 h 2338511"/>
                    <a:gd name="connsiteX15" fmla="*/ 821582 w 2248430"/>
                    <a:gd name="connsiteY15" fmla="*/ 471187 h 2338511"/>
                    <a:gd name="connsiteX16" fmla="*/ 723087 w 2248430"/>
                    <a:gd name="connsiteY16" fmla="*/ 374062 h 2338511"/>
                    <a:gd name="connsiteX17" fmla="*/ 0 w 2248430"/>
                    <a:gd name="connsiteY17" fmla="*/ 0 h 2338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8430" h="2338511">
                      <a:moveTo>
                        <a:pt x="0" y="0"/>
                      </a:moveTo>
                      <a:cubicBezTo>
                        <a:pt x="214974" y="105996"/>
                        <a:pt x="370119" y="276286"/>
                        <a:pt x="518344" y="468008"/>
                      </a:cubicBezTo>
                      <a:lnTo>
                        <a:pt x="665683" y="664566"/>
                      </a:lnTo>
                      <a:lnTo>
                        <a:pt x="664307" y="666273"/>
                      </a:lnTo>
                      <a:cubicBezTo>
                        <a:pt x="955275" y="1102150"/>
                        <a:pt x="1135638" y="1626755"/>
                        <a:pt x="1252190" y="2126291"/>
                      </a:cubicBezTo>
                      <a:lnTo>
                        <a:pt x="1296992" y="2332172"/>
                      </a:lnTo>
                      <a:lnTo>
                        <a:pt x="1296467" y="2338510"/>
                      </a:lnTo>
                      <a:lnTo>
                        <a:pt x="1298371" y="2338510"/>
                      </a:lnTo>
                      <a:lnTo>
                        <a:pt x="1298371" y="2338511"/>
                      </a:lnTo>
                      <a:lnTo>
                        <a:pt x="1298371" y="2338510"/>
                      </a:lnTo>
                      <a:lnTo>
                        <a:pt x="2248430" y="2338510"/>
                      </a:lnTo>
                      <a:cubicBezTo>
                        <a:pt x="1733023" y="2208687"/>
                        <a:pt x="1565814" y="1727500"/>
                        <a:pt x="1376363" y="1373311"/>
                      </a:cubicBezTo>
                      <a:lnTo>
                        <a:pt x="1376306" y="1374004"/>
                      </a:lnTo>
                      <a:lnTo>
                        <a:pt x="1258166" y="1145563"/>
                      </a:lnTo>
                      <a:cubicBezTo>
                        <a:pt x="1132439" y="910756"/>
                        <a:pt x="990639" y="675502"/>
                        <a:pt x="822048" y="470609"/>
                      </a:cubicBezTo>
                      <a:lnTo>
                        <a:pt x="821582" y="471187"/>
                      </a:lnTo>
                      <a:lnTo>
                        <a:pt x="723087" y="374062"/>
                      </a:lnTo>
                      <a:cubicBezTo>
                        <a:pt x="487832" y="155786"/>
                        <a:pt x="267010" y="48115"/>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0" name="Group 39">
                <a:extLst>
                  <a:ext uri="{FF2B5EF4-FFF2-40B4-BE49-F238E27FC236}">
                    <a16:creationId xmlns:a16="http://schemas.microsoft.com/office/drawing/2014/main" id="{6D95C124-4358-4667-9550-CC0A05E136BB}"/>
                  </a:ext>
                </a:extLst>
              </p:cNvPr>
              <p:cNvGrpSpPr>
                <a:grpSpLocks noChangeAspect="1"/>
              </p:cNvGrpSpPr>
              <p:nvPr/>
            </p:nvGrpSpPr>
            <p:grpSpPr>
              <a:xfrm rot="21421979">
                <a:off x="4152003" y="2218039"/>
                <a:ext cx="1575183" cy="687380"/>
                <a:chOff x="2608625" y="1946182"/>
                <a:chExt cx="4670671" cy="2248761"/>
              </a:xfrm>
              <a:gradFill>
                <a:gsLst>
                  <a:gs pos="81000">
                    <a:srgbClr val="665541"/>
                  </a:gs>
                  <a:gs pos="50000">
                    <a:srgbClr val="493D30"/>
                  </a:gs>
                  <a:gs pos="96000">
                    <a:srgbClr val="958934"/>
                  </a:gs>
                </a:gsLst>
                <a:lin ang="5400000" scaled="1"/>
              </a:gradFill>
            </p:grpSpPr>
            <p:sp>
              <p:nvSpPr>
                <p:cNvPr id="41" name="Freeform 14">
                  <a:extLst>
                    <a:ext uri="{FF2B5EF4-FFF2-40B4-BE49-F238E27FC236}">
                      <a16:creationId xmlns:a16="http://schemas.microsoft.com/office/drawing/2014/main" id="{F3FFCE6E-B21D-495F-B32A-7C6768B05F72}"/>
                    </a:ext>
                  </a:extLst>
                </p:cNvPr>
                <p:cNvSpPr/>
                <p:nvPr/>
              </p:nvSpPr>
              <p:spPr>
                <a:xfrm rot="16200000" flipH="1">
                  <a:off x="2653659" y="1901471"/>
                  <a:ext cx="2248438" cy="2338506"/>
                </a:xfrm>
                <a:custGeom>
                  <a:avLst/>
                  <a:gdLst>
                    <a:gd name="connsiteX0" fmla="*/ 0 w 2248430"/>
                    <a:gd name="connsiteY0" fmla="*/ 0 h 2338511"/>
                    <a:gd name="connsiteX1" fmla="*/ 518344 w 2248430"/>
                    <a:gd name="connsiteY1" fmla="*/ 468008 h 2338511"/>
                    <a:gd name="connsiteX2" fmla="*/ 665683 w 2248430"/>
                    <a:gd name="connsiteY2" fmla="*/ 664566 h 2338511"/>
                    <a:gd name="connsiteX3" fmla="*/ 664307 w 2248430"/>
                    <a:gd name="connsiteY3" fmla="*/ 666273 h 2338511"/>
                    <a:gd name="connsiteX4" fmla="*/ 1252190 w 2248430"/>
                    <a:gd name="connsiteY4" fmla="*/ 2126291 h 2338511"/>
                    <a:gd name="connsiteX5" fmla="*/ 1296992 w 2248430"/>
                    <a:gd name="connsiteY5" fmla="*/ 2332172 h 2338511"/>
                    <a:gd name="connsiteX6" fmla="*/ 1296467 w 2248430"/>
                    <a:gd name="connsiteY6" fmla="*/ 2338510 h 2338511"/>
                    <a:gd name="connsiteX7" fmla="*/ 1298371 w 2248430"/>
                    <a:gd name="connsiteY7" fmla="*/ 2338510 h 2338511"/>
                    <a:gd name="connsiteX8" fmla="*/ 1298371 w 2248430"/>
                    <a:gd name="connsiteY8" fmla="*/ 2338511 h 2338511"/>
                    <a:gd name="connsiteX9" fmla="*/ 1298371 w 2248430"/>
                    <a:gd name="connsiteY9" fmla="*/ 2338510 h 2338511"/>
                    <a:gd name="connsiteX10" fmla="*/ 2248430 w 2248430"/>
                    <a:gd name="connsiteY10" fmla="*/ 2338510 h 2338511"/>
                    <a:gd name="connsiteX11" fmla="*/ 1376363 w 2248430"/>
                    <a:gd name="connsiteY11" fmla="*/ 1373311 h 2338511"/>
                    <a:gd name="connsiteX12" fmla="*/ 1376306 w 2248430"/>
                    <a:gd name="connsiteY12" fmla="*/ 1374004 h 2338511"/>
                    <a:gd name="connsiteX13" fmla="*/ 1258166 w 2248430"/>
                    <a:gd name="connsiteY13" fmla="*/ 1145563 h 2338511"/>
                    <a:gd name="connsiteX14" fmla="*/ 822048 w 2248430"/>
                    <a:gd name="connsiteY14" fmla="*/ 470609 h 2338511"/>
                    <a:gd name="connsiteX15" fmla="*/ 821582 w 2248430"/>
                    <a:gd name="connsiteY15" fmla="*/ 471187 h 2338511"/>
                    <a:gd name="connsiteX16" fmla="*/ 723087 w 2248430"/>
                    <a:gd name="connsiteY16" fmla="*/ 374062 h 2338511"/>
                    <a:gd name="connsiteX17" fmla="*/ 0 w 2248430"/>
                    <a:gd name="connsiteY17" fmla="*/ 0 h 2338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8430" h="2338511">
                      <a:moveTo>
                        <a:pt x="0" y="0"/>
                      </a:moveTo>
                      <a:cubicBezTo>
                        <a:pt x="214974" y="105996"/>
                        <a:pt x="370119" y="276286"/>
                        <a:pt x="518344" y="468008"/>
                      </a:cubicBezTo>
                      <a:lnTo>
                        <a:pt x="665683" y="664566"/>
                      </a:lnTo>
                      <a:lnTo>
                        <a:pt x="664307" y="666273"/>
                      </a:lnTo>
                      <a:cubicBezTo>
                        <a:pt x="955275" y="1102150"/>
                        <a:pt x="1135638" y="1626755"/>
                        <a:pt x="1252190" y="2126291"/>
                      </a:cubicBezTo>
                      <a:lnTo>
                        <a:pt x="1296992" y="2332172"/>
                      </a:lnTo>
                      <a:lnTo>
                        <a:pt x="1296467" y="2338510"/>
                      </a:lnTo>
                      <a:lnTo>
                        <a:pt x="1298371" y="2338510"/>
                      </a:lnTo>
                      <a:lnTo>
                        <a:pt x="1298371" y="2338511"/>
                      </a:lnTo>
                      <a:lnTo>
                        <a:pt x="1298371" y="2338510"/>
                      </a:lnTo>
                      <a:lnTo>
                        <a:pt x="2248430" y="2338510"/>
                      </a:lnTo>
                      <a:cubicBezTo>
                        <a:pt x="1733023" y="2208687"/>
                        <a:pt x="1565814" y="1727500"/>
                        <a:pt x="1376363" y="1373311"/>
                      </a:cubicBezTo>
                      <a:lnTo>
                        <a:pt x="1376306" y="1374004"/>
                      </a:lnTo>
                      <a:lnTo>
                        <a:pt x="1258166" y="1145563"/>
                      </a:lnTo>
                      <a:cubicBezTo>
                        <a:pt x="1132439" y="910756"/>
                        <a:pt x="990639" y="675502"/>
                        <a:pt x="822048" y="470609"/>
                      </a:cubicBezTo>
                      <a:lnTo>
                        <a:pt x="821582" y="471187"/>
                      </a:lnTo>
                      <a:lnTo>
                        <a:pt x="723087" y="374062"/>
                      </a:lnTo>
                      <a:cubicBezTo>
                        <a:pt x="487832" y="155786"/>
                        <a:pt x="267010" y="48115"/>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24">
                  <a:extLst>
                    <a:ext uri="{FF2B5EF4-FFF2-40B4-BE49-F238E27FC236}">
                      <a16:creationId xmlns:a16="http://schemas.microsoft.com/office/drawing/2014/main" id="{BB80E3F7-C8C9-4566-B28D-D46B3342A655}"/>
                    </a:ext>
                  </a:extLst>
                </p:cNvPr>
                <p:cNvSpPr/>
                <p:nvPr/>
              </p:nvSpPr>
              <p:spPr>
                <a:xfrm rot="5400000">
                  <a:off x="4985831" y="1901145"/>
                  <a:ext cx="2248428" cy="2338502"/>
                </a:xfrm>
                <a:custGeom>
                  <a:avLst/>
                  <a:gdLst>
                    <a:gd name="connsiteX0" fmla="*/ 0 w 2248430"/>
                    <a:gd name="connsiteY0" fmla="*/ 0 h 2338511"/>
                    <a:gd name="connsiteX1" fmla="*/ 518344 w 2248430"/>
                    <a:gd name="connsiteY1" fmla="*/ 468008 h 2338511"/>
                    <a:gd name="connsiteX2" fmla="*/ 665683 w 2248430"/>
                    <a:gd name="connsiteY2" fmla="*/ 664566 h 2338511"/>
                    <a:gd name="connsiteX3" fmla="*/ 664307 w 2248430"/>
                    <a:gd name="connsiteY3" fmla="*/ 666273 h 2338511"/>
                    <a:gd name="connsiteX4" fmla="*/ 1252190 w 2248430"/>
                    <a:gd name="connsiteY4" fmla="*/ 2126291 h 2338511"/>
                    <a:gd name="connsiteX5" fmla="*/ 1296992 w 2248430"/>
                    <a:gd name="connsiteY5" fmla="*/ 2332172 h 2338511"/>
                    <a:gd name="connsiteX6" fmla="*/ 1296467 w 2248430"/>
                    <a:gd name="connsiteY6" fmla="*/ 2338510 h 2338511"/>
                    <a:gd name="connsiteX7" fmla="*/ 1298371 w 2248430"/>
                    <a:gd name="connsiteY7" fmla="*/ 2338510 h 2338511"/>
                    <a:gd name="connsiteX8" fmla="*/ 1298371 w 2248430"/>
                    <a:gd name="connsiteY8" fmla="*/ 2338511 h 2338511"/>
                    <a:gd name="connsiteX9" fmla="*/ 1298371 w 2248430"/>
                    <a:gd name="connsiteY9" fmla="*/ 2338510 h 2338511"/>
                    <a:gd name="connsiteX10" fmla="*/ 2248430 w 2248430"/>
                    <a:gd name="connsiteY10" fmla="*/ 2338510 h 2338511"/>
                    <a:gd name="connsiteX11" fmla="*/ 1376363 w 2248430"/>
                    <a:gd name="connsiteY11" fmla="*/ 1373311 h 2338511"/>
                    <a:gd name="connsiteX12" fmla="*/ 1376306 w 2248430"/>
                    <a:gd name="connsiteY12" fmla="*/ 1374004 h 2338511"/>
                    <a:gd name="connsiteX13" fmla="*/ 1258166 w 2248430"/>
                    <a:gd name="connsiteY13" fmla="*/ 1145563 h 2338511"/>
                    <a:gd name="connsiteX14" fmla="*/ 822048 w 2248430"/>
                    <a:gd name="connsiteY14" fmla="*/ 470609 h 2338511"/>
                    <a:gd name="connsiteX15" fmla="*/ 821582 w 2248430"/>
                    <a:gd name="connsiteY15" fmla="*/ 471187 h 2338511"/>
                    <a:gd name="connsiteX16" fmla="*/ 723087 w 2248430"/>
                    <a:gd name="connsiteY16" fmla="*/ 374062 h 2338511"/>
                    <a:gd name="connsiteX17" fmla="*/ 0 w 2248430"/>
                    <a:gd name="connsiteY17" fmla="*/ 0 h 2338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8430" h="2338511">
                      <a:moveTo>
                        <a:pt x="0" y="0"/>
                      </a:moveTo>
                      <a:cubicBezTo>
                        <a:pt x="214974" y="105996"/>
                        <a:pt x="370119" y="276286"/>
                        <a:pt x="518344" y="468008"/>
                      </a:cubicBezTo>
                      <a:lnTo>
                        <a:pt x="665683" y="664566"/>
                      </a:lnTo>
                      <a:lnTo>
                        <a:pt x="664307" y="666273"/>
                      </a:lnTo>
                      <a:cubicBezTo>
                        <a:pt x="955275" y="1102150"/>
                        <a:pt x="1135638" y="1626755"/>
                        <a:pt x="1252190" y="2126291"/>
                      </a:cubicBezTo>
                      <a:lnTo>
                        <a:pt x="1296992" y="2332172"/>
                      </a:lnTo>
                      <a:lnTo>
                        <a:pt x="1296467" y="2338510"/>
                      </a:lnTo>
                      <a:lnTo>
                        <a:pt x="1298371" y="2338510"/>
                      </a:lnTo>
                      <a:lnTo>
                        <a:pt x="1298371" y="2338511"/>
                      </a:lnTo>
                      <a:lnTo>
                        <a:pt x="1298371" y="2338510"/>
                      </a:lnTo>
                      <a:lnTo>
                        <a:pt x="2248430" y="2338510"/>
                      </a:lnTo>
                      <a:cubicBezTo>
                        <a:pt x="1733023" y="2208687"/>
                        <a:pt x="1565814" y="1727500"/>
                        <a:pt x="1376363" y="1373311"/>
                      </a:cubicBezTo>
                      <a:lnTo>
                        <a:pt x="1376306" y="1374004"/>
                      </a:lnTo>
                      <a:lnTo>
                        <a:pt x="1258166" y="1145563"/>
                      </a:lnTo>
                      <a:cubicBezTo>
                        <a:pt x="1132439" y="910756"/>
                        <a:pt x="990639" y="675502"/>
                        <a:pt x="822048" y="470609"/>
                      </a:cubicBezTo>
                      <a:lnTo>
                        <a:pt x="821582" y="471187"/>
                      </a:lnTo>
                      <a:lnTo>
                        <a:pt x="723087" y="374062"/>
                      </a:lnTo>
                      <a:cubicBezTo>
                        <a:pt x="487832" y="155786"/>
                        <a:pt x="267010" y="48115"/>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31" name="Group 30">
              <a:extLst>
                <a:ext uri="{FF2B5EF4-FFF2-40B4-BE49-F238E27FC236}">
                  <a16:creationId xmlns:a16="http://schemas.microsoft.com/office/drawing/2014/main" id="{55C256D9-6EB4-404D-81AE-B91E6661732A}"/>
                </a:ext>
              </a:extLst>
            </p:cNvPr>
            <p:cNvGrpSpPr>
              <a:grpSpLocks noChangeAspect="1"/>
            </p:cNvGrpSpPr>
            <p:nvPr/>
          </p:nvGrpSpPr>
          <p:grpSpPr>
            <a:xfrm rot="21480000">
              <a:off x="7013146" y="2195332"/>
              <a:ext cx="1949315" cy="851633"/>
              <a:chOff x="2770688" y="1944950"/>
              <a:chExt cx="4666128" cy="2249182"/>
            </a:xfrm>
            <a:gradFill>
              <a:gsLst>
                <a:gs pos="81000">
                  <a:srgbClr val="665541"/>
                </a:gs>
                <a:gs pos="50000">
                  <a:srgbClr val="493D30"/>
                </a:gs>
                <a:gs pos="96000">
                  <a:srgbClr val="958934"/>
                </a:gs>
              </a:gsLst>
              <a:lin ang="5400000" scaled="1"/>
            </a:gradFill>
          </p:grpSpPr>
          <p:sp>
            <p:nvSpPr>
              <p:cNvPr id="35" name="Freeform 26">
                <a:extLst>
                  <a:ext uri="{FF2B5EF4-FFF2-40B4-BE49-F238E27FC236}">
                    <a16:creationId xmlns:a16="http://schemas.microsoft.com/office/drawing/2014/main" id="{AD0C3522-55C1-44DE-9B20-8D9304EFE8CD}"/>
                  </a:ext>
                </a:extLst>
              </p:cNvPr>
              <p:cNvSpPr/>
              <p:nvPr/>
            </p:nvSpPr>
            <p:spPr>
              <a:xfrm rot="16200000" flipH="1">
                <a:off x="2815733" y="1899905"/>
                <a:ext cx="2248423" cy="2338513"/>
              </a:xfrm>
              <a:custGeom>
                <a:avLst/>
                <a:gdLst>
                  <a:gd name="connsiteX0" fmla="*/ 0 w 2248430"/>
                  <a:gd name="connsiteY0" fmla="*/ 0 h 2338511"/>
                  <a:gd name="connsiteX1" fmla="*/ 518344 w 2248430"/>
                  <a:gd name="connsiteY1" fmla="*/ 468008 h 2338511"/>
                  <a:gd name="connsiteX2" fmla="*/ 665683 w 2248430"/>
                  <a:gd name="connsiteY2" fmla="*/ 664566 h 2338511"/>
                  <a:gd name="connsiteX3" fmla="*/ 664307 w 2248430"/>
                  <a:gd name="connsiteY3" fmla="*/ 666273 h 2338511"/>
                  <a:gd name="connsiteX4" fmla="*/ 1252190 w 2248430"/>
                  <a:gd name="connsiteY4" fmla="*/ 2126291 h 2338511"/>
                  <a:gd name="connsiteX5" fmla="*/ 1296992 w 2248430"/>
                  <a:gd name="connsiteY5" fmla="*/ 2332172 h 2338511"/>
                  <a:gd name="connsiteX6" fmla="*/ 1296467 w 2248430"/>
                  <a:gd name="connsiteY6" fmla="*/ 2338510 h 2338511"/>
                  <a:gd name="connsiteX7" fmla="*/ 1298371 w 2248430"/>
                  <a:gd name="connsiteY7" fmla="*/ 2338510 h 2338511"/>
                  <a:gd name="connsiteX8" fmla="*/ 1298371 w 2248430"/>
                  <a:gd name="connsiteY8" fmla="*/ 2338511 h 2338511"/>
                  <a:gd name="connsiteX9" fmla="*/ 1298371 w 2248430"/>
                  <a:gd name="connsiteY9" fmla="*/ 2338510 h 2338511"/>
                  <a:gd name="connsiteX10" fmla="*/ 2248430 w 2248430"/>
                  <a:gd name="connsiteY10" fmla="*/ 2338510 h 2338511"/>
                  <a:gd name="connsiteX11" fmla="*/ 1376363 w 2248430"/>
                  <a:gd name="connsiteY11" fmla="*/ 1373311 h 2338511"/>
                  <a:gd name="connsiteX12" fmla="*/ 1376306 w 2248430"/>
                  <a:gd name="connsiteY12" fmla="*/ 1374004 h 2338511"/>
                  <a:gd name="connsiteX13" fmla="*/ 1258166 w 2248430"/>
                  <a:gd name="connsiteY13" fmla="*/ 1145563 h 2338511"/>
                  <a:gd name="connsiteX14" fmla="*/ 822048 w 2248430"/>
                  <a:gd name="connsiteY14" fmla="*/ 470609 h 2338511"/>
                  <a:gd name="connsiteX15" fmla="*/ 821582 w 2248430"/>
                  <a:gd name="connsiteY15" fmla="*/ 471187 h 2338511"/>
                  <a:gd name="connsiteX16" fmla="*/ 723087 w 2248430"/>
                  <a:gd name="connsiteY16" fmla="*/ 374062 h 2338511"/>
                  <a:gd name="connsiteX17" fmla="*/ 0 w 2248430"/>
                  <a:gd name="connsiteY17" fmla="*/ 0 h 2338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8430" h="2338511">
                    <a:moveTo>
                      <a:pt x="0" y="0"/>
                    </a:moveTo>
                    <a:cubicBezTo>
                      <a:pt x="214974" y="105996"/>
                      <a:pt x="370119" y="276286"/>
                      <a:pt x="518344" y="468008"/>
                    </a:cubicBezTo>
                    <a:lnTo>
                      <a:pt x="665683" y="664566"/>
                    </a:lnTo>
                    <a:lnTo>
                      <a:pt x="664307" y="666273"/>
                    </a:lnTo>
                    <a:cubicBezTo>
                      <a:pt x="955275" y="1102150"/>
                      <a:pt x="1135638" y="1626755"/>
                      <a:pt x="1252190" y="2126291"/>
                    </a:cubicBezTo>
                    <a:lnTo>
                      <a:pt x="1296992" y="2332172"/>
                    </a:lnTo>
                    <a:lnTo>
                      <a:pt x="1296467" y="2338510"/>
                    </a:lnTo>
                    <a:lnTo>
                      <a:pt x="1298371" y="2338510"/>
                    </a:lnTo>
                    <a:lnTo>
                      <a:pt x="1298371" y="2338511"/>
                    </a:lnTo>
                    <a:lnTo>
                      <a:pt x="1298371" y="2338510"/>
                    </a:lnTo>
                    <a:lnTo>
                      <a:pt x="2248430" y="2338510"/>
                    </a:lnTo>
                    <a:cubicBezTo>
                      <a:pt x="1733023" y="2208687"/>
                      <a:pt x="1565814" y="1727500"/>
                      <a:pt x="1376363" y="1373311"/>
                    </a:cubicBezTo>
                    <a:lnTo>
                      <a:pt x="1376306" y="1374004"/>
                    </a:lnTo>
                    <a:lnTo>
                      <a:pt x="1258166" y="1145563"/>
                    </a:lnTo>
                    <a:cubicBezTo>
                      <a:pt x="1132439" y="910756"/>
                      <a:pt x="990639" y="675502"/>
                      <a:pt x="822048" y="470609"/>
                    </a:cubicBezTo>
                    <a:lnTo>
                      <a:pt x="821582" y="471187"/>
                    </a:lnTo>
                    <a:lnTo>
                      <a:pt x="723087" y="374062"/>
                    </a:lnTo>
                    <a:cubicBezTo>
                      <a:pt x="487832" y="155786"/>
                      <a:pt x="267010" y="48115"/>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27">
                <a:extLst>
                  <a:ext uri="{FF2B5EF4-FFF2-40B4-BE49-F238E27FC236}">
                    <a16:creationId xmlns:a16="http://schemas.microsoft.com/office/drawing/2014/main" id="{CBF51B43-608F-4D25-A3C2-A5F22DB9F976}"/>
                  </a:ext>
                </a:extLst>
              </p:cNvPr>
              <p:cNvSpPr/>
              <p:nvPr/>
            </p:nvSpPr>
            <p:spPr>
              <a:xfrm rot="5400000">
                <a:off x="5143342" y="1900658"/>
                <a:ext cx="2248435" cy="2338513"/>
              </a:xfrm>
              <a:custGeom>
                <a:avLst/>
                <a:gdLst>
                  <a:gd name="connsiteX0" fmla="*/ 0 w 2248430"/>
                  <a:gd name="connsiteY0" fmla="*/ 0 h 2338511"/>
                  <a:gd name="connsiteX1" fmla="*/ 518344 w 2248430"/>
                  <a:gd name="connsiteY1" fmla="*/ 468008 h 2338511"/>
                  <a:gd name="connsiteX2" fmla="*/ 665683 w 2248430"/>
                  <a:gd name="connsiteY2" fmla="*/ 664566 h 2338511"/>
                  <a:gd name="connsiteX3" fmla="*/ 664307 w 2248430"/>
                  <a:gd name="connsiteY3" fmla="*/ 666273 h 2338511"/>
                  <a:gd name="connsiteX4" fmla="*/ 1252190 w 2248430"/>
                  <a:gd name="connsiteY4" fmla="*/ 2126291 h 2338511"/>
                  <a:gd name="connsiteX5" fmla="*/ 1296992 w 2248430"/>
                  <a:gd name="connsiteY5" fmla="*/ 2332172 h 2338511"/>
                  <a:gd name="connsiteX6" fmla="*/ 1296467 w 2248430"/>
                  <a:gd name="connsiteY6" fmla="*/ 2338510 h 2338511"/>
                  <a:gd name="connsiteX7" fmla="*/ 1298371 w 2248430"/>
                  <a:gd name="connsiteY7" fmla="*/ 2338510 h 2338511"/>
                  <a:gd name="connsiteX8" fmla="*/ 1298371 w 2248430"/>
                  <a:gd name="connsiteY8" fmla="*/ 2338511 h 2338511"/>
                  <a:gd name="connsiteX9" fmla="*/ 1298371 w 2248430"/>
                  <a:gd name="connsiteY9" fmla="*/ 2338510 h 2338511"/>
                  <a:gd name="connsiteX10" fmla="*/ 2248430 w 2248430"/>
                  <a:gd name="connsiteY10" fmla="*/ 2338510 h 2338511"/>
                  <a:gd name="connsiteX11" fmla="*/ 1376363 w 2248430"/>
                  <a:gd name="connsiteY11" fmla="*/ 1373311 h 2338511"/>
                  <a:gd name="connsiteX12" fmla="*/ 1376306 w 2248430"/>
                  <a:gd name="connsiteY12" fmla="*/ 1374004 h 2338511"/>
                  <a:gd name="connsiteX13" fmla="*/ 1258166 w 2248430"/>
                  <a:gd name="connsiteY13" fmla="*/ 1145563 h 2338511"/>
                  <a:gd name="connsiteX14" fmla="*/ 822048 w 2248430"/>
                  <a:gd name="connsiteY14" fmla="*/ 470609 h 2338511"/>
                  <a:gd name="connsiteX15" fmla="*/ 821582 w 2248430"/>
                  <a:gd name="connsiteY15" fmla="*/ 471187 h 2338511"/>
                  <a:gd name="connsiteX16" fmla="*/ 723087 w 2248430"/>
                  <a:gd name="connsiteY16" fmla="*/ 374062 h 2338511"/>
                  <a:gd name="connsiteX17" fmla="*/ 0 w 2248430"/>
                  <a:gd name="connsiteY17" fmla="*/ 0 h 2338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8430" h="2338511">
                    <a:moveTo>
                      <a:pt x="0" y="0"/>
                    </a:moveTo>
                    <a:cubicBezTo>
                      <a:pt x="214974" y="105996"/>
                      <a:pt x="370119" y="276286"/>
                      <a:pt x="518344" y="468008"/>
                    </a:cubicBezTo>
                    <a:lnTo>
                      <a:pt x="665683" y="664566"/>
                    </a:lnTo>
                    <a:lnTo>
                      <a:pt x="664307" y="666273"/>
                    </a:lnTo>
                    <a:cubicBezTo>
                      <a:pt x="955275" y="1102150"/>
                      <a:pt x="1135638" y="1626755"/>
                      <a:pt x="1252190" y="2126291"/>
                    </a:cubicBezTo>
                    <a:lnTo>
                      <a:pt x="1296992" y="2332172"/>
                    </a:lnTo>
                    <a:lnTo>
                      <a:pt x="1296467" y="2338510"/>
                    </a:lnTo>
                    <a:lnTo>
                      <a:pt x="1298371" y="2338510"/>
                    </a:lnTo>
                    <a:lnTo>
                      <a:pt x="1298371" y="2338511"/>
                    </a:lnTo>
                    <a:lnTo>
                      <a:pt x="1298371" y="2338510"/>
                    </a:lnTo>
                    <a:lnTo>
                      <a:pt x="2248430" y="2338510"/>
                    </a:lnTo>
                    <a:cubicBezTo>
                      <a:pt x="1733023" y="2208687"/>
                      <a:pt x="1565814" y="1727500"/>
                      <a:pt x="1376363" y="1373311"/>
                    </a:cubicBezTo>
                    <a:lnTo>
                      <a:pt x="1376306" y="1374004"/>
                    </a:lnTo>
                    <a:lnTo>
                      <a:pt x="1258166" y="1145563"/>
                    </a:lnTo>
                    <a:cubicBezTo>
                      <a:pt x="1132439" y="910756"/>
                      <a:pt x="990639" y="675502"/>
                      <a:pt x="822048" y="470609"/>
                    </a:cubicBezTo>
                    <a:lnTo>
                      <a:pt x="821582" y="471187"/>
                    </a:lnTo>
                    <a:lnTo>
                      <a:pt x="723087" y="374062"/>
                    </a:lnTo>
                    <a:cubicBezTo>
                      <a:pt x="487832" y="155786"/>
                      <a:pt x="267010" y="48115"/>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32" name="Group 31">
              <a:extLst>
                <a:ext uri="{FF2B5EF4-FFF2-40B4-BE49-F238E27FC236}">
                  <a16:creationId xmlns:a16="http://schemas.microsoft.com/office/drawing/2014/main" id="{62CF166F-C5E2-4141-99C1-DA0328805496}"/>
                </a:ext>
              </a:extLst>
            </p:cNvPr>
            <p:cNvGrpSpPr/>
            <p:nvPr/>
          </p:nvGrpSpPr>
          <p:grpSpPr>
            <a:xfrm>
              <a:off x="1519437" y="4815957"/>
              <a:ext cx="9153127" cy="1952350"/>
              <a:chOff x="1593394" y="4815957"/>
              <a:chExt cx="9153127" cy="1952350"/>
            </a:xfrm>
          </p:grpSpPr>
          <p:pic>
            <p:nvPicPr>
              <p:cNvPr id="33" name="Picture 32">
                <a:extLst>
                  <a:ext uri="{FF2B5EF4-FFF2-40B4-BE49-F238E27FC236}">
                    <a16:creationId xmlns:a16="http://schemas.microsoft.com/office/drawing/2014/main" id="{B39A3066-63B5-4564-87F5-87922290A182}"/>
                  </a:ext>
                </a:extLst>
              </p:cNvPr>
              <p:cNvPicPr>
                <a:picLocks noChangeAspect="1"/>
              </p:cNvPicPr>
              <p:nvPr/>
            </p:nvPicPr>
            <p:blipFill rotWithShape="1">
              <a:blip r:embed="rId42">
                <a:duotone>
                  <a:prstClr val="black"/>
                  <a:schemeClr val="accent1">
                    <a:tint val="45000"/>
                    <a:satMod val="400000"/>
                  </a:schemeClr>
                </a:duotone>
                <a:extLst>
                  <a:ext uri="{28A0092B-C50C-407E-A947-70E740481C1C}">
                    <a14:useLocalDpi xmlns:a14="http://schemas.microsoft.com/office/drawing/2010/main" val="0"/>
                  </a:ext>
                </a:extLst>
              </a:blip>
              <a:srcRect l="37160" t="70246" r="7151" b="12182"/>
              <a:stretch/>
            </p:blipFill>
            <p:spPr>
              <a:xfrm>
                <a:off x="4352503" y="4815957"/>
                <a:ext cx="6394018" cy="1952350"/>
              </a:xfrm>
              <a:prstGeom prst="rect">
                <a:avLst/>
              </a:prstGeom>
            </p:spPr>
          </p:pic>
          <p:pic>
            <p:nvPicPr>
              <p:cNvPr id="34" name="Picture 33">
                <a:extLst>
                  <a:ext uri="{FF2B5EF4-FFF2-40B4-BE49-F238E27FC236}">
                    <a16:creationId xmlns:a16="http://schemas.microsoft.com/office/drawing/2014/main" id="{FF0AC83D-CA44-4ED7-92AF-EBA4C330B47D}"/>
                  </a:ext>
                </a:extLst>
              </p:cNvPr>
              <p:cNvPicPr>
                <a:picLocks noChangeAspect="1"/>
              </p:cNvPicPr>
              <p:nvPr/>
            </p:nvPicPr>
            <p:blipFill rotWithShape="1">
              <a:blip r:embed="rId42">
                <a:duotone>
                  <a:prstClr val="black"/>
                  <a:schemeClr val="accent1">
                    <a:tint val="45000"/>
                    <a:satMod val="400000"/>
                  </a:schemeClr>
                </a:duotone>
                <a:extLst>
                  <a:ext uri="{28A0092B-C50C-407E-A947-70E740481C1C}">
                    <a14:useLocalDpi xmlns:a14="http://schemas.microsoft.com/office/drawing/2010/main" val="0"/>
                  </a:ext>
                </a:extLst>
              </a:blip>
              <a:srcRect l="7962" t="70246" r="66173" b="12182"/>
              <a:stretch/>
            </p:blipFill>
            <p:spPr>
              <a:xfrm>
                <a:off x="1593394" y="4815957"/>
                <a:ext cx="2969701" cy="1952350"/>
              </a:xfrm>
              <a:prstGeom prst="rect">
                <a:avLst/>
              </a:prstGeom>
            </p:spPr>
          </p:pic>
        </p:grpSp>
      </p:grpSp>
    </p:spTree>
    <p:extLst>
      <p:ext uri="{BB962C8B-B14F-4D97-AF65-F5344CB8AC3E}">
        <p14:creationId xmlns:p14="http://schemas.microsoft.com/office/powerpoint/2010/main" val="511071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9C8E-DEBC-4E05-AE7E-7CA5043A0440}"/>
              </a:ext>
            </a:extLst>
          </p:cNvPr>
          <p:cNvSpPr>
            <a:spLocks noGrp="1"/>
          </p:cNvSpPr>
          <p:nvPr>
            <p:ph type="title"/>
          </p:nvPr>
        </p:nvSpPr>
        <p:spPr>
          <a:xfrm>
            <a:off x="252622" y="454952"/>
            <a:ext cx="2847254" cy="535531"/>
          </a:xfrm>
        </p:spPr>
        <p:txBody>
          <a:bodyPr/>
          <a:lstStyle/>
          <a:p>
            <a:r>
              <a:rPr lang="es-CO" err="1"/>
              <a:t>Second</a:t>
            </a:r>
            <a:r>
              <a:rPr lang="es-CO"/>
              <a:t> </a:t>
            </a:r>
            <a:r>
              <a:rPr lang="es-CO" err="1"/>
              <a:t>stage</a:t>
            </a:r>
            <a:endParaRPr lang="en-US"/>
          </a:p>
        </p:txBody>
      </p:sp>
      <p:grpSp>
        <p:nvGrpSpPr>
          <p:cNvPr id="19" name="Group 18">
            <a:extLst>
              <a:ext uri="{FF2B5EF4-FFF2-40B4-BE49-F238E27FC236}">
                <a16:creationId xmlns:a16="http://schemas.microsoft.com/office/drawing/2014/main" id="{045E99E0-93F8-467B-B18F-39E6D7584765}"/>
              </a:ext>
            </a:extLst>
          </p:cNvPr>
          <p:cNvGrpSpPr/>
          <p:nvPr/>
        </p:nvGrpSpPr>
        <p:grpSpPr>
          <a:xfrm>
            <a:off x="8572097" y="454952"/>
            <a:ext cx="3505320" cy="2452022"/>
            <a:chOff x="6389300" y="3201121"/>
            <a:chExt cx="3505320" cy="2452022"/>
          </a:xfrm>
        </p:grpSpPr>
        <p:sp>
          <p:nvSpPr>
            <p:cNvPr id="20" name="Rectangle 19">
              <a:extLst>
                <a:ext uri="{FF2B5EF4-FFF2-40B4-BE49-F238E27FC236}">
                  <a16:creationId xmlns:a16="http://schemas.microsoft.com/office/drawing/2014/main" id="{1338FDE8-F4DC-4064-80EA-41F0F8850B5E}"/>
                </a:ext>
              </a:extLst>
            </p:cNvPr>
            <p:cNvSpPr/>
            <p:nvPr/>
          </p:nvSpPr>
          <p:spPr>
            <a:xfrm>
              <a:off x="6547916" y="3355740"/>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1" name="Rectangle 20">
              <a:extLst>
                <a:ext uri="{FF2B5EF4-FFF2-40B4-BE49-F238E27FC236}">
                  <a16:creationId xmlns:a16="http://schemas.microsoft.com/office/drawing/2014/main" id="{448D5283-5261-4188-9C4B-AE3457E87608}"/>
                </a:ext>
              </a:extLst>
            </p:cNvPr>
            <p:cNvSpPr/>
            <p:nvPr/>
          </p:nvSpPr>
          <p:spPr>
            <a:xfrm>
              <a:off x="6468957" y="327843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2" name="Rectangle 21">
              <a:extLst>
                <a:ext uri="{FF2B5EF4-FFF2-40B4-BE49-F238E27FC236}">
                  <a16:creationId xmlns:a16="http://schemas.microsoft.com/office/drawing/2014/main" id="{794CD0BE-04AA-4B7B-AAA7-E9E7D69C18C9}"/>
                </a:ext>
              </a:extLst>
            </p:cNvPr>
            <p:cNvSpPr/>
            <p:nvPr/>
          </p:nvSpPr>
          <p:spPr>
            <a:xfrm>
              <a:off x="6389999" y="3201121"/>
              <a:ext cx="3346704" cy="2297403"/>
            </a:xfrm>
            <a:prstGeom prst="rect">
              <a:avLst/>
            </a:prstGeom>
            <a:solidFill>
              <a:schemeClr val="bg1"/>
            </a:solid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3" name="Rectangle 22">
              <a:extLst>
                <a:ext uri="{FF2B5EF4-FFF2-40B4-BE49-F238E27FC236}">
                  <a16:creationId xmlns:a16="http://schemas.microsoft.com/office/drawing/2014/main" id="{19B43CA1-3265-42D3-807D-7F273E0F1F6D}"/>
                </a:ext>
              </a:extLst>
            </p:cNvPr>
            <p:cNvSpPr/>
            <p:nvPr/>
          </p:nvSpPr>
          <p:spPr>
            <a:xfrm>
              <a:off x="7350119" y="3788333"/>
              <a:ext cx="1426464" cy="5674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Master problem</a:t>
              </a:r>
            </a:p>
          </p:txBody>
        </p:sp>
        <p:sp>
          <p:nvSpPr>
            <p:cNvPr id="24" name="Rectangle 23">
              <a:extLst>
                <a:ext uri="{FF2B5EF4-FFF2-40B4-BE49-F238E27FC236}">
                  <a16:creationId xmlns:a16="http://schemas.microsoft.com/office/drawing/2014/main" id="{D91C74D9-BE56-46CA-9C58-AA9F5226D56D}"/>
                </a:ext>
              </a:extLst>
            </p:cNvPr>
            <p:cNvSpPr/>
            <p:nvPr/>
          </p:nvSpPr>
          <p:spPr>
            <a:xfrm>
              <a:off x="6389300" y="3361900"/>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Column Generation</a:t>
              </a:r>
              <a:endPar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5" name="Connector: Elbow 24">
              <a:extLst>
                <a:ext uri="{FF2B5EF4-FFF2-40B4-BE49-F238E27FC236}">
                  <a16:creationId xmlns:a16="http://schemas.microsoft.com/office/drawing/2014/main" id="{A7AA7DDC-EF07-44EC-82F5-3A97AB3A09CF}"/>
                </a:ext>
              </a:extLst>
            </p:cNvPr>
            <p:cNvCxnSpPr>
              <a:cxnSpLocks/>
            </p:cNvCxnSpPr>
            <p:nvPr/>
          </p:nvCxnSpPr>
          <p:spPr>
            <a:xfrm flipH="1" flipV="1">
              <a:off x="7337419"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502BECF-39F4-4BD8-879D-572D364174DB}"/>
                </a:ext>
              </a:extLst>
            </p:cNvPr>
            <p:cNvSpPr/>
            <p:nvPr/>
          </p:nvSpPr>
          <p:spPr>
            <a:xfrm>
              <a:off x="7394149" y="4839413"/>
              <a:ext cx="1426464" cy="56692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B17FC0BE-0E46-47AC-8A3E-283809A90FDE}"/>
                </a:ext>
              </a:extLst>
            </p:cNvPr>
            <p:cNvSpPr/>
            <p:nvPr/>
          </p:nvSpPr>
          <p:spPr>
            <a:xfrm>
              <a:off x="7339700" y="4787472"/>
              <a:ext cx="1426464" cy="56692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72EF1ED2-D461-44C0-91AE-BE8753563353}"/>
                </a:ext>
              </a:extLst>
            </p:cNvPr>
            <p:cNvSpPr/>
            <p:nvPr/>
          </p:nvSpPr>
          <p:spPr>
            <a:xfrm>
              <a:off x="7285251" y="4735531"/>
              <a:ext cx="1426464" cy="566928"/>
            </a:xfrm>
            <a:prstGeom prst="rect">
              <a:avLst/>
            </a:prstGeom>
            <a:solidFill>
              <a:srgbClr val="B1F3B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a:solidFill>
                    <a:sysClr val="windowText" lastClr="000000"/>
                  </a:solidFill>
                  <a:latin typeface="Verdana" panose="020B0604030504040204" pitchFamily="34" charset="0"/>
                  <a:ea typeface="Verdana" panose="020B0604030504040204" pitchFamily="34" charset="0"/>
                  <a:cs typeface="Arial" panose="020B0604020202020204" pitchFamily="34" charset="0"/>
                </a:rPr>
                <a:t>Subproblems</a:t>
              </a:r>
            </a:p>
          </p:txBody>
        </p:sp>
        <p:cxnSp>
          <p:nvCxnSpPr>
            <p:cNvPr id="29" name="Connector: Elbow 28">
              <a:extLst>
                <a:ext uri="{FF2B5EF4-FFF2-40B4-BE49-F238E27FC236}">
                  <a16:creationId xmlns:a16="http://schemas.microsoft.com/office/drawing/2014/main" id="{50252F1A-354B-4785-82C4-4A06400E0CA4}"/>
                </a:ext>
              </a:extLst>
            </p:cNvPr>
            <p:cNvCxnSpPr>
              <a:cxnSpLocks/>
              <a:stCxn id="23" idx="3"/>
            </p:cNvCxnSpPr>
            <p:nvPr/>
          </p:nvCxnSpPr>
          <p:spPr>
            <a:xfrm>
              <a:off x="8776583" y="4072042"/>
              <a:ext cx="12700" cy="995719"/>
            </a:xfrm>
            <a:prstGeom prst="bentConnector3">
              <a:avLst>
                <a:gd name="adj1" fmla="val 14087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347403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4D9B62-1136-E446-9529-325A2B493AE4}"/>
              </a:ext>
            </a:extLst>
          </p:cNvPr>
          <p:cNvGrpSpPr/>
          <p:nvPr/>
        </p:nvGrpSpPr>
        <p:grpSpPr>
          <a:xfrm>
            <a:off x="4104204" y="2915992"/>
            <a:ext cx="4492938" cy="2900343"/>
            <a:chOff x="6216984" y="2804937"/>
            <a:chExt cx="4492938" cy="2900343"/>
          </a:xfrm>
        </p:grpSpPr>
        <p:pic>
          <p:nvPicPr>
            <p:cNvPr id="14" name="Picture 13" descr="A traffic light&#10;&#10;Description automatically generated">
              <a:extLst>
                <a:ext uri="{FF2B5EF4-FFF2-40B4-BE49-F238E27FC236}">
                  <a16:creationId xmlns:a16="http://schemas.microsoft.com/office/drawing/2014/main" id="{C336C1FB-C2A1-FC4C-AAF1-6060DC4B6160}"/>
                </a:ext>
              </a:extLst>
            </p:cNvPr>
            <p:cNvPicPr>
              <a:picLocks noChangeAspect="1"/>
            </p:cNvPicPr>
            <p:nvPr/>
          </p:nvPicPr>
          <p:blipFill rotWithShape="1">
            <a:blip r:embed="rId3">
              <a:extLst>
                <a:ext uri="{28A0092B-C50C-407E-A947-70E740481C1C}">
                  <a14:useLocalDpi xmlns:a14="http://schemas.microsoft.com/office/drawing/2010/main" val="0"/>
                </a:ext>
              </a:extLst>
            </a:blip>
            <a:srcRect l="16594" t="42794" r="31911" b="15436"/>
            <a:stretch/>
          </p:blipFill>
          <p:spPr>
            <a:xfrm>
              <a:off x="6216984" y="2840737"/>
              <a:ext cx="4414440" cy="2864543"/>
            </a:xfrm>
            <a:prstGeom prst="rect">
              <a:avLst/>
            </a:prstGeom>
          </p:spPr>
        </p:pic>
        <p:sp>
          <p:nvSpPr>
            <p:cNvPr id="9" name="Rectangle 8">
              <a:extLst>
                <a:ext uri="{FF2B5EF4-FFF2-40B4-BE49-F238E27FC236}">
                  <a16:creationId xmlns:a16="http://schemas.microsoft.com/office/drawing/2014/main" id="{017BEEC7-81B4-D441-AF34-A5ABB7571D80}"/>
                </a:ext>
              </a:extLst>
            </p:cNvPr>
            <p:cNvSpPr/>
            <p:nvPr/>
          </p:nvSpPr>
          <p:spPr>
            <a:xfrm>
              <a:off x="8842123"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30" name="Rectangle 29">
              <a:extLst>
                <a:ext uri="{FF2B5EF4-FFF2-40B4-BE49-F238E27FC236}">
                  <a16:creationId xmlns:a16="http://schemas.microsoft.com/office/drawing/2014/main" id="{4C7C8459-0BA5-454F-AFFA-61DAA0661F96}"/>
                </a:ext>
              </a:extLst>
            </p:cNvPr>
            <p:cNvSpPr/>
            <p:nvPr/>
          </p:nvSpPr>
          <p:spPr>
            <a:xfrm>
              <a:off x="7804256" y="2804937"/>
              <a:ext cx="2882498" cy="12301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39" name="Rectangle 38">
              <a:extLst>
                <a:ext uri="{FF2B5EF4-FFF2-40B4-BE49-F238E27FC236}">
                  <a16:creationId xmlns:a16="http://schemas.microsoft.com/office/drawing/2014/main" id="{FF5C37F0-B786-694B-8F0F-3A0140159107}"/>
                </a:ext>
              </a:extLst>
            </p:cNvPr>
            <p:cNvSpPr/>
            <p:nvPr/>
          </p:nvSpPr>
          <p:spPr>
            <a:xfrm>
              <a:off x="7455157" y="4398854"/>
              <a:ext cx="391039" cy="3517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D245BFDD-A899-8644-987B-5C61CCDF72C4}"/>
                </a:ext>
              </a:extLst>
            </p:cNvPr>
            <p:cNvSpPr/>
            <p:nvPr/>
          </p:nvSpPr>
          <p:spPr>
            <a:xfrm>
              <a:off x="9075052" y="4750237"/>
              <a:ext cx="121064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2" name="Rectangle 41">
              <a:extLst>
                <a:ext uri="{FF2B5EF4-FFF2-40B4-BE49-F238E27FC236}">
                  <a16:creationId xmlns:a16="http://schemas.microsoft.com/office/drawing/2014/main" id="{EBDE43CF-82CB-F944-BB8E-66EF1255F438}"/>
                </a:ext>
              </a:extLst>
            </p:cNvPr>
            <p:cNvSpPr/>
            <p:nvPr/>
          </p:nvSpPr>
          <p:spPr>
            <a:xfrm>
              <a:off x="10504695" y="4802911"/>
              <a:ext cx="20522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4" name="Rectangle 43">
              <a:extLst>
                <a:ext uri="{FF2B5EF4-FFF2-40B4-BE49-F238E27FC236}">
                  <a16:creationId xmlns:a16="http://schemas.microsoft.com/office/drawing/2014/main" id="{658E5507-288F-9644-BD58-98C7078A5922}"/>
                </a:ext>
              </a:extLst>
            </p:cNvPr>
            <p:cNvSpPr/>
            <p:nvPr/>
          </p:nvSpPr>
          <p:spPr>
            <a:xfrm>
              <a:off x="10371625" y="3382735"/>
              <a:ext cx="163768"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6" name="Rectangle 45">
              <a:extLst>
                <a:ext uri="{FF2B5EF4-FFF2-40B4-BE49-F238E27FC236}">
                  <a16:creationId xmlns:a16="http://schemas.microsoft.com/office/drawing/2014/main" id="{C0001108-8F16-3343-9D39-26C589697135}"/>
                </a:ext>
              </a:extLst>
            </p:cNvPr>
            <p:cNvSpPr/>
            <p:nvPr/>
          </p:nvSpPr>
          <p:spPr>
            <a:xfrm>
              <a:off x="7772940" y="5498444"/>
              <a:ext cx="1012578" cy="178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pic>
          <p:nvPicPr>
            <p:cNvPr id="11" name="Picture 10">
              <a:extLst>
                <a:ext uri="{FF2B5EF4-FFF2-40B4-BE49-F238E27FC236}">
                  <a16:creationId xmlns:a16="http://schemas.microsoft.com/office/drawing/2014/main" id="{5A025A28-7FF6-CF4C-B8E8-6D4C90CC81D4}"/>
                </a:ext>
              </a:extLst>
            </p:cNvPr>
            <p:cNvPicPr>
              <a:picLocks noChangeAspect="1"/>
            </p:cNvPicPr>
            <p:nvPr/>
          </p:nvPicPr>
          <p:blipFill>
            <a:blip r:embed="rId4">
              <a:duotone>
                <a:schemeClr val="accent5">
                  <a:shade val="45000"/>
                  <a:satMod val="135000"/>
                </a:schemeClr>
                <a:prstClr val="white"/>
              </a:duotone>
            </a:blip>
            <a:stretch>
              <a:fillRect/>
            </a:stretch>
          </p:blipFill>
          <p:spPr>
            <a:xfrm flipH="1">
              <a:off x="8785518" y="3767077"/>
              <a:ext cx="330515" cy="330515"/>
            </a:xfrm>
            <a:prstGeom prst="rect">
              <a:avLst/>
            </a:prstGeom>
          </p:spPr>
        </p:pic>
      </p:grpSp>
      <p:sp>
        <p:nvSpPr>
          <p:cNvPr id="48" name="Rectangle 47">
            <a:extLst>
              <a:ext uri="{FF2B5EF4-FFF2-40B4-BE49-F238E27FC236}">
                <a16:creationId xmlns:a16="http://schemas.microsoft.com/office/drawing/2014/main" id="{0EA971E6-2D88-1046-BC8A-F5E1678B452F}"/>
              </a:ext>
            </a:extLst>
          </p:cNvPr>
          <p:cNvSpPr/>
          <p:nvPr/>
        </p:nvSpPr>
        <p:spPr>
          <a:xfrm>
            <a:off x="3059626" y="94801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86" name="Straight Arrow Connector 85">
            <a:extLst>
              <a:ext uri="{FF2B5EF4-FFF2-40B4-BE49-F238E27FC236}">
                <a16:creationId xmlns:a16="http://schemas.microsoft.com/office/drawing/2014/main" id="{B269EE97-0D34-294F-9E5B-1CBE64751822}"/>
              </a:ext>
            </a:extLst>
          </p:cNvPr>
          <p:cNvCxnSpPr>
            <a:cxnSpLocks/>
          </p:cNvCxnSpPr>
          <p:nvPr/>
        </p:nvCxnSpPr>
        <p:spPr>
          <a:xfrm>
            <a:off x="2410318" y="2722248"/>
            <a:ext cx="7860865"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718CECF5-D0C6-6A40-AB25-B80B89C32180}"/>
              </a:ext>
            </a:extLst>
          </p:cNvPr>
          <p:cNvCxnSpPr>
            <a:cxnSpLocks/>
          </p:cNvCxnSpPr>
          <p:nvPr/>
        </p:nvCxnSpPr>
        <p:spPr>
          <a:xfrm flipH="1" flipV="1">
            <a:off x="2410318" y="948018"/>
            <a:ext cx="2" cy="1801036"/>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grpSp>
        <p:nvGrpSpPr>
          <p:cNvPr id="29" name="Group 28">
            <a:extLst>
              <a:ext uri="{FF2B5EF4-FFF2-40B4-BE49-F238E27FC236}">
                <a16:creationId xmlns:a16="http://schemas.microsoft.com/office/drawing/2014/main" id="{3EBF87E8-C45F-174B-A100-61D805C9AC6C}"/>
              </a:ext>
            </a:extLst>
          </p:cNvPr>
          <p:cNvGrpSpPr/>
          <p:nvPr/>
        </p:nvGrpSpPr>
        <p:grpSpPr>
          <a:xfrm>
            <a:off x="3684510" y="2535467"/>
            <a:ext cx="5709903" cy="373333"/>
            <a:chOff x="5342120" y="1334598"/>
            <a:chExt cx="4789935" cy="373333"/>
          </a:xfrm>
        </p:grpSpPr>
        <p:cxnSp>
          <p:nvCxnSpPr>
            <p:cNvPr id="79" name="Straight Connector 78">
              <a:extLst>
                <a:ext uri="{FF2B5EF4-FFF2-40B4-BE49-F238E27FC236}">
                  <a16:creationId xmlns:a16="http://schemas.microsoft.com/office/drawing/2014/main" id="{0CB143F7-61D7-A445-B94B-28FFB5B5B591}"/>
                </a:ext>
              </a:extLst>
            </p:cNvPr>
            <p:cNvCxnSpPr>
              <a:cxnSpLocks/>
            </p:cNvCxnSpPr>
            <p:nvPr/>
          </p:nvCxnSpPr>
          <p:spPr>
            <a:xfrm>
              <a:off x="5468615" y="1525051"/>
              <a:ext cx="4663440" cy="2650"/>
            </a:xfrm>
            <a:prstGeom prst="line">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0A6E64-2B78-664C-B2D4-BA55314605FE}"/>
                </a:ext>
              </a:extLst>
            </p:cNvPr>
            <p:cNvCxnSpPr>
              <a:cxnSpLocks/>
            </p:cNvCxnSpPr>
            <p:nvPr/>
          </p:nvCxnSpPr>
          <p:spPr>
            <a:xfrm>
              <a:off x="10123903" y="1334598"/>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E65F40-2CD3-484E-9BEB-130D8D3123A0}"/>
                </a:ext>
              </a:extLst>
            </p:cNvPr>
            <p:cNvCxnSpPr>
              <a:cxnSpLocks/>
            </p:cNvCxnSpPr>
            <p:nvPr/>
          </p:nvCxnSpPr>
          <p:spPr>
            <a:xfrm>
              <a:off x="5342120" y="1342171"/>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ADEA82C8-1E80-2741-9770-90D980EA92B1}"/>
              </a:ext>
            </a:extLst>
          </p:cNvPr>
          <p:cNvCxnSpPr>
            <a:cxnSpLocks/>
          </p:cNvCxnSpPr>
          <p:nvPr/>
        </p:nvCxnSpPr>
        <p:spPr>
          <a:xfrm>
            <a:off x="3177574" y="1115887"/>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628CC6CB-0D53-E944-9D81-CF63BE7BEEF1}"/>
              </a:ext>
            </a:extLst>
          </p:cNvPr>
          <p:cNvPicPr>
            <a:picLocks noChangeAspect="1"/>
          </p:cNvPicPr>
          <p:nvPr/>
        </p:nvPicPr>
        <p:blipFill>
          <a:blip r:embed="rId5"/>
          <a:stretch>
            <a:fillRect/>
          </a:stretch>
        </p:blipFill>
        <p:spPr>
          <a:xfrm>
            <a:off x="10339079" y="2505841"/>
            <a:ext cx="486426" cy="486426"/>
          </a:xfrm>
          <a:prstGeom prst="rect">
            <a:avLst/>
          </a:prstGeom>
        </p:spPr>
      </p:pic>
      <p:sp>
        <p:nvSpPr>
          <p:cNvPr id="134" name="Rectangle 133">
            <a:extLst>
              <a:ext uri="{FF2B5EF4-FFF2-40B4-BE49-F238E27FC236}">
                <a16:creationId xmlns:a16="http://schemas.microsoft.com/office/drawing/2014/main" id="{D13CBED5-69AF-4545-AA31-5BE24812089A}"/>
              </a:ext>
            </a:extLst>
          </p:cNvPr>
          <p:cNvSpPr/>
          <p:nvPr/>
        </p:nvSpPr>
        <p:spPr>
          <a:xfrm>
            <a:off x="3794825" y="377616"/>
            <a:ext cx="167991" cy="1259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pic>
        <p:nvPicPr>
          <p:cNvPr id="137" name="Picture 136">
            <a:extLst>
              <a:ext uri="{FF2B5EF4-FFF2-40B4-BE49-F238E27FC236}">
                <a16:creationId xmlns:a16="http://schemas.microsoft.com/office/drawing/2014/main" id="{FFB860F1-8F5A-0043-B79A-0E6062EA7813}"/>
              </a:ext>
            </a:extLst>
          </p:cNvPr>
          <p:cNvPicPr>
            <a:picLocks noChangeAspect="1"/>
          </p:cNvPicPr>
          <p:nvPr/>
        </p:nvPicPr>
        <p:blipFill>
          <a:blip r:embed="rId6"/>
          <a:stretch>
            <a:fillRect/>
          </a:stretch>
        </p:blipFill>
        <p:spPr>
          <a:xfrm>
            <a:off x="2930874" y="420889"/>
            <a:ext cx="468000" cy="468000"/>
          </a:xfrm>
          <a:prstGeom prst="rect">
            <a:avLst/>
          </a:prstGeom>
        </p:spPr>
      </p:pic>
      <p:pic>
        <p:nvPicPr>
          <p:cNvPr id="167" name="Picture 166">
            <a:extLst>
              <a:ext uri="{FF2B5EF4-FFF2-40B4-BE49-F238E27FC236}">
                <a16:creationId xmlns:a16="http://schemas.microsoft.com/office/drawing/2014/main" id="{3A2F528B-8419-844A-A00A-6F2CB20B8665}"/>
              </a:ext>
            </a:extLst>
          </p:cNvPr>
          <p:cNvPicPr>
            <a:picLocks noChangeAspect="1"/>
          </p:cNvPicPr>
          <p:nvPr/>
        </p:nvPicPr>
        <p:blipFill rotWithShape="1">
          <a:blip r:embed="rId6"/>
          <a:srcRect l="4809" r="36470" b="35107"/>
          <a:stretch/>
        </p:blipFill>
        <p:spPr>
          <a:xfrm>
            <a:off x="2251528" y="572499"/>
            <a:ext cx="285550" cy="303702"/>
          </a:xfrm>
          <a:prstGeom prst="rect">
            <a:avLst/>
          </a:prstGeom>
        </p:spPr>
      </p:pic>
      <p:sp>
        <p:nvSpPr>
          <p:cNvPr id="168" name="TextBox 167">
            <a:extLst>
              <a:ext uri="{FF2B5EF4-FFF2-40B4-BE49-F238E27FC236}">
                <a16:creationId xmlns:a16="http://schemas.microsoft.com/office/drawing/2014/main" id="{DFC6D610-607A-FB4C-9153-AB020BE93E3C}"/>
              </a:ext>
            </a:extLst>
          </p:cNvPr>
          <p:cNvSpPr txBox="1"/>
          <p:nvPr/>
        </p:nvSpPr>
        <p:spPr>
          <a:xfrm rot="16200000">
            <a:off x="1545450" y="1499776"/>
            <a:ext cx="1374800" cy="307777"/>
          </a:xfrm>
          <a:prstGeom prst="rect">
            <a:avLst/>
          </a:prstGeom>
          <a:noFill/>
        </p:spPr>
        <p:txBody>
          <a:bodyPr wrap="none" rtlCol="0">
            <a:spAutoFit/>
          </a:bodyPr>
          <a:lstStyle/>
          <a:p>
            <a:r>
              <a:rPr lang="en-CO" sz="1400"/>
              <a:t>Vehicle Capacity</a:t>
            </a:r>
          </a:p>
        </p:txBody>
      </p:sp>
      <p:sp>
        <p:nvSpPr>
          <p:cNvPr id="169" name="TextBox 168">
            <a:extLst>
              <a:ext uri="{FF2B5EF4-FFF2-40B4-BE49-F238E27FC236}">
                <a16:creationId xmlns:a16="http://schemas.microsoft.com/office/drawing/2014/main" id="{E76D88E5-F754-1F4A-B3A0-932726CFDA60}"/>
              </a:ext>
            </a:extLst>
          </p:cNvPr>
          <p:cNvSpPr txBox="1"/>
          <p:nvPr/>
        </p:nvSpPr>
        <p:spPr>
          <a:xfrm>
            <a:off x="9558971" y="2782608"/>
            <a:ext cx="546945" cy="307777"/>
          </a:xfrm>
          <a:prstGeom prst="rect">
            <a:avLst/>
          </a:prstGeom>
          <a:noFill/>
        </p:spPr>
        <p:txBody>
          <a:bodyPr wrap="none" rtlCol="0">
            <a:spAutoFit/>
          </a:bodyPr>
          <a:lstStyle/>
          <a:p>
            <a:r>
              <a:rPr lang="en-CO" sz="1400"/>
              <a:t>Time</a:t>
            </a:r>
          </a:p>
        </p:txBody>
      </p:sp>
    </p:spTree>
    <p:extLst>
      <p:ext uri="{BB962C8B-B14F-4D97-AF65-F5344CB8AC3E}">
        <p14:creationId xmlns:p14="http://schemas.microsoft.com/office/powerpoint/2010/main" val="4166170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4D9B62-1136-E446-9529-325A2B493AE4}"/>
              </a:ext>
            </a:extLst>
          </p:cNvPr>
          <p:cNvGrpSpPr/>
          <p:nvPr/>
        </p:nvGrpSpPr>
        <p:grpSpPr>
          <a:xfrm>
            <a:off x="4104204" y="2915992"/>
            <a:ext cx="4492938" cy="2900343"/>
            <a:chOff x="6216984" y="2804937"/>
            <a:chExt cx="4492938" cy="2900343"/>
          </a:xfrm>
        </p:grpSpPr>
        <p:pic>
          <p:nvPicPr>
            <p:cNvPr id="14" name="Picture 13" descr="A traffic light&#10;&#10;Description automatically generated">
              <a:extLst>
                <a:ext uri="{FF2B5EF4-FFF2-40B4-BE49-F238E27FC236}">
                  <a16:creationId xmlns:a16="http://schemas.microsoft.com/office/drawing/2014/main" id="{C336C1FB-C2A1-FC4C-AAF1-6060DC4B6160}"/>
                </a:ext>
              </a:extLst>
            </p:cNvPr>
            <p:cNvPicPr>
              <a:picLocks noChangeAspect="1"/>
            </p:cNvPicPr>
            <p:nvPr/>
          </p:nvPicPr>
          <p:blipFill rotWithShape="1">
            <a:blip r:embed="rId3">
              <a:extLst>
                <a:ext uri="{28A0092B-C50C-407E-A947-70E740481C1C}">
                  <a14:useLocalDpi xmlns:a14="http://schemas.microsoft.com/office/drawing/2010/main" val="0"/>
                </a:ext>
              </a:extLst>
            </a:blip>
            <a:srcRect l="16594" t="42794" r="31911" b="15436"/>
            <a:stretch/>
          </p:blipFill>
          <p:spPr>
            <a:xfrm>
              <a:off x="6216984" y="2840737"/>
              <a:ext cx="4414440" cy="2864543"/>
            </a:xfrm>
            <a:prstGeom prst="rect">
              <a:avLst/>
            </a:prstGeom>
          </p:spPr>
        </p:pic>
        <p:sp>
          <p:nvSpPr>
            <p:cNvPr id="9" name="Rectangle 8">
              <a:extLst>
                <a:ext uri="{FF2B5EF4-FFF2-40B4-BE49-F238E27FC236}">
                  <a16:creationId xmlns:a16="http://schemas.microsoft.com/office/drawing/2014/main" id="{017BEEC7-81B4-D441-AF34-A5ABB7571D80}"/>
                </a:ext>
              </a:extLst>
            </p:cNvPr>
            <p:cNvSpPr/>
            <p:nvPr/>
          </p:nvSpPr>
          <p:spPr>
            <a:xfrm>
              <a:off x="8842123"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19" name="Straight Arrow Connector 18">
              <a:extLst>
                <a:ext uri="{FF2B5EF4-FFF2-40B4-BE49-F238E27FC236}">
                  <a16:creationId xmlns:a16="http://schemas.microsoft.com/office/drawing/2014/main" id="{E33A1D4F-8475-824F-B733-625141B819F3}"/>
                </a:ext>
              </a:extLst>
            </p:cNvPr>
            <p:cNvCxnSpPr>
              <a:cxnSpLocks/>
            </p:cNvCxnSpPr>
            <p:nvPr/>
          </p:nvCxnSpPr>
          <p:spPr>
            <a:xfrm flipH="1">
              <a:off x="7733696" y="4220788"/>
              <a:ext cx="109106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7C8459-0BA5-454F-AFFA-61DAA0661F96}"/>
                </a:ext>
              </a:extLst>
            </p:cNvPr>
            <p:cNvSpPr/>
            <p:nvPr/>
          </p:nvSpPr>
          <p:spPr>
            <a:xfrm>
              <a:off x="7804256" y="2804937"/>
              <a:ext cx="2882498" cy="12301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39" name="Rectangle 38">
              <a:extLst>
                <a:ext uri="{FF2B5EF4-FFF2-40B4-BE49-F238E27FC236}">
                  <a16:creationId xmlns:a16="http://schemas.microsoft.com/office/drawing/2014/main" id="{FF5C37F0-B786-694B-8F0F-3A0140159107}"/>
                </a:ext>
              </a:extLst>
            </p:cNvPr>
            <p:cNvSpPr/>
            <p:nvPr/>
          </p:nvSpPr>
          <p:spPr>
            <a:xfrm>
              <a:off x="7455157" y="4398854"/>
              <a:ext cx="391039" cy="3517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D245BFDD-A899-8644-987B-5C61CCDF72C4}"/>
                </a:ext>
              </a:extLst>
            </p:cNvPr>
            <p:cNvSpPr/>
            <p:nvPr/>
          </p:nvSpPr>
          <p:spPr>
            <a:xfrm>
              <a:off x="9075052" y="4750237"/>
              <a:ext cx="121064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2" name="Rectangle 41">
              <a:extLst>
                <a:ext uri="{FF2B5EF4-FFF2-40B4-BE49-F238E27FC236}">
                  <a16:creationId xmlns:a16="http://schemas.microsoft.com/office/drawing/2014/main" id="{EBDE43CF-82CB-F944-BB8E-66EF1255F438}"/>
                </a:ext>
              </a:extLst>
            </p:cNvPr>
            <p:cNvSpPr/>
            <p:nvPr/>
          </p:nvSpPr>
          <p:spPr>
            <a:xfrm>
              <a:off x="10504695" y="4802911"/>
              <a:ext cx="20522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4" name="Rectangle 43">
              <a:extLst>
                <a:ext uri="{FF2B5EF4-FFF2-40B4-BE49-F238E27FC236}">
                  <a16:creationId xmlns:a16="http://schemas.microsoft.com/office/drawing/2014/main" id="{658E5507-288F-9644-BD58-98C7078A5922}"/>
                </a:ext>
              </a:extLst>
            </p:cNvPr>
            <p:cNvSpPr/>
            <p:nvPr/>
          </p:nvSpPr>
          <p:spPr>
            <a:xfrm>
              <a:off x="10371625" y="3382735"/>
              <a:ext cx="163768"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6" name="Rectangle 45">
              <a:extLst>
                <a:ext uri="{FF2B5EF4-FFF2-40B4-BE49-F238E27FC236}">
                  <a16:creationId xmlns:a16="http://schemas.microsoft.com/office/drawing/2014/main" id="{C0001108-8F16-3343-9D39-26C589697135}"/>
                </a:ext>
              </a:extLst>
            </p:cNvPr>
            <p:cNvSpPr/>
            <p:nvPr/>
          </p:nvSpPr>
          <p:spPr>
            <a:xfrm>
              <a:off x="7772940" y="5498444"/>
              <a:ext cx="1012578" cy="178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48" name="Rectangle 47">
            <a:extLst>
              <a:ext uri="{FF2B5EF4-FFF2-40B4-BE49-F238E27FC236}">
                <a16:creationId xmlns:a16="http://schemas.microsoft.com/office/drawing/2014/main" id="{0EA971E6-2D88-1046-BC8A-F5E1678B452F}"/>
              </a:ext>
            </a:extLst>
          </p:cNvPr>
          <p:cNvSpPr/>
          <p:nvPr/>
        </p:nvSpPr>
        <p:spPr>
          <a:xfrm>
            <a:off x="3059626" y="94801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86" name="Straight Arrow Connector 85">
            <a:extLst>
              <a:ext uri="{FF2B5EF4-FFF2-40B4-BE49-F238E27FC236}">
                <a16:creationId xmlns:a16="http://schemas.microsoft.com/office/drawing/2014/main" id="{B269EE97-0D34-294F-9E5B-1CBE64751822}"/>
              </a:ext>
            </a:extLst>
          </p:cNvPr>
          <p:cNvCxnSpPr>
            <a:cxnSpLocks/>
          </p:cNvCxnSpPr>
          <p:nvPr/>
        </p:nvCxnSpPr>
        <p:spPr>
          <a:xfrm>
            <a:off x="2410318" y="2722248"/>
            <a:ext cx="7860865"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718CECF5-D0C6-6A40-AB25-B80B89C32180}"/>
              </a:ext>
            </a:extLst>
          </p:cNvPr>
          <p:cNvCxnSpPr>
            <a:cxnSpLocks/>
          </p:cNvCxnSpPr>
          <p:nvPr/>
        </p:nvCxnSpPr>
        <p:spPr>
          <a:xfrm flipH="1" flipV="1">
            <a:off x="2410318" y="948018"/>
            <a:ext cx="2" cy="1801036"/>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grpSp>
        <p:nvGrpSpPr>
          <p:cNvPr id="29" name="Group 28">
            <a:extLst>
              <a:ext uri="{FF2B5EF4-FFF2-40B4-BE49-F238E27FC236}">
                <a16:creationId xmlns:a16="http://schemas.microsoft.com/office/drawing/2014/main" id="{3EBF87E8-C45F-174B-A100-61D805C9AC6C}"/>
              </a:ext>
            </a:extLst>
          </p:cNvPr>
          <p:cNvGrpSpPr/>
          <p:nvPr/>
        </p:nvGrpSpPr>
        <p:grpSpPr>
          <a:xfrm>
            <a:off x="3684510" y="2535467"/>
            <a:ext cx="5709903" cy="373333"/>
            <a:chOff x="5342120" y="1334598"/>
            <a:chExt cx="4789935" cy="373333"/>
          </a:xfrm>
        </p:grpSpPr>
        <p:cxnSp>
          <p:nvCxnSpPr>
            <p:cNvPr id="79" name="Straight Connector 78">
              <a:extLst>
                <a:ext uri="{FF2B5EF4-FFF2-40B4-BE49-F238E27FC236}">
                  <a16:creationId xmlns:a16="http://schemas.microsoft.com/office/drawing/2014/main" id="{0CB143F7-61D7-A445-B94B-28FFB5B5B591}"/>
                </a:ext>
              </a:extLst>
            </p:cNvPr>
            <p:cNvCxnSpPr>
              <a:cxnSpLocks/>
            </p:cNvCxnSpPr>
            <p:nvPr/>
          </p:nvCxnSpPr>
          <p:spPr>
            <a:xfrm>
              <a:off x="5468615" y="1525051"/>
              <a:ext cx="4663440" cy="2650"/>
            </a:xfrm>
            <a:prstGeom prst="line">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0A6E64-2B78-664C-B2D4-BA55314605FE}"/>
                </a:ext>
              </a:extLst>
            </p:cNvPr>
            <p:cNvCxnSpPr>
              <a:cxnSpLocks/>
            </p:cNvCxnSpPr>
            <p:nvPr/>
          </p:nvCxnSpPr>
          <p:spPr>
            <a:xfrm>
              <a:off x="10123903" y="1334598"/>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E65F40-2CD3-484E-9BEB-130D8D3123A0}"/>
                </a:ext>
              </a:extLst>
            </p:cNvPr>
            <p:cNvCxnSpPr>
              <a:cxnSpLocks/>
            </p:cNvCxnSpPr>
            <p:nvPr/>
          </p:nvCxnSpPr>
          <p:spPr>
            <a:xfrm>
              <a:off x="5342120" y="1342171"/>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ADEA82C8-1E80-2741-9770-90D980EA92B1}"/>
              </a:ext>
            </a:extLst>
          </p:cNvPr>
          <p:cNvCxnSpPr>
            <a:cxnSpLocks/>
          </p:cNvCxnSpPr>
          <p:nvPr/>
        </p:nvCxnSpPr>
        <p:spPr>
          <a:xfrm>
            <a:off x="3177574" y="1115887"/>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628CC6CB-0D53-E944-9D81-CF63BE7BEEF1}"/>
              </a:ext>
            </a:extLst>
          </p:cNvPr>
          <p:cNvPicPr>
            <a:picLocks noChangeAspect="1"/>
          </p:cNvPicPr>
          <p:nvPr/>
        </p:nvPicPr>
        <p:blipFill>
          <a:blip r:embed="rId4"/>
          <a:stretch>
            <a:fillRect/>
          </a:stretch>
        </p:blipFill>
        <p:spPr>
          <a:xfrm>
            <a:off x="10339079" y="2505841"/>
            <a:ext cx="486426" cy="486426"/>
          </a:xfrm>
          <a:prstGeom prst="rect">
            <a:avLst/>
          </a:prstGeom>
        </p:spPr>
      </p:pic>
      <p:sp>
        <p:nvSpPr>
          <p:cNvPr id="134" name="Rectangle 133">
            <a:extLst>
              <a:ext uri="{FF2B5EF4-FFF2-40B4-BE49-F238E27FC236}">
                <a16:creationId xmlns:a16="http://schemas.microsoft.com/office/drawing/2014/main" id="{D13CBED5-69AF-4545-AA31-5BE24812089A}"/>
              </a:ext>
            </a:extLst>
          </p:cNvPr>
          <p:cNvSpPr/>
          <p:nvPr/>
        </p:nvSpPr>
        <p:spPr>
          <a:xfrm>
            <a:off x="3794825" y="377616"/>
            <a:ext cx="167991" cy="1259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pic>
        <p:nvPicPr>
          <p:cNvPr id="167" name="Picture 166">
            <a:extLst>
              <a:ext uri="{FF2B5EF4-FFF2-40B4-BE49-F238E27FC236}">
                <a16:creationId xmlns:a16="http://schemas.microsoft.com/office/drawing/2014/main" id="{3A2F528B-8419-844A-A00A-6F2CB20B8665}"/>
              </a:ext>
            </a:extLst>
          </p:cNvPr>
          <p:cNvPicPr>
            <a:picLocks noChangeAspect="1"/>
          </p:cNvPicPr>
          <p:nvPr/>
        </p:nvPicPr>
        <p:blipFill rotWithShape="1">
          <a:blip r:embed="rId5"/>
          <a:srcRect l="4809" r="36470" b="35107"/>
          <a:stretch/>
        </p:blipFill>
        <p:spPr>
          <a:xfrm>
            <a:off x="2251528" y="572499"/>
            <a:ext cx="285550" cy="303702"/>
          </a:xfrm>
          <a:prstGeom prst="rect">
            <a:avLst/>
          </a:prstGeom>
        </p:spPr>
      </p:pic>
      <p:sp>
        <p:nvSpPr>
          <p:cNvPr id="168" name="TextBox 167">
            <a:extLst>
              <a:ext uri="{FF2B5EF4-FFF2-40B4-BE49-F238E27FC236}">
                <a16:creationId xmlns:a16="http://schemas.microsoft.com/office/drawing/2014/main" id="{DFC6D610-607A-FB4C-9153-AB020BE93E3C}"/>
              </a:ext>
            </a:extLst>
          </p:cNvPr>
          <p:cNvSpPr txBox="1"/>
          <p:nvPr/>
        </p:nvSpPr>
        <p:spPr>
          <a:xfrm rot="16200000">
            <a:off x="1545450" y="1499776"/>
            <a:ext cx="1374800" cy="307777"/>
          </a:xfrm>
          <a:prstGeom prst="rect">
            <a:avLst/>
          </a:prstGeom>
          <a:noFill/>
        </p:spPr>
        <p:txBody>
          <a:bodyPr wrap="none" rtlCol="0">
            <a:spAutoFit/>
          </a:bodyPr>
          <a:lstStyle/>
          <a:p>
            <a:r>
              <a:rPr lang="en-CO" sz="1400"/>
              <a:t>Vehicle Capacity</a:t>
            </a:r>
          </a:p>
        </p:txBody>
      </p:sp>
      <p:sp>
        <p:nvSpPr>
          <p:cNvPr id="169" name="TextBox 168">
            <a:extLst>
              <a:ext uri="{FF2B5EF4-FFF2-40B4-BE49-F238E27FC236}">
                <a16:creationId xmlns:a16="http://schemas.microsoft.com/office/drawing/2014/main" id="{E76D88E5-F754-1F4A-B3A0-932726CFDA60}"/>
              </a:ext>
            </a:extLst>
          </p:cNvPr>
          <p:cNvSpPr txBox="1"/>
          <p:nvPr/>
        </p:nvSpPr>
        <p:spPr>
          <a:xfrm>
            <a:off x="9558971" y="2782608"/>
            <a:ext cx="546945" cy="307777"/>
          </a:xfrm>
          <a:prstGeom prst="rect">
            <a:avLst/>
          </a:prstGeom>
          <a:noFill/>
        </p:spPr>
        <p:txBody>
          <a:bodyPr wrap="none" rtlCol="0">
            <a:spAutoFit/>
          </a:bodyPr>
          <a:lstStyle/>
          <a:p>
            <a:r>
              <a:rPr lang="en-CO" sz="1400"/>
              <a:t>Time</a:t>
            </a:r>
          </a:p>
        </p:txBody>
      </p:sp>
      <p:grpSp>
        <p:nvGrpSpPr>
          <p:cNvPr id="50" name="Group 49">
            <a:extLst>
              <a:ext uri="{FF2B5EF4-FFF2-40B4-BE49-F238E27FC236}">
                <a16:creationId xmlns:a16="http://schemas.microsoft.com/office/drawing/2014/main" id="{F51533A7-7990-D24C-BEA5-0E558C9897CD}"/>
              </a:ext>
            </a:extLst>
          </p:cNvPr>
          <p:cNvGrpSpPr/>
          <p:nvPr/>
        </p:nvGrpSpPr>
        <p:grpSpPr>
          <a:xfrm>
            <a:off x="3805518" y="934426"/>
            <a:ext cx="252000" cy="252000"/>
            <a:chOff x="6350999" y="4440714"/>
            <a:chExt cx="252000" cy="252000"/>
          </a:xfrm>
        </p:grpSpPr>
        <p:sp>
          <p:nvSpPr>
            <p:cNvPr id="51" name="Oval 50">
              <a:extLst>
                <a:ext uri="{FF2B5EF4-FFF2-40B4-BE49-F238E27FC236}">
                  <a16:creationId xmlns:a16="http://schemas.microsoft.com/office/drawing/2014/main" id="{F8699D26-CDF2-9E47-A5BA-78C2614ECF40}"/>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2" name="Oval 51">
              <a:extLst>
                <a:ext uri="{FF2B5EF4-FFF2-40B4-BE49-F238E27FC236}">
                  <a16:creationId xmlns:a16="http://schemas.microsoft.com/office/drawing/2014/main" id="{9C9A9B66-EF74-7B4D-A903-7BC6371E1828}"/>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53" name="Straight Arrow Connector 52">
            <a:extLst>
              <a:ext uri="{FF2B5EF4-FFF2-40B4-BE49-F238E27FC236}">
                <a16:creationId xmlns:a16="http://schemas.microsoft.com/office/drawing/2014/main" id="{20199A7E-ABF1-9246-BF3B-D3214955EC5C}"/>
              </a:ext>
            </a:extLst>
          </p:cNvPr>
          <p:cNvCxnSpPr>
            <a:cxnSpLocks/>
            <a:endCxn id="51" idx="2"/>
          </p:cNvCxnSpPr>
          <p:nvPr/>
        </p:nvCxnSpPr>
        <p:spPr>
          <a:xfrm flipV="1">
            <a:off x="3295522" y="1060426"/>
            <a:ext cx="509996"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733C78-7796-334E-98FE-8D988936C409}"/>
              </a:ext>
            </a:extLst>
          </p:cNvPr>
          <p:cNvCxnSpPr>
            <a:cxnSpLocks/>
            <a:stCxn id="52" idx="4"/>
          </p:cNvCxnSpPr>
          <p:nvPr/>
        </p:nvCxnSpPr>
        <p:spPr>
          <a:xfrm>
            <a:off x="3933959"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DD6DDEE-4538-2C45-A81D-E3C93166238F}"/>
              </a:ext>
            </a:extLst>
          </p:cNvPr>
          <p:cNvCxnSpPr/>
          <p:nvPr/>
        </p:nvCxnSpPr>
        <p:spPr>
          <a:xfrm>
            <a:off x="3177574" y="1283485"/>
            <a:ext cx="767256"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56" name="Group 55">
            <a:extLst>
              <a:ext uri="{FF2B5EF4-FFF2-40B4-BE49-F238E27FC236}">
                <a16:creationId xmlns:a16="http://schemas.microsoft.com/office/drawing/2014/main" id="{CD2E17C8-E4D7-BE48-ACB7-66C5D342CAE0}"/>
              </a:ext>
            </a:extLst>
          </p:cNvPr>
          <p:cNvGrpSpPr>
            <a:grpSpLocks noChangeAspect="1"/>
          </p:cNvGrpSpPr>
          <p:nvPr/>
        </p:nvGrpSpPr>
        <p:grpSpPr>
          <a:xfrm>
            <a:off x="3684510" y="419708"/>
            <a:ext cx="468000" cy="468000"/>
            <a:chOff x="551636" y="2758642"/>
            <a:chExt cx="720000" cy="720000"/>
          </a:xfrm>
        </p:grpSpPr>
        <p:pic>
          <p:nvPicPr>
            <p:cNvPr id="57" name="Picture 56">
              <a:extLst>
                <a:ext uri="{FF2B5EF4-FFF2-40B4-BE49-F238E27FC236}">
                  <a16:creationId xmlns:a16="http://schemas.microsoft.com/office/drawing/2014/main" id="{DD58D06A-8C5B-9E48-AA32-6E7FA9E268BA}"/>
                </a:ext>
              </a:extLst>
            </p:cNvPr>
            <p:cNvPicPr>
              <a:picLocks noChangeAspect="1"/>
            </p:cNvPicPr>
            <p:nvPr/>
          </p:nvPicPr>
          <p:blipFill>
            <a:blip r:embed="rId5"/>
            <a:stretch>
              <a:fillRect/>
            </a:stretch>
          </p:blipFill>
          <p:spPr>
            <a:xfrm>
              <a:off x="551636" y="2758642"/>
              <a:ext cx="720000" cy="720000"/>
            </a:xfrm>
            <a:prstGeom prst="rect">
              <a:avLst/>
            </a:prstGeom>
          </p:spPr>
        </p:pic>
        <p:sp>
          <p:nvSpPr>
            <p:cNvPr id="58" name="Rectangle 57">
              <a:extLst>
                <a:ext uri="{FF2B5EF4-FFF2-40B4-BE49-F238E27FC236}">
                  <a16:creationId xmlns:a16="http://schemas.microsoft.com/office/drawing/2014/main" id="{AD69D11C-09D1-4548-876B-FF5AB3BFC8F9}"/>
                </a:ext>
              </a:extLst>
            </p:cNvPr>
            <p:cNvSpPr/>
            <p:nvPr/>
          </p:nvSpPr>
          <p:spPr>
            <a:xfrm>
              <a:off x="728730" y="2758642"/>
              <a:ext cx="310403" cy="14578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pic>
        <p:nvPicPr>
          <p:cNvPr id="59" name="Picture 58">
            <a:extLst>
              <a:ext uri="{FF2B5EF4-FFF2-40B4-BE49-F238E27FC236}">
                <a16:creationId xmlns:a16="http://schemas.microsoft.com/office/drawing/2014/main" id="{EDEF27D3-B7DD-2B4B-B165-1624ADAADAB9}"/>
              </a:ext>
            </a:extLst>
          </p:cNvPr>
          <p:cNvPicPr>
            <a:picLocks noChangeAspect="1"/>
          </p:cNvPicPr>
          <p:nvPr/>
        </p:nvPicPr>
        <p:blipFill>
          <a:blip r:embed="rId6">
            <a:duotone>
              <a:schemeClr val="accent5">
                <a:shade val="45000"/>
                <a:satMod val="135000"/>
              </a:schemeClr>
              <a:prstClr val="white"/>
            </a:duotone>
          </a:blip>
          <a:stretch>
            <a:fillRect/>
          </a:stretch>
        </p:blipFill>
        <p:spPr>
          <a:xfrm flipH="1">
            <a:off x="6686074" y="3841556"/>
            <a:ext cx="330515" cy="330515"/>
          </a:xfrm>
          <a:prstGeom prst="rect">
            <a:avLst/>
          </a:prstGeom>
        </p:spPr>
      </p:pic>
    </p:spTree>
    <p:extLst>
      <p:ext uri="{BB962C8B-B14F-4D97-AF65-F5344CB8AC3E}">
        <p14:creationId xmlns:p14="http://schemas.microsoft.com/office/powerpoint/2010/main" val="393224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39 0.00694 L -0.09518 0.02153 " pathEditMode="relative" ptsTypes="AA">
                                      <p:cBhvr>
                                        <p:cTn id="6"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4D9B62-1136-E446-9529-325A2B493AE4}"/>
              </a:ext>
            </a:extLst>
          </p:cNvPr>
          <p:cNvGrpSpPr/>
          <p:nvPr/>
        </p:nvGrpSpPr>
        <p:grpSpPr>
          <a:xfrm>
            <a:off x="4104204" y="2915992"/>
            <a:ext cx="4492938" cy="2900343"/>
            <a:chOff x="6216984" y="2804937"/>
            <a:chExt cx="4492938" cy="2900343"/>
          </a:xfrm>
        </p:grpSpPr>
        <p:pic>
          <p:nvPicPr>
            <p:cNvPr id="14" name="Picture 13" descr="A traffic light&#10;&#10;Description automatically generated">
              <a:extLst>
                <a:ext uri="{FF2B5EF4-FFF2-40B4-BE49-F238E27FC236}">
                  <a16:creationId xmlns:a16="http://schemas.microsoft.com/office/drawing/2014/main" id="{C336C1FB-C2A1-FC4C-AAF1-6060DC4B6160}"/>
                </a:ext>
              </a:extLst>
            </p:cNvPr>
            <p:cNvPicPr>
              <a:picLocks noChangeAspect="1"/>
            </p:cNvPicPr>
            <p:nvPr/>
          </p:nvPicPr>
          <p:blipFill rotWithShape="1">
            <a:blip r:embed="rId3">
              <a:extLst>
                <a:ext uri="{28A0092B-C50C-407E-A947-70E740481C1C}">
                  <a14:useLocalDpi xmlns:a14="http://schemas.microsoft.com/office/drawing/2010/main" val="0"/>
                </a:ext>
              </a:extLst>
            </a:blip>
            <a:srcRect l="16594" t="42794" r="31911" b="15436"/>
            <a:stretch/>
          </p:blipFill>
          <p:spPr>
            <a:xfrm>
              <a:off x="6216984" y="2840737"/>
              <a:ext cx="4414440" cy="2864543"/>
            </a:xfrm>
            <a:prstGeom prst="rect">
              <a:avLst/>
            </a:prstGeom>
          </p:spPr>
        </p:pic>
        <p:sp>
          <p:nvSpPr>
            <p:cNvPr id="9" name="Rectangle 8">
              <a:extLst>
                <a:ext uri="{FF2B5EF4-FFF2-40B4-BE49-F238E27FC236}">
                  <a16:creationId xmlns:a16="http://schemas.microsoft.com/office/drawing/2014/main" id="{017BEEC7-81B4-D441-AF34-A5ABB7571D80}"/>
                </a:ext>
              </a:extLst>
            </p:cNvPr>
            <p:cNvSpPr/>
            <p:nvPr/>
          </p:nvSpPr>
          <p:spPr>
            <a:xfrm>
              <a:off x="8842123"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19" name="Straight Arrow Connector 18">
              <a:extLst>
                <a:ext uri="{FF2B5EF4-FFF2-40B4-BE49-F238E27FC236}">
                  <a16:creationId xmlns:a16="http://schemas.microsoft.com/office/drawing/2014/main" id="{E33A1D4F-8475-824F-B733-625141B819F3}"/>
                </a:ext>
              </a:extLst>
            </p:cNvPr>
            <p:cNvCxnSpPr>
              <a:cxnSpLocks/>
            </p:cNvCxnSpPr>
            <p:nvPr/>
          </p:nvCxnSpPr>
          <p:spPr>
            <a:xfrm flipH="1">
              <a:off x="7733696" y="4220788"/>
              <a:ext cx="109106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1C52E1-AE8C-B648-9E5A-720D1722740D}"/>
                </a:ext>
              </a:extLst>
            </p:cNvPr>
            <p:cNvCxnSpPr>
              <a:cxnSpLocks/>
            </p:cNvCxnSpPr>
            <p:nvPr/>
          </p:nvCxnSpPr>
          <p:spPr>
            <a:xfrm flipV="1">
              <a:off x="7627322" y="3084653"/>
              <a:ext cx="0" cy="9994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7C8459-0BA5-454F-AFFA-61DAA0661F96}"/>
                </a:ext>
              </a:extLst>
            </p:cNvPr>
            <p:cNvSpPr/>
            <p:nvPr/>
          </p:nvSpPr>
          <p:spPr>
            <a:xfrm>
              <a:off x="7804256" y="2804937"/>
              <a:ext cx="2882498" cy="12301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39" name="Rectangle 38">
              <a:extLst>
                <a:ext uri="{FF2B5EF4-FFF2-40B4-BE49-F238E27FC236}">
                  <a16:creationId xmlns:a16="http://schemas.microsoft.com/office/drawing/2014/main" id="{FF5C37F0-B786-694B-8F0F-3A0140159107}"/>
                </a:ext>
              </a:extLst>
            </p:cNvPr>
            <p:cNvSpPr/>
            <p:nvPr/>
          </p:nvSpPr>
          <p:spPr>
            <a:xfrm>
              <a:off x="7455157" y="4398854"/>
              <a:ext cx="391039" cy="3517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D245BFDD-A899-8644-987B-5C61CCDF72C4}"/>
                </a:ext>
              </a:extLst>
            </p:cNvPr>
            <p:cNvSpPr/>
            <p:nvPr/>
          </p:nvSpPr>
          <p:spPr>
            <a:xfrm>
              <a:off x="9075052" y="4750237"/>
              <a:ext cx="121064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2" name="Rectangle 41">
              <a:extLst>
                <a:ext uri="{FF2B5EF4-FFF2-40B4-BE49-F238E27FC236}">
                  <a16:creationId xmlns:a16="http://schemas.microsoft.com/office/drawing/2014/main" id="{EBDE43CF-82CB-F944-BB8E-66EF1255F438}"/>
                </a:ext>
              </a:extLst>
            </p:cNvPr>
            <p:cNvSpPr/>
            <p:nvPr/>
          </p:nvSpPr>
          <p:spPr>
            <a:xfrm>
              <a:off x="10504695" y="4802911"/>
              <a:ext cx="20522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4" name="Rectangle 43">
              <a:extLst>
                <a:ext uri="{FF2B5EF4-FFF2-40B4-BE49-F238E27FC236}">
                  <a16:creationId xmlns:a16="http://schemas.microsoft.com/office/drawing/2014/main" id="{658E5507-288F-9644-BD58-98C7078A5922}"/>
                </a:ext>
              </a:extLst>
            </p:cNvPr>
            <p:cNvSpPr/>
            <p:nvPr/>
          </p:nvSpPr>
          <p:spPr>
            <a:xfrm>
              <a:off x="10371625" y="3382735"/>
              <a:ext cx="163768"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6" name="Rectangle 45">
              <a:extLst>
                <a:ext uri="{FF2B5EF4-FFF2-40B4-BE49-F238E27FC236}">
                  <a16:creationId xmlns:a16="http://schemas.microsoft.com/office/drawing/2014/main" id="{C0001108-8F16-3343-9D39-26C589697135}"/>
                </a:ext>
              </a:extLst>
            </p:cNvPr>
            <p:cNvSpPr/>
            <p:nvPr/>
          </p:nvSpPr>
          <p:spPr>
            <a:xfrm>
              <a:off x="7772940" y="5498444"/>
              <a:ext cx="1012578" cy="178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48" name="Rectangle 47">
            <a:extLst>
              <a:ext uri="{FF2B5EF4-FFF2-40B4-BE49-F238E27FC236}">
                <a16:creationId xmlns:a16="http://schemas.microsoft.com/office/drawing/2014/main" id="{0EA971E6-2D88-1046-BC8A-F5E1678B452F}"/>
              </a:ext>
            </a:extLst>
          </p:cNvPr>
          <p:cNvSpPr/>
          <p:nvPr/>
        </p:nvSpPr>
        <p:spPr>
          <a:xfrm>
            <a:off x="3059626" y="94801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86" name="Straight Arrow Connector 85">
            <a:extLst>
              <a:ext uri="{FF2B5EF4-FFF2-40B4-BE49-F238E27FC236}">
                <a16:creationId xmlns:a16="http://schemas.microsoft.com/office/drawing/2014/main" id="{B269EE97-0D34-294F-9E5B-1CBE64751822}"/>
              </a:ext>
            </a:extLst>
          </p:cNvPr>
          <p:cNvCxnSpPr>
            <a:cxnSpLocks/>
          </p:cNvCxnSpPr>
          <p:nvPr/>
        </p:nvCxnSpPr>
        <p:spPr>
          <a:xfrm>
            <a:off x="2410318" y="2722248"/>
            <a:ext cx="7860865"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718CECF5-D0C6-6A40-AB25-B80B89C32180}"/>
              </a:ext>
            </a:extLst>
          </p:cNvPr>
          <p:cNvCxnSpPr>
            <a:cxnSpLocks/>
          </p:cNvCxnSpPr>
          <p:nvPr/>
        </p:nvCxnSpPr>
        <p:spPr>
          <a:xfrm flipH="1" flipV="1">
            <a:off x="2410318" y="948018"/>
            <a:ext cx="2" cy="1801036"/>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grpSp>
        <p:nvGrpSpPr>
          <p:cNvPr id="29" name="Group 28">
            <a:extLst>
              <a:ext uri="{FF2B5EF4-FFF2-40B4-BE49-F238E27FC236}">
                <a16:creationId xmlns:a16="http://schemas.microsoft.com/office/drawing/2014/main" id="{3EBF87E8-C45F-174B-A100-61D805C9AC6C}"/>
              </a:ext>
            </a:extLst>
          </p:cNvPr>
          <p:cNvGrpSpPr/>
          <p:nvPr/>
        </p:nvGrpSpPr>
        <p:grpSpPr>
          <a:xfrm>
            <a:off x="3684510" y="2535467"/>
            <a:ext cx="5709903" cy="373333"/>
            <a:chOff x="5342120" y="1334598"/>
            <a:chExt cx="4789935" cy="373333"/>
          </a:xfrm>
        </p:grpSpPr>
        <p:cxnSp>
          <p:nvCxnSpPr>
            <p:cNvPr id="79" name="Straight Connector 78">
              <a:extLst>
                <a:ext uri="{FF2B5EF4-FFF2-40B4-BE49-F238E27FC236}">
                  <a16:creationId xmlns:a16="http://schemas.microsoft.com/office/drawing/2014/main" id="{0CB143F7-61D7-A445-B94B-28FFB5B5B591}"/>
                </a:ext>
              </a:extLst>
            </p:cNvPr>
            <p:cNvCxnSpPr>
              <a:cxnSpLocks/>
            </p:cNvCxnSpPr>
            <p:nvPr/>
          </p:nvCxnSpPr>
          <p:spPr>
            <a:xfrm>
              <a:off x="5468615" y="1525051"/>
              <a:ext cx="4663440" cy="2650"/>
            </a:xfrm>
            <a:prstGeom prst="line">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0A6E64-2B78-664C-B2D4-BA55314605FE}"/>
                </a:ext>
              </a:extLst>
            </p:cNvPr>
            <p:cNvCxnSpPr>
              <a:cxnSpLocks/>
            </p:cNvCxnSpPr>
            <p:nvPr/>
          </p:nvCxnSpPr>
          <p:spPr>
            <a:xfrm>
              <a:off x="10123903" y="1334598"/>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E65F40-2CD3-484E-9BEB-130D8D3123A0}"/>
                </a:ext>
              </a:extLst>
            </p:cNvPr>
            <p:cNvCxnSpPr>
              <a:cxnSpLocks/>
            </p:cNvCxnSpPr>
            <p:nvPr/>
          </p:nvCxnSpPr>
          <p:spPr>
            <a:xfrm>
              <a:off x="5342120" y="1342171"/>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ADEA82C8-1E80-2741-9770-90D980EA92B1}"/>
              </a:ext>
            </a:extLst>
          </p:cNvPr>
          <p:cNvCxnSpPr>
            <a:cxnSpLocks/>
          </p:cNvCxnSpPr>
          <p:nvPr/>
        </p:nvCxnSpPr>
        <p:spPr>
          <a:xfrm>
            <a:off x="3177574" y="1115887"/>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628CC6CB-0D53-E944-9D81-CF63BE7BEEF1}"/>
              </a:ext>
            </a:extLst>
          </p:cNvPr>
          <p:cNvPicPr>
            <a:picLocks noChangeAspect="1"/>
          </p:cNvPicPr>
          <p:nvPr/>
        </p:nvPicPr>
        <p:blipFill>
          <a:blip r:embed="rId4"/>
          <a:stretch>
            <a:fillRect/>
          </a:stretch>
        </p:blipFill>
        <p:spPr>
          <a:xfrm>
            <a:off x="10339079" y="2505841"/>
            <a:ext cx="486426" cy="486426"/>
          </a:xfrm>
          <a:prstGeom prst="rect">
            <a:avLst/>
          </a:prstGeom>
        </p:spPr>
      </p:pic>
      <p:sp>
        <p:nvSpPr>
          <p:cNvPr id="134" name="Rectangle 133">
            <a:extLst>
              <a:ext uri="{FF2B5EF4-FFF2-40B4-BE49-F238E27FC236}">
                <a16:creationId xmlns:a16="http://schemas.microsoft.com/office/drawing/2014/main" id="{D13CBED5-69AF-4545-AA31-5BE24812089A}"/>
              </a:ext>
            </a:extLst>
          </p:cNvPr>
          <p:cNvSpPr/>
          <p:nvPr/>
        </p:nvSpPr>
        <p:spPr>
          <a:xfrm>
            <a:off x="3794825" y="377616"/>
            <a:ext cx="167991" cy="1259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pic>
        <p:nvPicPr>
          <p:cNvPr id="167" name="Picture 166">
            <a:extLst>
              <a:ext uri="{FF2B5EF4-FFF2-40B4-BE49-F238E27FC236}">
                <a16:creationId xmlns:a16="http://schemas.microsoft.com/office/drawing/2014/main" id="{3A2F528B-8419-844A-A00A-6F2CB20B8665}"/>
              </a:ext>
            </a:extLst>
          </p:cNvPr>
          <p:cNvPicPr>
            <a:picLocks noChangeAspect="1"/>
          </p:cNvPicPr>
          <p:nvPr/>
        </p:nvPicPr>
        <p:blipFill rotWithShape="1">
          <a:blip r:embed="rId5"/>
          <a:srcRect l="4809" r="36470" b="35107"/>
          <a:stretch/>
        </p:blipFill>
        <p:spPr>
          <a:xfrm>
            <a:off x="2251528" y="572499"/>
            <a:ext cx="285550" cy="303702"/>
          </a:xfrm>
          <a:prstGeom prst="rect">
            <a:avLst/>
          </a:prstGeom>
        </p:spPr>
      </p:pic>
      <p:sp>
        <p:nvSpPr>
          <p:cNvPr id="168" name="TextBox 167">
            <a:extLst>
              <a:ext uri="{FF2B5EF4-FFF2-40B4-BE49-F238E27FC236}">
                <a16:creationId xmlns:a16="http://schemas.microsoft.com/office/drawing/2014/main" id="{DFC6D610-607A-FB4C-9153-AB020BE93E3C}"/>
              </a:ext>
            </a:extLst>
          </p:cNvPr>
          <p:cNvSpPr txBox="1"/>
          <p:nvPr/>
        </p:nvSpPr>
        <p:spPr>
          <a:xfrm rot="16200000">
            <a:off x="1545450" y="1499776"/>
            <a:ext cx="1374800" cy="307777"/>
          </a:xfrm>
          <a:prstGeom prst="rect">
            <a:avLst/>
          </a:prstGeom>
          <a:noFill/>
        </p:spPr>
        <p:txBody>
          <a:bodyPr wrap="none" rtlCol="0">
            <a:spAutoFit/>
          </a:bodyPr>
          <a:lstStyle/>
          <a:p>
            <a:r>
              <a:rPr lang="en-CO" sz="1400"/>
              <a:t>Vehicle Capacity</a:t>
            </a:r>
          </a:p>
        </p:txBody>
      </p:sp>
      <p:sp>
        <p:nvSpPr>
          <p:cNvPr id="169" name="TextBox 168">
            <a:extLst>
              <a:ext uri="{FF2B5EF4-FFF2-40B4-BE49-F238E27FC236}">
                <a16:creationId xmlns:a16="http://schemas.microsoft.com/office/drawing/2014/main" id="{E76D88E5-F754-1F4A-B3A0-932726CFDA60}"/>
              </a:ext>
            </a:extLst>
          </p:cNvPr>
          <p:cNvSpPr txBox="1"/>
          <p:nvPr/>
        </p:nvSpPr>
        <p:spPr>
          <a:xfrm>
            <a:off x="9558971" y="2782608"/>
            <a:ext cx="546945" cy="307777"/>
          </a:xfrm>
          <a:prstGeom prst="rect">
            <a:avLst/>
          </a:prstGeom>
          <a:noFill/>
        </p:spPr>
        <p:txBody>
          <a:bodyPr wrap="none" rtlCol="0">
            <a:spAutoFit/>
          </a:bodyPr>
          <a:lstStyle/>
          <a:p>
            <a:r>
              <a:rPr lang="en-CO" sz="1400"/>
              <a:t>Time</a:t>
            </a:r>
          </a:p>
        </p:txBody>
      </p:sp>
      <p:grpSp>
        <p:nvGrpSpPr>
          <p:cNvPr id="50" name="Group 49">
            <a:extLst>
              <a:ext uri="{FF2B5EF4-FFF2-40B4-BE49-F238E27FC236}">
                <a16:creationId xmlns:a16="http://schemas.microsoft.com/office/drawing/2014/main" id="{F51533A7-7990-D24C-BEA5-0E558C9897CD}"/>
              </a:ext>
            </a:extLst>
          </p:cNvPr>
          <p:cNvGrpSpPr/>
          <p:nvPr/>
        </p:nvGrpSpPr>
        <p:grpSpPr>
          <a:xfrm>
            <a:off x="3805518" y="934426"/>
            <a:ext cx="252000" cy="252000"/>
            <a:chOff x="6350999" y="4440714"/>
            <a:chExt cx="252000" cy="252000"/>
          </a:xfrm>
        </p:grpSpPr>
        <p:sp>
          <p:nvSpPr>
            <p:cNvPr id="51" name="Oval 50">
              <a:extLst>
                <a:ext uri="{FF2B5EF4-FFF2-40B4-BE49-F238E27FC236}">
                  <a16:creationId xmlns:a16="http://schemas.microsoft.com/office/drawing/2014/main" id="{F8699D26-CDF2-9E47-A5BA-78C2614ECF40}"/>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2" name="Oval 51">
              <a:extLst>
                <a:ext uri="{FF2B5EF4-FFF2-40B4-BE49-F238E27FC236}">
                  <a16:creationId xmlns:a16="http://schemas.microsoft.com/office/drawing/2014/main" id="{9C9A9B66-EF74-7B4D-A903-7BC6371E1828}"/>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53" name="Straight Arrow Connector 52">
            <a:extLst>
              <a:ext uri="{FF2B5EF4-FFF2-40B4-BE49-F238E27FC236}">
                <a16:creationId xmlns:a16="http://schemas.microsoft.com/office/drawing/2014/main" id="{20199A7E-ABF1-9246-BF3B-D3214955EC5C}"/>
              </a:ext>
            </a:extLst>
          </p:cNvPr>
          <p:cNvCxnSpPr>
            <a:cxnSpLocks/>
            <a:endCxn id="51" idx="2"/>
          </p:cNvCxnSpPr>
          <p:nvPr/>
        </p:nvCxnSpPr>
        <p:spPr>
          <a:xfrm flipV="1">
            <a:off x="3295522" y="1060426"/>
            <a:ext cx="509996"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733C78-7796-334E-98FE-8D988936C409}"/>
              </a:ext>
            </a:extLst>
          </p:cNvPr>
          <p:cNvCxnSpPr>
            <a:cxnSpLocks/>
            <a:stCxn id="52" idx="4"/>
          </p:cNvCxnSpPr>
          <p:nvPr/>
        </p:nvCxnSpPr>
        <p:spPr>
          <a:xfrm>
            <a:off x="3933959"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DD6DDEE-4538-2C45-A81D-E3C93166238F}"/>
              </a:ext>
            </a:extLst>
          </p:cNvPr>
          <p:cNvCxnSpPr/>
          <p:nvPr/>
        </p:nvCxnSpPr>
        <p:spPr>
          <a:xfrm>
            <a:off x="3177574" y="1283485"/>
            <a:ext cx="767256" cy="0"/>
          </a:xfrm>
          <a:prstGeom prst="line">
            <a:avLst/>
          </a:prstGeom>
          <a:ln w="28575"/>
        </p:spPr>
        <p:style>
          <a:lnRef idx="1">
            <a:schemeClr val="dk1"/>
          </a:lnRef>
          <a:fillRef idx="0">
            <a:schemeClr val="dk1"/>
          </a:fillRef>
          <a:effectRef idx="0">
            <a:schemeClr val="dk1"/>
          </a:effectRef>
          <a:fontRef idx="minor">
            <a:schemeClr val="tx1"/>
          </a:fontRef>
        </p:style>
      </p:cxnSp>
      <p:pic>
        <p:nvPicPr>
          <p:cNvPr id="59" name="Picture 58">
            <a:extLst>
              <a:ext uri="{FF2B5EF4-FFF2-40B4-BE49-F238E27FC236}">
                <a16:creationId xmlns:a16="http://schemas.microsoft.com/office/drawing/2014/main" id="{EDEF27D3-B7DD-2B4B-B165-1624ADAADAB9}"/>
              </a:ext>
            </a:extLst>
          </p:cNvPr>
          <p:cNvPicPr>
            <a:picLocks noChangeAspect="1"/>
          </p:cNvPicPr>
          <p:nvPr/>
        </p:nvPicPr>
        <p:blipFill>
          <a:blip r:embed="rId6">
            <a:duotone>
              <a:schemeClr val="accent5">
                <a:shade val="45000"/>
                <a:satMod val="135000"/>
              </a:schemeClr>
              <a:prstClr val="white"/>
            </a:duotone>
          </a:blip>
          <a:stretch>
            <a:fillRect/>
          </a:stretch>
        </p:blipFill>
        <p:spPr>
          <a:xfrm rot="5400000" flipH="1">
            <a:off x="5618480" y="3936845"/>
            <a:ext cx="330515" cy="330515"/>
          </a:xfrm>
          <a:prstGeom prst="rect">
            <a:avLst/>
          </a:prstGeom>
        </p:spPr>
      </p:pic>
      <p:grpSp>
        <p:nvGrpSpPr>
          <p:cNvPr id="60" name="Group 59">
            <a:extLst>
              <a:ext uri="{FF2B5EF4-FFF2-40B4-BE49-F238E27FC236}">
                <a16:creationId xmlns:a16="http://schemas.microsoft.com/office/drawing/2014/main" id="{326C4B63-8D6C-A645-BFA5-4AADC0338691}"/>
              </a:ext>
            </a:extLst>
          </p:cNvPr>
          <p:cNvGrpSpPr/>
          <p:nvPr/>
        </p:nvGrpSpPr>
        <p:grpSpPr>
          <a:xfrm>
            <a:off x="4624799" y="934426"/>
            <a:ext cx="252000" cy="252000"/>
            <a:chOff x="6350999" y="4440714"/>
            <a:chExt cx="252000" cy="252000"/>
          </a:xfrm>
        </p:grpSpPr>
        <p:sp>
          <p:nvSpPr>
            <p:cNvPr id="61" name="Oval 60">
              <a:extLst>
                <a:ext uri="{FF2B5EF4-FFF2-40B4-BE49-F238E27FC236}">
                  <a16:creationId xmlns:a16="http://schemas.microsoft.com/office/drawing/2014/main" id="{513AFCEF-C18D-0043-9DC0-372AA6F380DA}"/>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2" name="Oval 61">
              <a:extLst>
                <a:ext uri="{FF2B5EF4-FFF2-40B4-BE49-F238E27FC236}">
                  <a16:creationId xmlns:a16="http://schemas.microsoft.com/office/drawing/2014/main" id="{1B050218-155C-024B-AF6A-2C207021EF52}"/>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63" name="Straight Arrow Connector 62">
            <a:extLst>
              <a:ext uri="{FF2B5EF4-FFF2-40B4-BE49-F238E27FC236}">
                <a16:creationId xmlns:a16="http://schemas.microsoft.com/office/drawing/2014/main" id="{714D8BDD-AE0F-9444-9428-A15CEA2B84D0}"/>
              </a:ext>
            </a:extLst>
          </p:cNvPr>
          <p:cNvCxnSpPr>
            <a:cxnSpLocks/>
            <a:endCxn id="61" idx="2"/>
          </p:cNvCxnSpPr>
          <p:nvPr/>
        </p:nvCxnSpPr>
        <p:spPr>
          <a:xfrm>
            <a:off x="4057518" y="1060426"/>
            <a:ext cx="567281"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E3E2A0-5E0C-0847-B6EC-E0A458ABB006}"/>
              </a:ext>
            </a:extLst>
          </p:cNvPr>
          <p:cNvCxnSpPr>
            <a:cxnSpLocks/>
          </p:cNvCxnSpPr>
          <p:nvPr/>
        </p:nvCxnSpPr>
        <p:spPr>
          <a:xfrm>
            <a:off x="3931518" y="1530478"/>
            <a:ext cx="8304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B4FC2FC-51D8-444D-82DD-374558650BC9}"/>
              </a:ext>
            </a:extLst>
          </p:cNvPr>
          <p:cNvCxnSpPr>
            <a:cxnSpLocks/>
          </p:cNvCxnSpPr>
          <p:nvPr/>
        </p:nvCxnSpPr>
        <p:spPr>
          <a:xfrm>
            <a:off x="4761929" y="111588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66" name="Group 65">
            <a:extLst>
              <a:ext uri="{FF2B5EF4-FFF2-40B4-BE49-F238E27FC236}">
                <a16:creationId xmlns:a16="http://schemas.microsoft.com/office/drawing/2014/main" id="{DD8A2327-1C09-8746-80FD-CE8F4CB68AC4}"/>
              </a:ext>
            </a:extLst>
          </p:cNvPr>
          <p:cNvGrpSpPr>
            <a:grpSpLocks noChangeAspect="1"/>
          </p:cNvGrpSpPr>
          <p:nvPr/>
        </p:nvGrpSpPr>
        <p:grpSpPr>
          <a:xfrm>
            <a:off x="4516036" y="384746"/>
            <a:ext cx="468000" cy="506910"/>
            <a:chOff x="551636" y="2698780"/>
            <a:chExt cx="720000" cy="779862"/>
          </a:xfrm>
        </p:grpSpPr>
        <p:pic>
          <p:nvPicPr>
            <p:cNvPr id="67" name="Picture 66">
              <a:extLst>
                <a:ext uri="{FF2B5EF4-FFF2-40B4-BE49-F238E27FC236}">
                  <a16:creationId xmlns:a16="http://schemas.microsoft.com/office/drawing/2014/main" id="{FA408D9D-483C-6845-B7A2-805D1F2C01BD}"/>
                </a:ext>
              </a:extLst>
            </p:cNvPr>
            <p:cNvPicPr>
              <a:picLocks noChangeAspect="1"/>
            </p:cNvPicPr>
            <p:nvPr/>
          </p:nvPicPr>
          <p:blipFill>
            <a:blip r:embed="rId5"/>
            <a:stretch>
              <a:fillRect/>
            </a:stretch>
          </p:blipFill>
          <p:spPr>
            <a:xfrm>
              <a:off x="551636" y="2758642"/>
              <a:ext cx="720000" cy="720000"/>
            </a:xfrm>
            <a:prstGeom prst="rect">
              <a:avLst/>
            </a:prstGeom>
          </p:spPr>
        </p:pic>
        <p:sp>
          <p:nvSpPr>
            <p:cNvPr id="68" name="Rectangle 67">
              <a:extLst>
                <a:ext uri="{FF2B5EF4-FFF2-40B4-BE49-F238E27FC236}">
                  <a16:creationId xmlns:a16="http://schemas.microsoft.com/office/drawing/2014/main" id="{A212CDA9-D501-4942-A92D-0C9744CC5FFC}"/>
                </a:ext>
              </a:extLst>
            </p:cNvPr>
            <p:cNvSpPr/>
            <p:nvPr/>
          </p:nvSpPr>
          <p:spPr>
            <a:xfrm>
              <a:off x="551636" y="2698780"/>
              <a:ext cx="487497" cy="19714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Tree>
    <p:extLst>
      <p:ext uri="{BB962C8B-B14F-4D97-AF65-F5344CB8AC3E}">
        <p14:creationId xmlns:p14="http://schemas.microsoft.com/office/powerpoint/2010/main" val="238335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651 0.00648 L 0.00651 -0.14746 " pathEditMode="relative" ptsTypes="AA">
                                      <p:cBhvr>
                                        <p:cTn id="6"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4D9B62-1136-E446-9529-325A2B493AE4}"/>
              </a:ext>
            </a:extLst>
          </p:cNvPr>
          <p:cNvGrpSpPr/>
          <p:nvPr/>
        </p:nvGrpSpPr>
        <p:grpSpPr>
          <a:xfrm>
            <a:off x="4104204" y="2915992"/>
            <a:ext cx="4492938" cy="2900343"/>
            <a:chOff x="6216984" y="2804937"/>
            <a:chExt cx="4492938" cy="2900343"/>
          </a:xfrm>
        </p:grpSpPr>
        <p:pic>
          <p:nvPicPr>
            <p:cNvPr id="14" name="Picture 13" descr="A traffic light&#10;&#10;Description automatically generated">
              <a:extLst>
                <a:ext uri="{FF2B5EF4-FFF2-40B4-BE49-F238E27FC236}">
                  <a16:creationId xmlns:a16="http://schemas.microsoft.com/office/drawing/2014/main" id="{C336C1FB-C2A1-FC4C-AAF1-6060DC4B6160}"/>
                </a:ext>
              </a:extLst>
            </p:cNvPr>
            <p:cNvPicPr>
              <a:picLocks noChangeAspect="1"/>
            </p:cNvPicPr>
            <p:nvPr/>
          </p:nvPicPr>
          <p:blipFill rotWithShape="1">
            <a:blip r:embed="rId3">
              <a:extLst>
                <a:ext uri="{28A0092B-C50C-407E-A947-70E740481C1C}">
                  <a14:useLocalDpi xmlns:a14="http://schemas.microsoft.com/office/drawing/2010/main" val="0"/>
                </a:ext>
              </a:extLst>
            </a:blip>
            <a:srcRect l="16594" t="42794" r="31911" b="15436"/>
            <a:stretch/>
          </p:blipFill>
          <p:spPr>
            <a:xfrm>
              <a:off x="6216984" y="2840737"/>
              <a:ext cx="4414440" cy="2864543"/>
            </a:xfrm>
            <a:prstGeom prst="rect">
              <a:avLst/>
            </a:prstGeom>
          </p:spPr>
        </p:pic>
        <p:sp>
          <p:nvSpPr>
            <p:cNvPr id="9" name="Rectangle 8">
              <a:extLst>
                <a:ext uri="{FF2B5EF4-FFF2-40B4-BE49-F238E27FC236}">
                  <a16:creationId xmlns:a16="http://schemas.microsoft.com/office/drawing/2014/main" id="{017BEEC7-81B4-D441-AF34-A5ABB7571D80}"/>
                </a:ext>
              </a:extLst>
            </p:cNvPr>
            <p:cNvSpPr/>
            <p:nvPr/>
          </p:nvSpPr>
          <p:spPr>
            <a:xfrm>
              <a:off x="8842123"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19" name="Straight Arrow Connector 18">
              <a:extLst>
                <a:ext uri="{FF2B5EF4-FFF2-40B4-BE49-F238E27FC236}">
                  <a16:creationId xmlns:a16="http://schemas.microsoft.com/office/drawing/2014/main" id="{E33A1D4F-8475-824F-B733-625141B819F3}"/>
                </a:ext>
              </a:extLst>
            </p:cNvPr>
            <p:cNvCxnSpPr>
              <a:cxnSpLocks/>
            </p:cNvCxnSpPr>
            <p:nvPr/>
          </p:nvCxnSpPr>
          <p:spPr>
            <a:xfrm flipH="1">
              <a:off x="7733696" y="4220788"/>
              <a:ext cx="109106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1C52E1-AE8C-B648-9E5A-720D1722740D}"/>
                </a:ext>
              </a:extLst>
            </p:cNvPr>
            <p:cNvCxnSpPr>
              <a:cxnSpLocks/>
            </p:cNvCxnSpPr>
            <p:nvPr/>
          </p:nvCxnSpPr>
          <p:spPr>
            <a:xfrm flipV="1">
              <a:off x="7627322" y="3084653"/>
              <a:ext cx="0" cy="9994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2078F7-D547-304E-9804-CB4CE6665E08}"/>
                </a:ext>
              </a:extLst>
            </p:cNvPr>
            <p:cNvCxnSpPr>
              <a:cxnSpLocks/>
            </p:cNvCxnSpPr>
            <p:nvPr/>
          </p:nvCxnSpPr>
          <p:spPr>
            <a:xfrm flipH="1">
              <a:off x="6516547" y="2985304"/>
              <a:ext cx="949123"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5F6106B-DE1E-4947-8B7D-5CF8891D138E}"/>
                </a:ext>
              </a:extLst>
            </p:cNvPr>
            <p:cNvCxnSpPr>
              <a:cxnSpLocks/>
            </p:cNvCxnSpPr>
            <p:nvPr/>
          </p:nvCxnSpPr>
          <p:spPr>
            <a:xfrm>
              <a:off x="6437653" y="3049125"/>
              <a:ext cx="1" cy="24141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7C8459-0BA5-454F-AFFA-61DAA0661F96}"/>
                </a:ext>
              </a:extLst>
            </p:cNvPr>
            <p:cNvSpPr/>
            <p:nvPr/>
          </p:nvSpPr>
          <p:spPr>
            <a:xfrm>
              <a:off x="7804256" y="2804937"/>
              <a:ext cx="2882498" cy="12301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39" name="Rectangle 38">
              <a:extLst>
                <a:ext uri="{FF2B5EF4-FFF2-40B4-BE49-F238E27FC236}">
                  <a16:creationId xmlns:a16="http://schemas.microsoft.com/office/drawing/2014/main" id="{FF5C37F0-B786-694B-8F0F-3A0140159107}"/>
                </a:ext>
              </a:extLst>
            </p:cNvPr>
            <p:cNvSpPr/>
            <p:nvPr/>
          </p:nvSpPr>
          <p:spPr>
            <a:xfrm>
              <a:off x="7455157" y="4398854"/>
              <a:ext cx="391039" cy="3517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D245BFDD-A899-8644-987B-5C61CCDF72C4}"/>
                </a:ext>
              </a:extLst>
            </p:cNvPr>
            <p:cNvSpPr/>
            <p:nvPr/>
          </p:nvSpPr>
          <p:spPr>
            <a:xfrm>
              <a:off x="9075052" y="4750237"/>
              <a:ext cx="121064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2" name="Rectangle 41">
              <a:extLst>
                <a:ext uri="{FF2B5EF4-FFF2-40B4-BE49-F238E27FC236}">
                  <a16:creationId xmlns:a16="http://schemas.microsoft.com/office/drawing/2014/main" id="{EBDE43CF-82CB-F944-BB8E-66EF1255F438}"/>
                </a:ext>
              </a:extLst>
            </p:cNvPr>
            <p:cNvSpPr/>
            <p:nvPr/>
          </p:nvSpPr>
          <p:spPr>
            <a:xfrm>
              <a:off x="10504695" y="4802911"/>
              <a:ext cx="20522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4" name="Rectangle 43">
              <a:extLst>
                <a:ext uri="{FF2B5EF4-FFF2-40B4-BE49-F238E27FC236}">
                  <a16:creationId xmlns:a16="http://schemas.microsoft.com/office/drawing/2014/main" id="{658E5507-288F-9644-BD58-98C7078A5922}"/>
                </a:ext>
              </a:extLst>
            </p:cNvPr>
            <p:cNvSpPr/>
            <p:nvPr/>
          </p:nvSpPr>
          <p:spPr>
            <a:xfrm>
              <a:off x="10371625" y="3382735"/>
              <a:ext cx="163768"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6" name="Rectangle 45">
              <a:extLst>
                <a:ext uri="{FF2B5EF4-FFF2-40B4-BE49-F238E27FC236}">
                  <a16:creationId xmlns:a16="http://schemas.microsoft.com/office/drawing/2014/main" id="{C0001108-8F16-3343-9D39-26C589697135}"/>
                </a:ext>
              </a:extLst>
            </p:cNvPr>
            <p:cNvSpPr/>
            <p:nvPr/>
          </p:nvSpPr>
          <p:spPr>
            <a:xfrm>
              <a:off x="7772940" y="5498444"/>
              <a:ext cx="1012578" cy="178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48" name="Rectangle 47">
            <a:extLst>
              <a:ext uri="{FF2B5EF4-FFF2-40B4-BE49-F238E27FC236}">
                <a16:creationId xmlns:a16="http://schemas.microsoft.com/office/drawing/2014/main" id="{0EA971E6-2D88-1046-BC8A-F5E1678B452F}"/>
              </a:ext>
            </a:extLst>
          </p:cNvPr>
          <p:cNvSpPr/>
          <p:nvPr/>
        </p:nvSpPr>
        <p:spPr>
          <a:xfrm>
            <a:off x="3059626" y="94801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86" name="Straight Arrow Connector 85">
            <a:extLst>
              <a:ext uri="{FF2B5EF4-FFF2-40B4-BE49-F238E27FC236}">
                <a16:creationId xmlns:a16="http://schemas.microsoft.com/office/drawing/2014/main" id="{B269EE97-0D34-294F-9E5B-1CBE64751822}"/>
              </a:ext>
            </a:extLst>
          </p:cNvPr>
          <p:cNvCxnSpPr>
            <a:cxnSpLocks/>
          </p:cNvCxnSpPr>
          <p:nvPr/>
        </p:nvCxnSpPr>
        <p:spPr>
          <a:xfrm>
            <a:off x="2410318" y="2722248"/>
            <a:ext cx="7860865"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718CECF5-D0C6-6A40-AB25-B80B89C32180}"/>
              </a:ext>
            </a:extLst>
          </p:cNvPr>
          <p:cNvCxnSpPr>
            <a:cxnSpLocks/>
          </p:cNvCxnSpPr>
          <p:nvPr/>
        </p:nvCxnSpPr>
        <p:spPr>
          <a:xfrm flipH="1" flipV="1">
            <a:off x="2410318" y="948018"/>
            <a:ext cx="2" cy="1801036"/>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grpSp>
        <p:nvGrpSpPr>
          <p:cNvPr id="29" name="Group 28">
            <a:extLst>
              <a:ext uri="{FF2B5EF4-FFF2-40B4-BE49-F238E27FC236}">
                <a16:creationId xmlns:a16="http://schemas.microsoft.com/office/drawing/2014/main" id="{3EBF87E8-C45F-174B-A100-61D805C9AC6C}"/>
              </a:ext>
            </a:extLst>
          </p:cNvPr>
          <p:cNvGrpSpPr/>
          <p:nvPr/>
        </p:nvGrpSpPr>
        <p:grpSpPr>
          <a:xfrm>
            <a:off x="3684510" y="2535467"/>
            <a:ext cx="5709903" cy="373333"/>
            <a:chOff x="5342120" y="1334598"/>
            <a:chExt cx="4789935" cy="373333"/>
          </a:xfrm>
        </p:grpSpPr>
        <p:cxnSp>
          <p:nvCxnSpPr>
            <p:cNvPr id="79" name="Straight Connector 78">
              <a:extLst>
                <a:ext uri="{FF2B5EF4-FFF2-40B4-BE49-F238E27FC236}">
                  <a16:creationId xmlns:a16="http://schemas.microsoft.com/office/drawing/2014/main" id="{0CB143F7-61D7-A445-B94B-28FFB5B5B591}"/>
                </a:ext>
              </a:extLst>
            </p:cNvPr>
            <p:cNvCxnSpPr>
              <a:cxnSpLocks/>
            </p:cNvCxnSpPr>
            <p:nvPr/>
          </p:nvCxnSpPr>
          <p:spPr>
            <a:xfrm>
              <a:off x="5468615" y="1525051"/>
              <a:ext cx="4663440" cy="2650"/>
            </a:xfrm>
            <a:prstGeom prst="line">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0A6E64-2B78-664C-B2D4-BA55314605FE}"/>
                </a:ext>
              </a:extLst>
            </p:cNvPr>
            <p:cNvCxnSpPr>
              <a:cxnSpLocks/>
            </p:cNvCxnSpPr>
            <p:nvPr/>
          </p:nvCxnSpPr>
          <p:spPr>
            <a:xfrm>
              <a:off x="10123903" y="1334598"/>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E65F40-2CD3-484E-9BEB-130D8D3123A0}"/>
                </a:ext>
              </a:extLst>
            </p:cNvPr>
            <p:cNvCxnSpPr>
              <a:cxnSpLocks/>
            </p:cNvCxnSpPr>
            <p:nvPr/>
          </p:nvCxnSpPr>
          <p:spPr>
            <a:xfrm>
              <a:off x="5342120" y="1342171"/>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ADEA82C8-1E80-2741-9770-90D980EA92B1}"/>
              </a:ext>
            </a:extLst>
          </p:cNvPr>
          <p:cNvCxnSpPr>
            <a:cxnSpLocks/>
          </p:cNvCxnSpPr>
          <p:nvPr/>
        </p:nvCxnSpPr>
        <p:spPr>
          <a:xfrm>
            <a:off x="3177574" y="1115887"/>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628CC6CB-0D53-E944-9D81-CF63BE7BEEF1}"/>
              </a:ext>
            </a:extLst>
          </p:cNvPr>
          <p:cNvPicPr>
            <a:picLocks noChangeAspect="1"/>
          </p:cNvPicPr>
          <p:nvPr/>
        </p:nvPicPr>
        <p:blipFill>
          <a:blip r:embed="rId4"/>
          <a:stretch>
            <a:fillRect/>
          </a:stretch>
        </p:blipFill>
        <p:spPr>
          <a:xfrm>
            <a:off x="10339079" y="2505841"/>
            <a:ext cx="486426" cy="486426"/>
          </a:xfrm>
          <a:prstGeom prst="rect">
            <a:avLst/>
          </a:prstGeom>
        </p:spPr>
      </p:pic>
      <p:sp>
        <p:nvSpPr>
          <p:cNvPr id="134" name="Rectangle 133">
            <a:extLst>
              <a:ext uri="{FF2B5EF4-FFF2-40B4-BE49-F238E27FC236}">
                <a16:creationId xmlns:a16="http://schemas.microsoft.com/office/drawing/2014/main" id="{D13CBED5-69AF-4545-AA31-5BE24812089A}"/>
              </a:ext>
            </a:extLst>
          </p:cNvPr>
          <p:cNvSpPr/>
          <p:nvPr/>
        </p:nvSpPr>
        <p:spPr>
          <a:xfrm>
            <a:off x="3794825" y="377616"/>
            <a:ext cx="167991" cy="1259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pic>
        <p:nvPicPr>
          <p:cNvPr id="167" name="Picture 166">
            <a:extLst>
              <a:ext uri="{FF2B5EF4-FFF2-40B4-BE49-F238E27FC236}">
                <a16:creationId xmlns:a16="http://schemas.microsoft.com/office/drawing/2014/main" id="{3A2F528B-8419-844A-A00A-6F2CB20B8665}"/>
              </a:ext>
            </a:extLst>
          </p:cNvPr>
          <p:cNvPicPr>
            <a:picLocks noChangeAspect="1"/>
          </p:cNvPicPr>
          <p:nvPr/>
        </p:nvPicPr>
        <p:blipFill rotWithShape="1">
          <a:blip r:embed="rId5"/>
          <a:srcRect l="4809" r="36470" b="35107"/>
          <a:stretch/>
        </p:blipFill>
        <p:spPr>
          <a:xfrm>
            <a:off x="2251528" y="572499"/>
            <a:ext cx="285550" cy="303702"/>
          </a:xfrm>
          <a:prstGeom prst="rect">
            <a:avLst/>
          </a:prstGeom>
        </p:spPr>
      </p:pic>
      <p:sp>
        <p:nvSpPr>
          <p:cNvPr id="168" name="TextBox 167">
            <a:extLst>
              <a:ext uri="{FF2B5EF4-FFF2-40B4-BE49-F238E27FC236}">
                <a16:creationId xmlns:a16="http://schemas.microsoft.com/office/drawing/2014/main" id="{DFC6D610-607A-FB4C-9153-AB020BE93E3C}"/>
              </a:ext>
            </a:extLst>
          </p:cNvPr>
          <p:cNvSpPr txBox="1"/>
          <p:nvPr/>
        </p:nvSpPr>
        <p:spPr>
          <a:xfrm rot="16200000">
            <a:off x="1545450" y="1499776"/>
            <a:ext cx="1374800" cy="307777"/>
          </a:xfrm>
          <a:prstGeom prst="rect">
            <a:avLst/>
          </a:prstGeom>
          <a:noFill/>
        </p:spPr>
        <p:txBody>
          <a:bodyPr wrap="none" rtlCol="0">
            <a:spAutoFit/>
          </a:bodyPr>
          <a:lstStyle/>
          <a:p>
            <a:r>
              <a:rPr lang="en-CO" sz="1400"/>
              <a:t>Vehicle Capacity</a:t>
            </a:r>
          </a:p>
        </p:txBody>
      </p:sp>
      <p:sp>
        <p:nvSpPr>
          <p:cNvPr id="169" name="TextBox 168">
            <a:extLst>
              <a:ext uri="{FF2B5EF4-FFF2-40B4-BE49-F238E27FC236}">
                <a16:creationId xmlns:a16="http://schemas.microsoft.com/office/drawing/2014/main" id="{E76D88E5-F754-1F4A-B3A0-932726CFDA60}"/>
              </a:ext>
            </a:extLst>
          </p:cNvPr>
          <p:cNvSpPr txBox="1"/>
          <p:nvPr/>
        </p:nvSpPr>
        <p:spPr>
          <a:xfrm>
            <a:off x="9558971" y="2782608"/>
            <a:ext cx="546945" cy="307777"/>
          </a:xfrm>
          <a:prstGeom prst="rect">
            <a:avLst/>
          </a:prstGeom>
          <a:noFill/>
        </p:spPr>
        <p:txBody>
          <a:bodyPr wrap="none" rtlCol="0">
            <a:spAutoFit/>
          </a:bodyPr>
          <a:lstStyle/>
          <a:p>
            <a:r>
              <a:rPr lang="en-CO" sz="1400"/>
              <a:t>Time</a:t>
            </a:r>
          </a:p>
        </p:txBody>
      </p:sp>
      <p:grpSp>
        <p:nvGrpSpPr>
          <p:cNvPr id="50" name="Group 49">
            <a:extLst>
              <a:ext uri="{FF2B5EF4-FFF2-40B4-BE49-F238E27FC236}">
                <a16:creationId xmlns:a16="http://schemas.microsoft.com/office/drawing/2014/main" id="{F51533A7-7990-D24C-BEA5-0E558C9897CD}"/>
              </a:ext>
            </a:extLst>
          </p:cNvPr>
          <p:cNvGrpSpPr/>
          <p:nvPr/>
        </p:nvGrpSpPr>
        <p:grpSpPr>
          <a:xfrm>
            <a:off x="3805518" y="934426"/>
            <a:ext cx="252000" cy="252000"/>
            <a:chOff x="6350999" y="4440714"/>
            <a:chExt cx="252000" cy="252000"/>
          </a:xfrm>
        </p:grpSpPr>
        <p:sp>
          <p:nvSpPr>
            <p:cNvPr id="51" name="Oval 50">
              <a:extLst>
                <a:ext uri="{FF2B5EF4-FFF2-40B4-BE49-F238E27FC236}">
                  <a16:creationId xmlns:a16="http://schemas.microsoft.com/office/drawing/2014/main" id="{F8699D26-CDF2-9E47-A5BA-78C2614ECF40}"/>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2" name="Oval 51">
              <a:extLst>
                <a:ext uri="{FF2B5EF4-FFF2-40B4-BE49-F238E27FC236}">
                  <a16:creationId xmlns:a16="http://schemas.microsoft.com/office/drawing/2014/main" id="{9C9A9B66-EF74-7B4D-A903-7BC6371E1828}"/>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53" name="Straight Arrow Connector 52">
            <a:extLst>
              <a:ext uri="{FF2B5EF4-FFF2-40B4-BE49-F238E27FC236}">
                <a16:creationId xmlns:a16="http://schemas.microsoft.com/office/drawing/2014/main" id="{20199A7E-ABF1-9246-BF3B-D3214955EC5C}"/>
              </a:ext>
            </a:extLst>
          </p:cNvPr>
          <p:cNvCxnSpPr>
            <a:cxnSpLocks/>
            <a:endCxn id="51" idx="2"/>
          </p:cNvCxnSpPr>
          <p:nvPr/>
        </p:nvCxnSpPr>
        <p:spPr>
          <a:xfrm flipV="1">
            <a:off x="3295522" y="1060426"/>
            <a:ext cx="509996"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733C78-7796-334E-98FE-8D988936C409}"/>
              </a:ext>
            </a:extLst>
          </p:cNvPr>
          <p:cNvCxnSpPr>
            <a:cxnSpLocks/>
            <a:stCxn id="52" idx="4"/>
          </p:cNvCxnSpPr>
          <p:nvPr/>
        </p:nvCxnSpPr>
        <p:spPr>
          <a:xfrm>
            <a:off x="3933959"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DD6DDEE-4538-2C45-A81D-E3C93166238F}"/>
              </a:ext>
            </a:extLst>
          </p:cNvPr>
          <p:cNvCxnSpPr/>
          <p:nvPr/>
        </p:nvCxnSpPr>
        <p:spPr>
          <a:xfrm>
            <a:off x="3177574" y="1283485"/>
            <a:ext cx="767256" cy="0"/>
          </a:xfrm>
          <a:prstGeom prst="line">
            <a:avLst/>
          </a:prstGeom>
          <a:ln w="28575"/>
        </p:spPr>
        <p:style>
          <a:lnRef idx="1">
            <a:schemeClr val="dk1"/>
          </a:lnRef>
          <a:fillRef idx="0">
            <a:schemeClr val="dk1"/>
          </a:fillRef>
          <a:effectRef idx="0">
            <a:schemeClr val="dk1"/>
          </a:effectRef>
          <a:fontRef idx="minor">
            <a:schemeClr val="tx1"/>
          </a:fontRef>
        </p:style>
      </p:cxnSp>
      <p:pic>
        <p:nvPicPr>
          <p:cNvPr id="59" name="Picture 58">
            <a:extLst>
              <a:ext uri="{FF2B5EF4-FFF2-40B4-BE49-F238E27FC236}">
                <a16:creationId xmlns:a16="http://schemas.microsoft.com/office/drawing/2014/main" id="{EDEF27D3-B7DD-2B4B-B165-1624ADAADAB9}"/>
              </a:ext>
            </a:extLst>
          </p:cNvPr>
          <p:cNvPicPr>
            <a:picLocks noChangeAspect="1"/>
          </p:cNvPicPr>
          <p:nvPr/>
        </p:nvPicPr>
        <p:blipFill>
          <a:blip r:embed="rId6">
            <a:duotone>
              <a:schemeClr val="accent5">
                <a:shade val="45000"/>
                <a:satMod val="135000"/>
              </a:schemeClr>
              <a:prstClr val="white"/>
            </a:duotone>
          </a:blip>
          <a:stretch>
            <a:fillRect/>
          </a:stretch>
        </p:blipFill>
        <p:spPr>
          <a:xfrm flipH="1">
            <a:off x="5636914" y="2799745"/>
            <a:ext cx="330515" cy="330515"/>
          </a:xfrm>
          <a:prstGeom prst="rect">
            <a:avLst/>
          </a:prstGeom>
        </p:spPr>
      </p:pic>
      <p:grpSp>
        <p:nvGrpSpPr>
          <p:cNvPr id="60" name="Group 59">
            <a:extLst>
              <a:ext uri="{FF2B5EF4-FFF2-40B4-BE49-F238E27FC236}">
                <a16:creationId xmlns:a16="http://schemas.microsoft.com/office/drawing/2014/main" id="{326C4B63-8D6C-A645-BFA5-4AADC0338691}"/>
              </a:ext>
            </a:extLst>
          </p:cNvPr>
          <p:cNvGrpSpPr/>
          <p:nvPr/>
        </p:nvGrpSpPr>
        <p:grpSpPr>
          <a:xfrm>
            <a:off x="4624799" y="934426"/>
            <a:ext cx="252000" cy="252000"/>
            <a:chOff x="6350999" y="4440714"/>
            <a:chExt cx="252000" cy="252000"/>
          </a:xfrm>
        </p:grpSpPr>
        <p:sp>
          <p:nvSpPr>
            <p:cNvPr id="61" name="Oval 60">
              <a:extLst>
                <a:ext uri="{FF2B5EF4-FFF2-40B4-BE49-F238E27FC236}">
                  <a16:creationId xmlns:a16="http://schemas.microsoft.com/office/drawing/2014/main" id="{513AFCEF-C18D-0043-9DC0-372AA6F380DA}"/>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2" name="Oval 61">
              <a:extLst>
                <a:ext uri="{FF2B5EF4-FFF2-40B4-BE49-F238E27FC236}">
                  <a16:creationId xmlns:a16="http://schemas.microsoft.com/office/drawing/2014/main" id="{1B050218-155C-024B-AF6A-2C207021EF52}"/>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63" name="Straight Arrow Connector 62">
            <a:extLst>
              <a:ext uri="{FF2B5EF4-FFF2-40B4-BE49-F238E27FC236}">
                <a16:creationId xmlns:a16="http://schemas.microsoft.com/office/drawing/2014/main" id="{714D8BDD-AE0F-9444-9428-A15CEA2B84D0}"/>
              </a:ext>
            </a:extLst>
          </p:cNvPr>
          <p:cNvCxnSpPr>
            <a:cxnSpLocks/>
            <a:endCxn id="61" idx="2"/>
          </p:cNvCxnSpPr>
          <p:nvPr/>
        </p:nvCxnSpPr>
        <p:spPr>
          <a:xfrm>
            <a:off x="4057518" y="1060426"/>
            <a:ext cx="567281"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E3E2A0-5E0C-0847-B6EC-E0A458ABB006}"/>
              </a:ext>
            </a:extLst>
          </p:cNvPr>
          <p:cNvCxnSpPr>
            <a:cxnSpLocks/>
          </p:cNvCxnSpPr>
          <p:nvPr/>
        </p:nvCxnSpPr>
        <p:spPr>
          <a:xfrm>
            <a:off x="3931518" y="1530478"/>
            <a:ext cx="8304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B4FC2FC-51D8-444D-82DD-374558650BC9}"/>
              </a:ext>
            </a:extLst>
          </p:cNvPr>
          <p:cNvCxnSpPr>
            <a:cxnSpLocks/>
          </p:cNvCxnSpPr>
          <p:nvPr/>
        </p:nvCxnSpPr>
        <p:spPr>
          <a:xfrm>
            <a:off x="4761929" y="111588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69" name="Group 68">
            <a:extLst>
              <a:ext uri="{FF2B5EF4-FFF2-40B4-BE49-F238E27FC236}">
                <a16:creationId xmlns:a16="http://schemas.microsoft.com/office/drawing/2014/main" id="{086A7707-D9C9-B249-9D69-E4DD4B84BC75}"/>
              </a:ext>
            </a:extLst>
          </p:cNvPr>
          <p:cNvGrpSpPr/>
          <p:nvPr/>
        </p:nvGrpSpPr>
        <p:grpSpPr>
          <a:xfrm>
            <a:off x="5765823" y="938773"/>
            <a:ext cx="252000" cy="252000"/>
            <a:chOff x="6350999" y="4440714"/>
            <a:chExt cx="252000" cy="252000"/>
          </a:xfrm>
        </p:grpSpPr>
        <p:sp>
          <p:nvSpPr>
            <p:cNvPr id="70" name="Oval 69">
              <a:extLst>
                <a:ext uri="{FF2B5EF4-FFF2-40B4-BE49-F238E27FC236}">
                  <a16:creationId xmlns:a16="http://schemas.microsoft.com/office/drawing/2014/main" id="{DCE24FB9-4668-7C49-A3B6-99360E394D99}"/>
                </a:ext>
              </a:extLst>
            </p:cNvPr>
            <p:cNvSpPr>
              <a:spLocks/>
            </p:cNvSpPr>
            <p:nvPr/>
          </p:nvSpPr>
          <p:spPr>
            <a:xfrm>
              <a:off x="6350999" y="4440714"/>
              <a:ext cx="252000" cy="252000"/>
            </a:xfrm>
            <a:prstGeom prst="ellipse">
              <a:avLst/>
            </a:prstGeom>
            <a:solidFill>
              <a:srgbClr val="FF0000">
                <a:alpha val="59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71" name="Oval 70">
              <a:extLst>
                <a:ext uri="{FF2B5EF4-FFF2-40B4-BE49-F238E27FC236}">
                  <a16:creationId xmlns:a16="http://schemas.microsoft.com/office/drawing/2014/main" id="{B97CFA6B-DD0C-5447-8AD6-8A55DA16A2BB}"/>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72" name="Straight Arrow Connector 71">
            <a:extLst>
              <a:ext uri="{FF2B5EF4-FFF2-40B4-BE49-F238E27FC236}">
                <a16:creationId xmlns:a16="http://schemas.microsoft.com/office/drawing/2014/main" id="{36AE318F-5BC7-8547-9B13-7B516F314E6A}"/>
              </a:ext>
            </a:extLst>
          </p:cNvPr>
          <p:cNvCxnSpPr>
            <a:cxnSpLocks/>
            <a:endCxn id="70" idx="2"/>
          </p:cNvCxnSpPr>
          <p:nvPr/>
        </p:nvCxnSpPr>
        <p:spPr>
          <a:xfrm>
            <a:off x="4876799" y="1060426"/>
            <a:ext cx="889024"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316583-2F04-154E-B907-3F1894D82D9C}"/>
              </a:ext>
            </a:extLst>
          </p:cNvPr>
          <p:cNvCxnSpPr>
            <a:cxnSpLocks/>
          </p:cNvCxnSpPr>
          <p:nvPr/>
        </p:nvCxnSpPr>
        <p:spPr>
          <a:xfrm>
            <a:off x="5891823" y="1108314"/>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E4CE4C7-3A3C-054D-9ADF-2CF3101CB9E6}"/>
              </a:ext>
            </a:extLst>
          </p:cNvPr>
          <p:cNvCxnSpPr>
            <a:cxnSpLocks/>
          </p:cNvCxnSpPr>
          <p:nvPr/>
        </p:nvCxnSpPr>
        <p:spPr>
          <a:xfrm>
            <a:off x="4756436" y="2015387"/>
            <a:ext cx="1135387"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75" name="Group 74">
            <a:extLst>
              <a:ext uri="{FF2B5EF4-FFF2-40B4-BE49-F238E27FC236}">
                <a16:creationId xmlns:a16="http://schemas.microsoft.com/office/drawing/2014/main" id="{831E5701-5B4B-3D4F-A18F-FF8B1D8A4DAE}"/>
              </a:ext>
            </a:extLst>
          </p:cNvPr>
          <p:cNvGrpSpPr/>
          <p:nvPr/>
        </p:nvGrpSpPr>
        <p:grpSpPr>
          <a:xfrm>
            <a:off x="5650556" y="379590"/>
            <a:ext cx="468000" cy="506910"/>
            <a:chOff x="5650556" y="379590"/>
            <a:chExt cx="468000" cy="506910"/>
          </a:xfrm>
        </p:grpSpPr>
        <p:grpSp>
          <p:nvGrpSpPr>
            <p:cNvPr id="76" name="Group 75">
              <a:extLst>
                <a:ext uri="{FF2B5EF4-FFF2-40B4-BE49-F238E27FC236}">
                  <a16:creationId xmlns:a16="http://schemas.microsoft.com/office/drawing/2014/main" id="{1679DA76-93DC-7646-B488-B7EF80CAA2E5}"/>
                </a:ext>
              </a:extLst>
            </p:cNvPr>
            <p:cNvGrpSpPr>
              <a:grpSpLocks noChangeAspect="1"/>
            </p:cNvGrpSpPr>
            <p:nvPr/>
          </p:nvGrpSpPr>
          <p:grpSpPr>
            <a:xfrm>
              <a:off x="5650556" y="379590"/>
              <a:ext cx="468000" cy="506910"/>
              <a:chOff x="551636" y="2698780"/>
              <a:chExt cx="720000" cy="779862"/>
            </a:xfrm>
          </p:grpSpPr>
          <p:pic>
            <p:nvPicPr>
              <p:cNvPr id="78" name="Picture 77">
                <a:extLst>
                  <a:ext uri="{FF2B5EF4-FFF2-40B4-BE49-F238E27FC236}">
                    <a16:creationId xmlns:a16="http://schemas.microsoft.com/office/drawing/2014/main" id="{BE450C1E-ED0C-0545-94A2-7012AEA1C052}"/>
                  </a:ext>
                </a:extLst>
              </p:cNvPr>
              <p:cNvPicPr>
                <a:picLocks noChangeAspect="1"/>
              </p:cNvPicPr>
              <p:nvPr/>
            </p:nvPicPr>
            <p:blipFill>
              <a:blip r:embed="rId5"/>
              <a:stretch>
                <a:fillRect/>
              </a:stretch>
            </p:blipFill>
            <p:spPr>
              <a:xfrm>
                <a:off x="551636" y="2758642"/>
                <a:ext cx="720000" cy="720000"/>
              </a:xfrm>
              <a:prstGeom prst="rect">
                <a:avLst/>
              </a:prstGeom>
            </p:spPr>
          </p:pic>
          <p:sp>
            <p:nvSpPr>
              <p:cNvPr id="82" name="Rectangle 81">
                <a:extLst>
                  <a:ext uri="{FF2B5EF4-FFF2-40B4-BE49-F238E27FC236}">
                    <a16:creationId xmlns:a16="http://schemas.microsoft.com/office/drawing/2014/main" id="{1A908CA7-C3F5-A844-B4A7-2B558B0DAC12}"/>
                  </a:ext>
                </a:extLst>
              </p:cNvPr>
              <p:cNvSpPr/>
              <p:nvPr/>
            </p:nvSpPr>
            <p:spPr>
              <a:xfrm>
                <a:off x="551636" y="2698780"/>
                <a:ext cx="487497" cy="19714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77" name="Rectangle 76">
              <a:extLst>
                <a:ext uri="{FF2B5EF4-FFF2-40B4-BE49-F238E27FC236}">
                  <a16:creationId xmlns:a16="http://schemas.microsoft.com/office/drawing/2014/main" id="{27ECEE0D-7876-4C49-8004-E0C01C52A5C9}"/>
                </a:ext>
              </a:extLst>
            </p:cNvPr>
            <p:cNvSpPr/>
            <p:nvPr/>
          </p:nvSpPr>
          <p:spPr>
            <a:xfrm>
              <a:off x="5763075" y="491387"/>
              <a:ext cx="173539" cy="1281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Tree>
    <p:extLst>
      <p:ext uri="{BB962C8B-B14F-4D97-AF65-F5344CB8AC3E}">
        <p14:creationId xmlns:p14="http://schemas.microsoft.com/office/powerpoint/2010/main" val="12086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91 -0.00139 C -0.05482 -0.03218 -0.10859 -0.06297 -0.13021 2.59259E-6 C -0.15169 0.06296 -0.13034 0.31065 -0.13021 0.37639 C -0.13008 0.4419 -0.12969 0.41805 -0.1293 0.39421 " pathEditMode="relative" ptsTypes="AAAA">
                                      <p:cBhvr>
                                        <p:cTn id="6"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4D9B62-1136-E446-9529-325A2B493AE4}"/>
              </a:ext>
            </a:extLst>
          </p:cNvPr>
          <p:cNvGrpSpPr/>
          <p:nvPr/>
        </p:nvGrpSpPr>
        <p:grpSpPr>
          <a:xfrm>
            <a:off x="4104204" y="2915992"/>
            <a:ext cx="4492938" cy="2900343"/>
            <a:chOff x="6216984" y="2804937"/>
            <a:chExt cx="4492938" cy="2900343"/>
          </a:xfrm>
        </p:grpSpPr>
        <p:pic>
          <p:nvPicPr>
            <p:cNvPr id="14" name="Picture 13" descr="A traffic light&#10;&#10;Description automatically generated">
              <a:extLst>
                <a:ext uri="{FF2B5EF4-FFF2-40B4-BE49-F238E27FC236}">
                  <a16:creationId xmlns:a16="http://schemas.microsoft.com/office/drawing/2014/main" id="{C336C1FB-C2A1-FC4C-AAF1-6060DC4B6160}"/>
                </a:ext>
              </a:extLst>
            </p:cNvPr>
            <p:cNvPicPr>
              <a:picLocks noChangeAspect="1"/>
            </p:cNvPicPr>
            <p:nvPr/>
          </p:nvPicPr>
          <p:blipFill rotWithShape="1">
            <a:blip r:embed="rId3">
              <a:extLst>
                <a:ext uri="{28A0092B-C50C-407E-A947-70E740481C1C}">
                  <a14:useLocalDpi xmlns:a14="http://schemas.microsoft.com/office/drawing/2010/main" val="0"/>
                </a:ext>
              </a:extLst>
            </a:blip>
            <a:srcRect l="16594" t="42794" r="31911" b="15436"/>
            <a:stretch/>
          </p:blipFill>
          <p:spPr>
            <a:xfrm>
              <a:off x="6216984" y="2840737"/>
              <a:ext cx="4414440" cy="2864543"/>
            </a:xfrm>
            <a:prstGeom prst="rect">
              <a:avLst/>
            </a:prstGeom>
          </p:spPr>
        </p:pic>
        <p:sp>
          <p:nvSpPr>
            <p:cNvPr id="9" name="Rectangle 8">
              <a:extLst>
                <a:ext uri="{FF2B5EF4-FFF2-40B4-BE49-F238E27FC236}">
                  <a16:creationId xmlns:a16="http://schemas.microsoft.com/office/drawing/2014/main" id="{017BEEC7-81B4-D441-AF34-A5ABB7571D80}"/>
                </a:ext>
              </a:extLst>
            </p:cNvPr>
            <p:cNvSpPr/>
            <p:nvPr/>
          </p:nvSpPr>
          <p:spPr>
            <a:xfrm>
              <a:off x="8842123"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19" name="Straight Arrow Connector 18">
              <a:extLst>
                <a:ext uri="{FF2B5EF4-FFF2-40B4-BE49-F238E27FC236}">
                  <a16:creationId xmlns:a16="http://schemas.microsoft.com/office/drawing/2014/main" id="{E33A1D4F-8475-824F-B733-625141B819F3}"/>
                </a:ext>
              </a:extLst>
            </p:cNvPr>
            <p:cNvCxnSpPr>
              <a:cxnSpLocks/>
            </p:cNvCxnSpPr>
            <p:nvPr/>
          </p:nvCxnSpPr>
          <p:spPr>
            <a:xfrm flipH="1">
              <a:off x="7733696" y="4220788"/>
              <a:ext cx="109106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1C52E1-AE8C-B648-9E5A-720D1722740D}"/>
                </a:ext>
              </a:extLst>
            </p:cNvPr>
            <p:cNvCxnSpPr>
              <a:cxnSpLocks/>
            </p:cNvCxnSpPr>
            <p:nvPr/>
          </p:nvCxnSpPr>
          <p:spPr>
            <a:xfrm flipV="1">
              <a:off x="7627322" y="3084653"/>
              <a:ext cx="0" cy="9994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2078F7-D547-304E-9804-CB4CE6665E08}"/>
                </a:ext>
              </a:extLst>
            </p:cNvPr>
            <p:cNvCxnSpPr>
              <a:cxnSpLocks/>
            </p:cNvCxnSpPr>
            <p:nvPr/>
          </p:nvCxnSpPr>
          <p:spPr>
            <a:xfrm flipH="1">
              <a:off x="6516547" y="2985304"/>
              <a:ext cx="949123"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5F6106B-DE1E-4947-8B7D-5CF8891D138E}"/>
                </a:ext>
              </a:extLst>
            </p:cNvPr>
            <p:cNvCxnSpPr>
              <a:cxnSpLocks/>
            </p:cNvCxnSpPr>
            <p:nvPr/>
          </p:nvCxnSpPr>
          <p:spPr>
            <a:xfrm>
              <a:off x="6437653" y="3049125"/>
              <a:ext cx="1" cy="24141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E3C7C18-C3E8-E54B-A1B5-9970F8E54246}"/>
                </a:ext>
              </a:extLst>
            </p:cNvPr>
            <p:cNvCxnSpPr>
              <a:cxnSpLocks/>
            </p:cNvCxnSpPr>
            <p:nvPr/>
          </p:nvCxnSpPr>
          <p:spPr>
            <a:xfrm>
              <a:off x="6574421" y="5553806"/>
              <a:ext cx="95466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7C8459-0BA5-454F-AFFA-61DAA0661F96}"/>
                </a:ext>
              </a:extLst>
            </p:cNvPr>
            <p:cNvSpPr/>
            <p:nvPr/>
          </p:nvSpPr>
          <p:spPr>
            <a:xfrm>
              <a:off x="7804256" y="2804937"/>
              <a:ext cx="2882498" cy="12301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39" name="Rectangle 38">
              <a:extLst>
                <a:ext uri="{FF2B5EF4-FFF2-40B4-BE49-F238E27FC236}">
                  <a16:creationId xmlns:a16="http://schemas.microsoft.com/office/drawing/2014/main" id="{FF5C37F0-B786-694B-8F0F-3A0140159107}"/>
                </a:ext>
              </a:extLst>
            </p:cNvPr>
            <p:cNvSpPr/>
            <p:nvPr/>
          </p:nvSpPr>
          <p:spPr>
            <a:xfrm>
              <a:off x="7455157" y="4398854"/>
              <a:ext cx="391039" cy="3517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D245BFDD-A899-8644-987B-5C61CCDF72C4}"/>
                </a:ext>
              </a:extLst>
            </p:cNvPr>
            <p:cNvSpPr/>
            <p:nvPr/>
          </p:nvSpPr>
          <p:spPr>
            <a:xfrm>
              <a:off x="9075052" y="4750237"/>
              <a:ext cx="121064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2" name="Rectangle 41">
              <a:extLst>
                <a:ext uri="{FF2B5EF4-FFF2-40B4-BE49-F238E27FC236}">
                  <a16:creationId xmlns:a16="http://schemas.microsoft.com/office/drawing/2014/main" id="{EBDE43CF-82CB-F944-BB8E-66EF1255F438}"/>
                </a:ext>
              </a:extLst>
            </p:cNvPr>
            <p:cNvSpPr/>
            <p:nvPr/>
          </p:nvSpPr>
          <p:spPr>
            <a:xfrm>
              <a:off x="10504695" y="4802911"/>
              <a:ext cx="20522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4" name="Rectangle 43">
              <a:extLst>
                <a:ext uri="{FF2B5EF4-FFF2-40B4-BE49-F238E27FC236}">
                  <a16:creationId xmlns:a16="http://schemas.microsoft.com/office/drawing/2014/main" id="{658E5507-288F-9644-BD58-98C7078A5922}"/>
                </a:ext>
              </a:extLst>
            </p:cNvPr>
            <p:cNvSpPr/>
            <p:nvPr/>
          </p:nvSpPr>
          <p:spPr>
            <a:xfrm>
              <a:off x="10371625" y="3382735"/>
              <a:ext cx="163768"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48" name="Rectangle 47">
            <a:extLst>
              <a:ext uri="{FF2B5EF4-FFF2-40B4-BE49-F238E27FC236}">
                <a16:creationId xmlns:a16="http://schemas.microsoft.com/office/drawing/2014/main" id="{0EA971E6-2D88-1046-BC8A-F5E1678B452F}"/>
              </a:ext>
            </a:extLst>
          </p:cNvPr>
          <p:cNvSpPr/>
          <p:nvPr/>
        </p:nvSpPr>
        <p:spPr>
          <a:xfrm>
            <a:off x="3059626" y="94801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86" name="Straight Arrow Connector 85">
            <a:extLst>
              <a:ext uri="{FF2B5EF4-FFF2-40B4-BE49-F238E27FC236}">
                <a16:creationId xmlns:a16="http://schemas.microsoft.com/office/drawing/2014/main" id="{B269EE97-0D34-294F-9E5B-1CBE64751822}"/>
              </a:ext>
            </a:extLst>
          </p:cNvPr>
          <p:cNvCxnSpPr>
            <a:cxnSpLocks/>
          </p:cNvCxnSpPr>
          <p:nvPr/>
        </p:nvCxnSpPr>
        <p:spPr>
          <a:xfrm>
            <a:off x="2410318" y="2722248"/>
            <a:ext cx="7860865"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718CECF5-D0C6-6A40-AB25-B80B89C32180}"/>
              </a:ext>
            </a:extLst>
          </p:cNvPr>
          <p:cNvCxnSpPr>
            <a:cxnSpLocks/>
          </p:cNvCxnSpPr>
          <p:nvPr/>
        </p:nvCxnSpPr>
        <p:spPr>
          <a:xfrm flipH="1" flipV="1">
            <a:off x="2410318" y="948018"/>
            <a:ext cx="2" cy="1801036"/>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grpSp>
        <p:nvGrpSpPr>
          <p:cNvPr id="29" name="Group 28">
            <a:extLst>
              <a:ext uri="{FF2B5EF4-FFF2-40B4-BE49-F238E27FC236}">
                <a16:creationId xmlns:a16="http://schemas.microsoft.com/office/drawing/2014/main" id="{3EBF87E8-C45F-174B-A100-61D805C9AC6C}"/>
              </a:ext>
            </a:extLst>
          </p:cNvPr>
          <p:cNvGrpSpPr/>
          <p:nvPr/>
        </p:nvGrpSpPr>
        <p:grpSpPr>
          <a:xfrm>
            <a:off x="3684510" y="2535467"/>
            <a:ext cx="5709903" cy="373333"/>
            <a:chOff x="5342120" y="1334598"/>
            <a:chExt cx="4789935" cy="373333"/>
          </a:xfrm>
        </p:grpSpPr>
        <p:cxnSp>
          <p:nvCxnSpPr>
            <p:cNvPr id="79" name="Straight Connector 78">
              <a:extLst>
                <a:ext uri="{FF2B5EF4-FFF2-40B4-BE49-F238E27FC236}">
                  <a16:creationId xmlns:a16="http://schemas.microsoft.com/office/drawing/2014/main" id="{0CB143F7-61D7-A445-B94B-28FFB5B5B591}"/>
                </a:ext>
              </a:extLst>
            </p:cNvPr>
            <p:cNvCxnSpPr>
              <a:cxnSpLocks/>
            </p:cNvCxnSpPr>
            <p:nvPr/>
          </p:nvCxnSpPr>
          <p:spPr>
            <a:xfrm>
              <a:off x="5468615" y="1525051"/>
              <a:ext cx="4663440" cy="2650"/>
            </a:xfrm>
            <a:prstGeom prst="line">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0A6E64-2B78-664C-B2D4-BA55314605FE}"/>
                </a:ext>
              </a:extLst>
            </p:cNvPr>
            <p:cNvCxnSpPr>
              <a:cxnSpLocks/>
            </p:cNvCxnSpPr>
            <p:nvPr/>
          </p:nvCxnSpPr>
          <p:spPr>
            <a:xfrm>
              <a:off x="10123903" y="1334598"/>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E65F40-2CD3-484E-9BEB-130D8D3123A0}"/>
                </a:ext>
              </a:extLst>
            </p:cNvPr>
            <p:cNvCxnSpPr>
              <a:cxnSpLocks/>
            </p:cNvCxnSpPr>
            <p:nvPr/>
          </p:nvCxnSpPr>
          <p:spPr>
            <a:xfrm>
              <a:off x="5342120" y="1342171"/>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ADEA82C8-1E80-2741-9770-90D980EA92B1}"/>
              </a:ext>
            </a:extLst>
          </p:cNvPr>
          <p:cNvCxnSpPr>
            <a:cxnSpLocks/>
          </p:cNvCxnSpPr>
          <p:nvPr/>
        </p:nvCxnSpPr>
        <p:spPr>
          <a:xfrm>
            <a:off x="3177574" y="1115887"/>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628CC6CB-0D53-E944-9D81-CF63BE7BEEF1}"/>
              </a:ext>
            </a:extLst>
          </p:cNvPr>
          <p:cNvPicPr>
            <a:picLocks noChangeAspect="1"/>
          </p:cNvPicPr>
          <p:nvPr/>
        </p:nvPicPr>
        <p:blipFill>
          <a:blip r:embed="rId4"/>
          <a:stretch>
            <a:fillRect/>
          </a:stretch>
        </p:blipFill>
        <p:spPr>
          <a:xfrm>
            <a:off x="10339079" y="2505841"/>
            <a:ext cx="486426" cy="486426"/>
          </a:xfrm>
          <a:prstGeom prst="rect">
            <a:avLst/>
          </a:prstGeom>
        </p:spPr>
      </p:pic>
      <p:sp>
        <p:nvSpPr>
          <p:cNvPr id="134" name="Rectangle 133">
            <a:extLst>
              <a:ext uri="{FF2B5EF4-FFF2-40B4-BE49-F238E27FC236}">
                <a16:creationId xmlns:a16="http://schemas.microsoft.com/office/drawing/2014/main" id="{D13CBED5-69AF-4545-AA31-5BE24812089A}"/>
              </a:ext>
            </a:extLst>
          </p:cNvPr>
          <p:cNvSpPr/>
          <p:nvPr/>
        </p:nvSpPr>
        <p:spPr>
          <a:xfrm>
            <a:off x="3794825" y="377616"/>
            <a:ext cx="167991" cy="1259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pic>
        <p:nvPicPr>
          <p:cNvPr id="167" name="Picture 166">
            <a:extLst>
              <a:ext uri="{FF2B5EF4-FFF2-40B4-BE49-F238E27FC236}">
                <a16:creationId xmlns:a16="http://schemas.microsoft.com/office/drawing/2014/main" id="{3A2F528B-8419-844A-A00A-6F2CB20B8665}"/>
              </a:ext>
            </a:extLst>
          </p:cNvPr>
          <p:cNvPicPr>
            <a:picLocks noChangeAspect="1"/>
          </p:cNvPicPr>
          <p:nvPr/>
        </p:nvPicPr>
        <p:blipFill rotWithShape="1">
          <a:blip r:embed="rId5"/>
          <a:srcRect l="4809" r="36470" b="35107"/>
          <a:stretch/>
        </p:blipFill>
        <p:spPr>
          <a:xfrm>
            <a:off x="2251528" y="572499"/>
            <a:ext cx="285550" cy="303702"/>
          </a:xfrm>
          <a:prstGeom prst="rect">
            <a:avLst/>
          </a:prstGeom>
        </p:spPr>
      </p:pic>
      <p:sp>
        <p:nvSpPr>
          <p:cNvPr id="168" name="TextBox 167">
            <a:extLst>
              <a:ext uri="{FF2B5EF4-FFF2-40B4-BE49-F238E27FC236}">
                <a16:creationId xmlns:a16="http://schemas.microsoft.com/office/drawing/2014/main" id="{DFC6D610-607A-FB4C-9153-AB020BE93E3C}"/>
              </a:ext>
            </a:extLst>
          </p:cNvPr>
          <p:cNvSpPr txBox="1"/>
          <p:nvPr/>
        </p:nvSpPr>
        <p:spPr>
          <a:xfrm rot="16200000">
            <a:off x="1545450" y="1499776"/>
            <a:ext cx="1374800" cy="307777"/>
          </a:xfrm>
          <a:prstGeom prst="rect">
            <a:avLst/>
          </a:prstGeom>
          <a:noFill/>
        </p:spPr>
        <p:txBody>
          <a:bodyPr wrap="none" rtlCol="0">
            <a:spAutoFit/>
          </a:bodyPr>
          <a:lstStyle/>
          <a:p>
            <a:r>
              <a:rPr lang="en-CO" sz="1400"/>
              <a:t>Vehicle Capacity</a:t>
            </a:r>
          </a:p>
        </p:txBody>
      </p:sp>
      <p:sp>
        <p:nvSpPr>
          <p:cNvPr id="169" name="TextBox 168">
            <a:extLst>
              <a:ext uri="{FF2B5EF4-FFF2-40B4-BE49-F238E27FC236}">
                <a16:creationId xmlns:a16="http://schemas.microsoft.com/office/drawing/2014/main" id="{E76D88E5-F754-1F4A-B3A0-932726CFDA60}"/>
              </a:ext>
            </a:extLst>
          </p:cNvPr>
          <p:cNvSpPr txBox="1"/>
          <p:nvPr/>
        </p:nvSpPr>
        <p:spPr>
          <a:xfrm>
            <a:off x="9558971" y="2782608"/>
            <a:ext cx="546945" cy="307777"/>
          </a:xfrm>
          <a:prstGeom prst="rect">
            <a:avLst/>
          </a:prstGeom>
          <a:noFill/>
        </p:spPr>
        <p:txBody>
          <a:bodyPr wrap="none" rtlCol="0">
            <a:spAutoFit/>
          </a:bodyPr>
          <a:lstStyle/>
          <a:p>
            <a:r>
              <a:rPr lang="en-CO" sz="1400"/>
              <a:t>Time</a:t>
            </a:r>
          </a:p>
        </p:txBody>
      </p:sp>
      <p:grpSp>
        <p:nvGrpSpPr>
          <p:cNvPr id="50" name="Group 49">
            <a:extLst>
              <a:ext uri="{FF2B5EF4-FFF2-40B4-BE49-F238E27FC236}">
                <a16:creationId xmlns:a16="http://schemas.microsoft.com/office/drawing/2014/main" id="{F51533A7-7990-D24C-BEA5-0E558C9897CD}"/>
              </a:ext>
            </a:extLst>
          </p:cNvPr>
          <p:cNvGrpSpPr/>
          <p:nvPr/>
        </p:nvGrpSpPr>
        <p:grpSpPr>
          <a:xfrm>
            <a:off x="3805518" y="934426"/>
            <a:ext cx="252000" cy="252000"/>
            <a:chOff x="6350999" y="4440714"/>
            <a:chExt cx="252000" cy="252000"/>
          </a:xfrm>
        </p:grpSpPr>
        <p:sp>
          <p:nvSpPr>
            <p:cNvPr id="51" name="Oval 50">
              <a:extLst>
                <a:ext uri="{FF2B5EF4-FFF2-40B4-BE49-F238E27FC236}">
                  <a16:creationId xmlns:a16="http://schemas.microsoft.com/office/drawing/2014/main" id="{F8699D26-CDF2-9E47-A5BA-78C2614ECF40}"/>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2" name="Oval 51">
              <a:extLst>
                <a:ext uri="{FF2B5EF4-FFF2-40B4-BE49-F238E27FC236}">
                  <a16:creationId xmlns:a16="http://schemas.microsoft.com/office/drawing/2014/main" id="{9C9A9B66-EF74-7B4D-A903-7BC6371E1828}"/>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53" name="Straight Arrow Connector 52">
            <a:extLst>
              <a:ext uri="{FF2B5EF4-FFF2-40B4-BE49-F238E27FC236}">
                <a16:creationId xmlns:a16="http://schemas.microsoft.com/office/drawing/2014/main" id="{20199A7E-ABF1-9246-BF3B-D3214955EC5C}"/>
              </a:ext>
            </a:extLst>
          </p:cNvPr>
          <p:cNvCxnSpPr>
            <a:cxnSpLocks/>
            <a:endCxn id="51" idx="2"/>
          </p:cNvCxnSpPr>
          <p:nvPr/>
        </p:nvCxnSpPr>
        <p:spPr>
          <a:xfrm flipV="1">
            <a:off x="3295522" y="1060426"/>
            <a:ext cx="509996"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733C78-7796-334E-98FE-8D988936C409}"/>
              </a:ext>
            </a:extLst>
          </p:cNvPr>
          <p:cNvCxnSpPr>
            <a:cxnSpLocks/>
            <a:stCxn id="52" idx="4"/>
          </p:cNvCxnSpPr>
          <p:nvPr/>
        </p:nvCxnSpPr>
        <p:spPr>
          <a:xfrm>
            <a:off x="3933959"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DD6DDEE-4538-2C45-A81D-E3C93166238F}"/>
              </a:ext>
            </a:extLst>
          </p:cNvPr>
          <p:cNvCxnSpPr/>
          <p:nvPr/>
        </p:nvCxnSpPr>
        <p:spPr>
          <a:xfrm>
            <a:off x="3177574" y="1283485"/>
            <a:ext cx="767256" cy="0"/>
          </a:xfrm>
          <a:prstGeom prst="line">
            <a:avLst/>
          </a:prstGeom>
          <a:ln w="28575"/>
        </p:spPr>
        <p:style>
          <a:lnRef idx="1">
            <a:schemeClr val="dk1"/>
          </a:lnRef>
          <a:fillRef idx="0">
            <a:schemeClr val="dk1"/>
          </a:fillRef>
          <a:effectRef idx="0">
            <a:schemeClr val="dk1"/>
          </a:effectRef>
          <a:fontRef idx="minor">
            <a:schemeClr val="tx1"/>
          </a:fontRef>
        </p:style>
      </p:cxnSp>
      <p:pic>
        <p:nvPicPr>
          <p:cNvPr id="59" name="Picture 58">
            <a:extLst>
              <a:ext uri="{FF2B5EF4-FFF2-40B4-BE49-F238E27FC236}">
                <a16:creationId xmlns:a16="http://schemas.microsoft.com/office/drawing/2014/main" id="{EDEF27D3-B7DD-2B4B-B165-1624ADAADAB9}"/>
              </a:ext>
            </a:extLst>
          </p:cNvPr>
          <p:cNvPicPr>
            <a:picLocks noChangeAspect="1"/>
          </p:cNvPicPr>
          <p:nvPr/>
        </p:nvPicPr>
        <p:blipFill>
          <a:blip r:embed="rId6">
            <a:duotone>
              <a:schemeClr val="accent5">
                <a:shade val="45000"/>
                <a:satMod val="135000"/>
              </a:schemeClr>
              <a:prstClr val="white"/>
            </a:duotone>
          </a:blip>
          <a:stretch>
            <a:fillRect/>
          </a:stretch>
        </p:blipFill>
        <p:spPr>
          <a:xfrm>
            <a:off x="4441551" y="5329633"/>
            <a:ext cx="330603" cy="330515"/>
          </a:xfrm>
          <a:prstGeom prst="rect">
            <a:avLst/>
          </a:prstGeom>
        </p:spPr>
      </p:pic>
      <p:grpSp>
        <p:nvGrpSpPr>
          <p:cNvPr id="60" name="Group 59">
            <a:extLst>
              <a:ext uri="{FF2B5EF4-FFF2-40B4-BE49-F238E27FC236}">
                <a16:creationId xmlns:a16="http://schemas.microsoft.com/office/drawing/2014/main" id="{326C4B63-8D6C-A645-BFA5-4AADC0338691}"/>
              </a:ext>
            </a:extLst>
          </p:cNvPr>
          <p:cNvGrpSpPr/>
          <p:nvPr/>
        </p:nvGrpSpPr>
        <p:grpSpPr>
          <a:xfrm>
            <a:off x="4624799" y="934426"/>
            <a:ext cx="252000" cy="252000"/>
            <a:chOff x="6350999" y="4440714"/>
            <a:chExt cx="252000" cy="252000"/>
          </a:xfrm>
        </p:grpSpPr>
        <p:sp>
          <p:nvSpPr>
            <p:cNvPr id="61" name="Oval 60">
              <a:extLst>
                <a:ext uri="{FF2B5EF4-FFF2-40B4-BE49-F238E27FC236}">
                  <a16:creationId xmlns:a16="http://schemas.microsoft.com/office/drawing/2014/main" id="{513AFCEF-C18D-0043-9DC0-372AA6F380DA}"/>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2" name="Oval 61">
              <a:extLst>
                <a:ext uri="{FF2B5EF4-FFF2-40B4-BE49-F238E27FC236}">
                  <a16:creationId xmlns:a16="http://schemas.microsoft.com/office/drawing/2014/main" id="{1B050218-155C-024B-AF6A-2C207021EF52}"/>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63" name="Straight Arrow Connector 62">
            <a:extLst>
              <a:ext uri="{FF2B5EF4-FFF2-40B4-BE49-F238E27FC236}">
                <a16:creationId xmlns:a16="http://schemas.microsoft.com/office/drawing/2014/main" id="{714D8BDD-AE0F-9444-9428-A15CEA2B84D0}"/>
              </a:ext>
            </a:extLst>
          </p:cNvPr>
          <p:cNvCxnSpPr>
            <a:cxnSpLocks/>
            <a:endCxn id="61" idx="2"/>
          </p:cNvCxnSpPr>
          <p:nvPr/>
        </p:nvCxnSpPr>
        <p:spPr>
          <a:xfrm>
            <a:off x="4057518" y="1060426"/>
            <a:ext cx="567281"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E3E2A0-5E0C-0847-B6EC-E0A458ABB006}"/>
              </a:ext>
            </a:extLst>
          </p:cNvPr>
          <p:cNvCxnSpPr>
            <a:cxnSpLocks/>
          </p:cNvCxnSpPr>
          <p:nvPr/>
        </p:nvCxnSpPr>
        <p:spPr>
          <a:xfrm>
            <a:off x="3931518" y="1530478"/>
            <a:ext cx="8304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B4FC2FC-51D8-444D-82DD-374558650BC9}"/>
              </a:ext>
            </a:extLst>
          </p:cNvPr>
          <p:cNvCxnSpPr>
            <a:cxnSpLocks/>
          </p:cNvCxnSpPr>
          <p:nvPr/>
        </p:nvCxnSpPr>
        <p:spPr>
          <a:xfrm>
            <a:off x="4761929" y="111588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69" name="Group 68">
            <a:extLst>
              <a:ext uri="{FF2B5EF4-FFF2-40B4-BE49-F238E27FC236}">
                <a16:creationId xmlns:a16="http://schemas.microsoft.com/office/drawing/2014/main" id="{086A7707-D9C9-B249-9D69-E4DD4B84BC75}"/>
              </a:ext>
            </a:extLst>
          </p:cNvPr>
          <p:cNvGrpSpPr/>
          <p:nvPr/>
        </p:nvGrpSpPr>
        <p:grpSpPr>
          <a:xfrm>
            <a:off x="5765823" y="938773"/>
            <a:ext cx="252000" cy="252000"/>
            <a:chOff x="6350999" y="4440714"/>
            <a:chExt cx="252000" cy="252000"/>
          </a:xfrm>
        </p:grpSpPr>
        <p:sp>
          <p:nvSpPr>
            <p:cNvPr id="70" name="Oval 69">
              <a:extLst>
                <a:ext uri="{FF2B5EF4-FFF2-40B4-BE49-F238E27FC236}">
                  <a16:creationId xmlns:a16="http://schemas.microsoft.com/office/drawing/2014/main" id="{DCE24FB9-4668-7C49-A3B6-99360E394D99}"/>
                </a:ext>
              </a:extLst>
            </p:cNvPr>
            <p:cNvSpPr>
              <a:spLocks/>
            </p:cNvSpPr>
            <p:nvPr/>
          </p:nvSpPr>
          <p:spPr>
            <a:xfrm>
              <a:off x="6350999" y="4440714"/>
              <a:ext cx="252000" cy="252000"/>
            </a:xfrm>
            <a:prstGeom prst="ellipse">
              <a:avLst/>
            </a:prstGeom>
            <a:solidFill>
              <a:srgbClr val="FF0000">
                <a:alpha val="59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71" name="Oval 70">
              <a:extLst>
                <a:ext uri="{FF2B5EF4-FFF2-40B4-BE49-F238E27FC236}">
                  <a16:creationId xmlns:a16="http://schemas.microsoft.com/office/drawing/2014/main" id="{B97CFA6B-DD0C-5447-8AD6-8A55DA16A2BB}"/>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72" name="Straight Arrow Connector 71">
            <a:extLst>
              <a:ext uri="{FF2B5EF4-FFF2-40B4-BE49-F238E27FC236}">
                <a16:creationId xmlns:a16="http://schemas.microsoft.com/office/drawing/2014/main" id="{36AE318F-5BC7-8547-9B13-7B516F314E6A}"/>
              </a:ext>
            </a:extLst>
          </p:cNvPr>
          <p:cNvCxnSpPr>
            <a:cxnSpLocks/>
            <a:endCxn id="70" idx="2"/>
          </p:cNvCxnSpPr>
          <p:nvPr/>
        </p:nvCxnSpPr>
        <p:spPr>
          <a:xfrm>
            <a:off x="4876799" y="1060426"/>
            <a:ext cx="889024"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316583-2F04-154E-B907-3F1894D82D9C}"/>
              </a:ext>
            </a:extLst>
          </p:cNvPr>
          <p:cNvCxnSpPr>
            <a:cxnSpLocks/>
          </p:cNvCxnSpPr>
          <p:nvPr/>
        </p:nvCxnSpPr>
        <p:spPr>
          <a:xfrm>
            <a:off x="5891823" y="1108314"/>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E4CE4C7-3A3C-054D-9ADF-2CF3101CB9E6}"/>
              </a:ext>
            </a:extLst>
          </p:cNvPr>
          <p:cNvCxnSpPr>
            <a:cxnSpLocks/>
          </p:cNvCxnSpPr>
          <p:nvPr/>
        </p:nvCxnSpPr>
        <p:spPr>
          <a:xfrm>
            <a:off x="4756436" y="2015387"/>
            <a:ext cx="1135387"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83" name="Group 82">
            <a:extLst>
              <a:ext uri="{FF2B5EF4-FFF2-40B4-BE49-F238E27FC236}">
                <a16:creationId xmlns:a16="http://schemas.microsoft.com/office/drawing/2014/main" id="{EF80E276-0262-0744-9792-45F34CA26FFB}"/>
              </a:ext>
            </a:extLst>
          </p:cNvPr>
          <p:cNvGrpSpPr/>
          <p:nvPr/>
        </p:nvGrpSpPr>
        <p:grpSpPr>
          <a:xfrm>
            <a:off x="6287462" y="934426"/>
            <a:ext cx="252000" cy="252000"/>
            <a:chOff x="6350999" y="4440714"/>
            <a:chExt cx="252000" cy="252000"/>
          </a:xfrm>
        </p:grpSpPr>
        <p:sp>
          <p:nvSpPr>
            <p:cNvPr id="84" name="Oval 83">
              <a:extLst>
                <a:ext uri="{FF2B5EF4-FFF2-40B4-BE49-F238E27FC236}">
                  <a16:creationId xmlns:a16="http://schemas.microsoft.com/office/drawing/2014/main" id="{D0BD701C-73F8-924F-AD43-592B75D4C4CB}"/>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85" name="Oval 84">
              <a:extLst>
                <a:ext uri="{FF2B5EF4-FFF2-40B4-BE49-F238E27FC236}">
                  <a16:creationId xmlns:a16="http://schemas.microsoft.com/office/drawing/2014/main" id="{A7517874-A6DE-7941-A64C-1DE35D10E39E}"/>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88" name="Straight Arrow Connector 87">
            <a:extLst>
              <a:ext uri="{FF2B5EF4-FFF2-40B4-BE49-F238E27FC236}">
                <a16:creationId xmlns:a16="http://schemas.microsoft.com/office/drawing/2014/main" id="{A3F12185-CEE2-2741-B4E6-780A02098AAD}"/>
              </a:ext>
            </a:extLst>
          </p:cNvPr>
          <p:cNvCxnSpPr>
            <a:cxnSpLocks/>
            <a:endCxn id="84" idx="2"/>
          </p:cNvCxnSpPr>
          <p:nvPr/>
        </p:nvCxnSpPr>
        <p:spPr>
          <a:xfrm flipV="1">
            <a:off x="6017823" y="1060426"/>
            <a:ext cx="269639"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FC2082-6162-4F43-A0B2-75F73C5389C9}"/>
              </a:ext>
            </a:extLst>
          </p:cNvPr>
          <p:cNvCxnSpPr>
            <a:cxnSpLocks/>
          </p:cNvCxnSpPr>
          <p:nvPr/>
        </p:nvCxnSpPr>
        <p:spPr>
          <a:xfrm>
            <a:off x="6413742" y="1108313"/>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31D856B-4E51-AF41-8C8F-A442D3ED50A3}"/>
              </a:ext>
            </a:extLst>
          </p:cNvPr>
          <p:cNvCxnSpPr>
            <a:cxnSpLocks/>
          </p:cNvCxnSpPr>
          <p:nvPr/>
        </p:nvCxnSpPr>
        <p:spPr>
          <a:xfrm>
            <a:off x="5884556" y="2398012"/>
            <a:ext cx="528906"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91" name="Group 90">
            <a:extLst>
              <a:ext uri="{FF2B5EF4-FFF2-40B4-BE49-F238E27FC236}">
                <a16:creationId xmlns:a16="http://schemas.microsoft.com/office/drawing/2014/main" id="{7002E2BB-67AB-3444-A3A3-7DA82CC62048}"/>
              </a:ext>
            </a:extLst>
          </p:cNvPr>
          <p:cNvGrpSpPr/>
          <p:nvPr/>
        </p:nvGrpSpPr>
        <p:grpSpPr>
          <a:xfrm>
            <a:off x="6207404" y="379588"/>
            <a:ext cx="468000" cy="506911"/>
            <a:chOff x="5650556" y="379588"/>
            <a:chExt cx="468000" cy="506911"/>
          </a:xfrm>
        </p:grpSpPr>
        <p:grpSp>
          <p:nvGrpSpPr>
            <p:cNvPr id="92" name="Group 91">
              <a:extLst>
                <a:ext uri="{FF2B5EF4-FFF2-40B4-BE49-F238E27FC236}">
                  <a16:creationId xmlns:a16="http://schemas.microsoft.com/office/drawing/2014/main" id="{2C8ED473-1FE0-154D-9818-E575910DCB17}"/>
                </a:ext>
              </a:extLst>
            </p:cNvPr>
            <p:cNvGrpSpPr>
              <a:grpSpLocks noChangeAspect="1"/>
            </p:cNvGrpSpPr>
            <p:nvPr/>
          </p:nvGrpSpPr>
          <p:grpSpPr>
            <a:xfrm>
              <a:off x="5650556" y="379588"/>
              <a:ext cx="468000" cy="506911"/>
              <a:chOff x="551636" y="2698778"/>
              <a:chExt cx="720000" cy="779864"/>
            </a:xfrm>
          </p:grpSpPr>
          <p:pic>
            <p:nvPicPr>
              <p:cNvPr id="94" name="Picture 93">
                <a:extLst>
                  <a:ext uri="{FF2B5EF4-FFF2-40B4-BE49-F238E27FC236}">
                    <a16:creationId xmlns:a16="http://schemas.microsoft.com/office/drawing/2014/main" id="{CED980CA-4B57-3044-8A43-FD7D6B29A556}"/>
                  </a:ext>
                </a:extLst>
              </p:cNvPr>
              <p:cNvPicPr>
                <a:picLocks noChangeAspect="1"/>
              </p:cNvPicPr>
              <p:nvPr/>
            </p:nvPicPr>
            <p:blipFill>
              <a:blip r:embed="rId5"/>
              <a:stretch>
                <a:fillRect/>
              </a:stretch>
            </p:blipFill>
            <p:spPr>
              <a:xfrm>
                <a:off x="551636" y="2758642"/>
                <a:ext cx="720000" cy="720000"/>
              </a:xfrm>
              <a:prstGeom prst="rect">
                <a:avLst/>
              </a:prstGeom>
            </p:spPr>
          </p:pic>
          <p:sp>
            <p:nvSpPr>
              <p:cNvPr id="95" name="Rectangle 94">
                <a:extLst>
                  <a:ext uri="{FF2B5EF4-FFF2-40B4-BE49-F238E27FC236}">
                    <a16:creationId xmlns:a16="http://schemas.microsoft.com/office/drawing/2014/main" id="{5E4EF618-F477-4644-8272-A558B2CD3C12}"/>
                  </a:ext>
                </a:extLst>
              </p:cNvPr>
              <p:cNvSpPr/>
              <p:nvPr/>
            </p:nvSpPr>
            <p:spPr>
              <a:xfrm>
                <a:off x="588053" y="2698778"/>
                <a:ext cx="403672" cy="3691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93" name="Rectangle 92">
              <a:extLst>
                <a:ext uri="{FF2B5EF4-FFF2-40B4-BE49-F238E27FC236}">
                  <a16:creationId xmlns:a16="http://schemas.microsoft.com/office/drawing/2014/main" id="{6BE9DC80-7056-5247-B456-A022B0B2761B}"/>
                </a:ext>
              </a:extLst>
            </p:cNvPr>
            <p:cNvSpPr/>
            <p:nvPr/>
          </p:nvSpPr>
          <p:spPr>
            <a:xfrm>
              <a:off x="5766580" y="491386"/>
              <a:ext cx="170034" cy="23643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96" name="Rectangle 95">
            <a:extLst>
              <a:ext uri="{FF2B5EF4-FFF2-40B4-BE49-F238E27FC236}">
                <a16:creationId xmlns:a16="http://schemas.microsoft.com/office/drawing/2014/main" id="{348387D7-C7BF-8742-8D5F-74017DA24D9B}"/>
              </a:ext>
            </a:extLst>
          </p:cNvPr>
          <p:cNvSpPr/>
          <p:nvPr/>
        </p:nvSpPr>
        <p:spPr>
          <a:xfrm>
            <a:off x="5670320" y="5548539"/>
            <a:ext cx="1012578" cy="178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Tree>
    <p:extLst>
      <p:ext uri="{BB962C8B-B14F-4D97-AF65-F5344CB8AC3E}">
        <p14:creationId xmlns:p14="http://schemas.microsoft.com/office/powerpoint/2010/main" val="196960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44 2.59259E-6 L 0.06641 2.59259E-6 " pathEditMode="relative" ptsTypes="AA">
                                      <p:cBhvr>
                                        <p:cTn id="6"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4D9B62-1136-E446-9529-325A2B493AE4}"/>
              </a:ext>
            </a:extLst>
          </p:cNvPr>
          <p:cNvGrpSpPr/>
          <p:nvPr/>
        </p:nvGrpSpPr>
        <p:grpSpPr>
          <a:xfrm>
            <a:off x="4104204" y="2915992"/>
            <a:ext cx="4492938" cy="2900343"/>
            <a:chOff x="6216984" y="2804937"/>
            <a:chExt cx="4492938" cy="2900343"/>
          </a:xfrm>
        </p:grpSpPr>
        <p:pic>
          <p:nvPicPr>
            <p:cNvPr id="14" name="Picture 13" descr="A traffic light&#10;&#10;Description automatically generated">
              <a:extLst>
                <a:ext uri="{FF2B5EF4-FFF2-40B4-BE49-F238E27FC236}">
                  <a16:creationId xmlns:a16="http://schemas.microsoft.com/office/drawing/2014/main" id="{C336C1FB-C2A1-FC4C-AAF1-6060DC4B6160}"/>
                </a:ext>
              </a:extLst>
            </p:cNvPr>
            <p:cNvPicPr>
              <a:picLocks noChangeAspect="1"/>
            </p:cNvPicPr>
            <p:nvPr/>
          </p:nvPicPr>
          <p:blipFill rotWithShape="1">
            <a:blip r:embed="rId3">
              <a:extLst>
                <a:ext uri="{28A0092B-C50C-407E-A947-70E740481C1C}">
                  <a14:useLocalDpi xmlns:a14="http://schemas.microsoft.com/office/drawing/2010/main" val="0"/>
                </a:ext>
              </a:extLst>
            </a:blip>
            <a:srcRect l="16594" t="42794" r="31911" b="15436"/>
            <a:stretch/>
          </p:blipFill>
          <p:spPr>
            <a:xfrm>
              <a:off x="6216984" y="2840737"/>
              <a:ext cx="4414440" cy="2864543"/>
            </a:xfrm>
            <a:prstGeom prst="rect">
              <a:avLst/>
            </a:prstGeom>
          </p:spPr>
        </p:pic>
        <p:sp>
          <p:nvSpPr>
            <p:cNvPr id="9" name="Rectangle 8">
              <a:extLst>
                <a:ext uri="{FF2B5EF4-FFF2-40B4-BE49-F238E27FC236}">
                  <a16:creationId xmlns:a16="http://schemas.microsoft.com/office/drawing/2014/main" id="{017BEEC7-81B4-D441-AF34-A5ABB7571D80}"/>
                </a:ext>
              </a:extLst>
            </p:cNvPr>
            <p:cNvSpPr/>
            <p:nvPr/>
          </p:nvSpPr>
          <p:spPr>
            <a:xfrm>
              <a:off x="8842123"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19" name="Straight Arrow Connector 18">
              <a:extLst>
                <a:ext uri="{FF2B5EF4-FFF2-40B4-BE49-F238E27FC236}">
                  <a16:creationId xmlns:a16="http://schemas.microsoft.com/office/drawing/2014/main" id="{E33A1D4F-8475-824F-B733-625141B819F3}"/>
                </a:ext>
              </a:extLst>
            </p:cNvPr>
            <p:cNvCxnSpPr>
              <a:cxnSpLocks/>
            </p:cNvCxnSpPr>
            <p:nvPr/>
          </p:nvCxnSpPr>
          <p:spPr>
            <a:xfrm flipH="1">
              <a:off x="7733696" y="4220788"/>
              <a:ext cx="109106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1C52E1-AE8C-B648-9E5A-720D1722740D}"/>
                </a:ext>
              </a:extLst>
            </p:cNvPr>
            <p:cNvCxnSpPr>
              <a:cxnSpLocks/>
            </p:cNvCxnSpPr>
            <p:nvPr/>
          </p:nvCxnSpPr>
          <p:spPr>
            <a:xfrm flipV="1">
              <a:off x="7627322" y="3084653"/>
              <a:ext cx="0" cy="9994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2078F7-D547-304E-9804-CB4CE6665E08}"/>
                </a:ext>
              </a:extLst>
            </p:cNvPr>
            <p:cNvCxnSpPr>
              <a:cxnSpLocks/>
            </p:cNvCxnSpPr>
            <p:nvPr/>
          </p:nvCxnSpPr>
          <p:spPr>
            <a:xfrm flipH="1">
              <a:off x="6516547" y="2985304"/>
              <a:ext cx="949123"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5F6106B-DE1E-4947-8B7D-5CF8891D138E}"/>
                </a:ext>
              </a:extLst>
            </p:cNvPr>
            <p:cNvCxnSpPr>
              <a:cxnSpLocks/>
            </p:cNvCxnSpPr>
            <p:nvPr/>
          </p:nvCxnSpPr>
          <p:spPr>
            <a:xfrm>
              <a:off x="6437653" y="3049125"/>
              <a:ext cx="1" cy="24141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E3C7C18-C3E8-E54B-A1B5-9970F8E54246}"/>
                </a:ext>
              </a:extLst>
            </p:cNvPr>
            <p:cNvCxnSpPr>
              <a:cxnSpLocks/>
            </p:cNvCxnSpPr>
            <p:nvPr/>
          </p:nvCxnSpPr>
          <p:spPr>
            <a:xfrm>
              <a:off x="6574421" y="5553806"/>
              <a:ext cx="95466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7C8459-0BA5-454F-AFFA-61DAA0661F96}"/>
                </a:ext>
              </a:extLst>
            </p:cNvPr>
            <p:cNvSpPr/>
            <p:nvPr/>
          </p:nvSpPr>
          <p:spPr>
            <a:xfrm>
              <a:off x="7804256" y="2804937"/>
              <a:ext cx="2882498" cy="12301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39" name="Rectangle 38">
              <a:extLst>
                <a:ext uri="{FF2B5EF4-FFF2-40B4-BE49-F238E27FC236}">
                  <a16:creationId xmlns:a16="http://schemas.microsoft.com/office/drawing/2014/main" id="{FF5C37F0-B786-694B-8F0F-3A0140159107}"/>
                </a:ext>
              </a:extLst>
            </p:cNvPr>
            <p:cNvSpPr/>
            <p:nvPr/>
          </p:nvSpPr>
          <p:spPr>
            <a:xfrm>
              <a:off x="7455157" y="4398854"/>
              <a:ext cx="391039" cy="3517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D245BFDD-A899-8644-987B-5C61CCDF72C4}"/>
                </a:ext>
              </a:extLst>
            </p:cNvPr>
            <p:cNvSpPr/>
            <p:nvPr/>
          </p:nvSpPr>
          <p:spPr>
            <a:xfrm>
              <a:off x="9075052" y="4750237"/>
              <a:ext cx="121064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2" name="Rectangle 41">
              <a:extLst>
                <a:ext uri="{FF2B5EF4-FFF2-40B4-BE49-F238E27FC236}">
                  <a16:creationId xmlns:a16="http://schemas.microsoft.com/office/drawing/2014/main" id="{EBDE43CF-82CB-F944-BB8E-66EF1255F438}"/>
                </a:ext>
              </a:extLst>
            </p:cNvPr>
            <p:cNvSpPr/>
            <p:nvPr/>
          </p:nvSpPr>
          <p:spPr>
            <a:xfrm>
              <a:off x="10504695" y="4802911"/>
              <a:ext cx="20522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4" name="Rectangle 43">
              <a:extLst>
                <a:ext uri="{FF2B5EF4-FFF2-40B4-BE49-F238E27FC236}">
                  <a16:creationId xmlns:a16="http://schemas.microsoft.com/office/drawing/2014/main" id="{658E5507-288F-9644-BD58-98C7078A5922}"/>
                </a:ext>
              </a:extLst>
            </p:cNvPr>
            <p:cNvSpPr/>
            <p:nvPr/>
          </p:nvSpPr>
          <p:spPr>
            <a:xfrm>
              <a:off x="10371625" y="3382735"/>
              <a:ext cx="163768"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6" name="Rectangle 45">
              <a:extLst>
                <a:ext uri="{FF2B5EF4-FFF2-40B4-BE49-F238E27FC236}">
                  <a16:creationId xmlns:a16="http://schemas.microsoft.com/office/drawing/2014/main" id="{C0001108-8F16-3343-9D39-26C589697135}"/>
                </a:ext>
              </a:extLst>
            </p:cNvPr>
            <p:cNvSpPr/>
            <p:nvPr/>
          </p:nvSpPr>
          <p:spPr>
            <a:xfrm>
              <a:off x="7772940" y="5498444"/>
              <a:ext cx="1012578" cy="178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48" name="Rectangle 47">
            <a:extLst>
              <a:ext uri="{FF2B5EF4-FFF2-40B4-BE49-F238E27FC236}">
                <a16:creationId xmlns:a16="http://schemas.microsoft.com/office/drawing/2014/main" id="{0EA971E6-2D88-1046-BC8A-F5E1678B452F}"/>
              </a:ext>
            </a:extLst>
          </p:cNvPr>
          <p:cNvSpPr/>
          <p:nvPr/>
        </p:nvSpPr>
        <p:spPr>
          <a:xfrm>
            <a:off x="3059626" y="94801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86" name="Straight Arrow Connector 85">
            <a:extLst>
              <a:ext uri="{FF2B5EF4-FFF2-40B4-BE49-F238E27FC236}">
                <a16:creationId xmlns:a16="http://schemas.microsoft.com/office/drawing/2014/main" id="{B269EE97-0D34-294F-9E5B-1CBE64751822}"/>
              </a:ext>
            </a:extLst>
          </p:cNvPr>
          <p:cNvCxnSpPr>
            <a:cxnSpLocks/>
          </p:cNvCxnSpPr>
          <p:nvPr/>
        </p:nvCxnSpPr>
        <p:spPr>
          <a:xfrm>
            <a:off x="2410318" y="2722248"/>
            <a:ext cx="7860865"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718CECF5-D0C6-6A40-AB25-B80B89C32180}"/>
              </a:ext>
            </a:extLst>
          </p:cNvPr>
          <p:cNvCxnSpPr>
            <a:cxnSpLocks/>
          </p:cNvCxnSpPr>
          <p:nvPr/>
        </p:nvCxnSpPr>
        <p:spPr>
          <a:xfrm flipH="1" flipV="1">
            <a:off x="2410318" y="948018"/>
            <a:ext cx="2" cy="1801036"/>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grpSp>
        <p:nvGrpSpPr>
          <p:cNvPr id="29" name="Group 28">
            <a:extLst>
              <a:ext uri="{FF2B5EF4-FFF2-40B4-BE49-F238E27FC236}">
                <a16:creationId xmlns:a16="http://schemas.microsoft.com/office/drawing/2014/main" id="{3EBF87E8-C45F-174B-A100-61D805C9AC6C}"/>
              </a:ext>
            </a:extLst>
          </p:cNvPr>
          <p:cNvGrpSpPr/>
          <p:nvPr/>
        </p:nvGrpSpPr>
        <p:grpSpPr>
          <a:xfrm>
            <a:off x="3684510" y="2535467"/>
            <a:ext cx="5709903" cy="373333"/>
            <a:chOff x="5342120" y="1334598"/>
            <a:chExt cx="4789935" cy="373333"/>
          </a:xfrm>
        </p:grpSpPr>
        <p:cxnSp>
          <p:nvCxnSpPr>
            <p:cNvPr id="79" name="Straight Connector 78">
              <a:extLst>
                <a:ext uri="{FF2B5EF4-FFF2-40B4-BE49-F238E27FC236}">
                  <a16:creationId xmlns:a16="http://schemas.microsoft.com/office/drawing/2014/main" id="{0CB143F7-61D7-A445-B94B-28FFB5B5B591}"/>
                </a:ext>
              </a:extLst>
            </p:cNvPr>
            <p:cNvCxnSpPr>
              <a:cxnSpLocks/>
            </p:cNvCxnSpPr>
            <p:nvPr/>
          </p:nvCxnSpPr>
          <p:spPr>
            <a:xfrm>
              <a:off x="5468615" y="1525051"/>
              <a:ext cx="4663440" cy="2650"/>
            </a:xfrm>
            <a:prstGeom prst="line">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0A6E64-2B78-664C-B2D4-BA55314605FE}"/>
                </a:ext>
              </a:extLst>
            </p:cNvPr>
            <p:cNvCxnSpPr>
              <a:cxnSpLocks/>
            </p:cNvCxnSpPr>
            <p:nvPr/>
          </p:nvCxnSpPr>
          <p:spPr>
            <a:xfrm>
              <a:off x="10123903" y="1334598"/>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E65F40-2CD3-484E-9BEB-130D8D3123A0}"/>
                </a:ext>
              </a:extLst>
            </p:cNvPr>
            <p:cNvCxnSpPr>
              <a:cxnSpLocks/>
            </p:cNvCxnSpPr>
            <p:nvPr/>
          </p:nvCxnSpPr>
          <p:spPr>
            <a:xfrm>
              <a:off x="5342120" y="1342171"/>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ADEA82C8-1E80-2741-9770-90D980EA92B1}"/>
              </a:ext>
            </a:extLst>
          </p:cNvPr>
          <p:cNvCxnSpPr>
            <a:cxnSpLocks/>
          </p:cNvCxnSpPr>
          <p:nvPr/>
        </p:nvCxnSpPr>
        <p:spPr>
          <a:xfrm>
            <a:off x="3177574" y="1115887"/>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628CC6CB-0D53-E944-9D81-CF63BE7BEEF1}"/>
              </a:ext>
            </a:extLst>
          </p:cNvPr>
          <p:cNvPicPr>
            <a:picLocks noChangeAspect="1"/>
          </p:cNvPicPr>
          <p:nvPr/>
        </p:nvPicPr>
        <p:blipFill>
          <a:blip r:embed="rId4"/>
          <a:stretch>
            <a:fillRect/>
          </a:stretch>
        </p:blipFill>
        <p:spPr>
          <a:xfrm>
            <a:off x="10339079" y="2505841"/>
            <a:ext cx="486426" cy="486426"/>
          </a:xfrm>
          <a:prstGeom prst="rect">
            <a:avLst/>
          </a:prstGeom>
        </p:spPr>
      </p:pic>
      <p:sp>
        <p:nvSpPr>
          <p:cNvPr id="134" name="Rectangle 133">
            <a:extLst>
              <a:ext uri="{FF2B5EF4-FFF2-40B4-BE49-F238E27FC236}">
                <a16:creationId xmlns:a16="http://schemas.microsoft.com/office/drawing/2014/main" id="{D13CBED5-69AF-4545-AA31-5BE24812089A}"/>
              </a:ext>
            </a:extLst>
          </p:cNvPr>
          <p:cNvSpPr/>
          <p:nvPr/>
        </p:nvSpPr>
        <p:spPr>
          <a:xfrm>
            <a:off x="3794825" y="377616"/>
            <a:ext cx="167991" cy="1259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pic>
        <p:nvPicPr>
          <p:cNvPr id="167" name="Picture 166">
            <a:extLst>
              <a:ext uri="{FF2B5EF4-FFF2-40B4-BE49-F238E27FC236}">
                <a16:creationId xmlns:a16="http://schemas.microsoft.com/office/drawing/2014/main" id="{3A2F528B-8419-844A-A00A-6F2CB20B8665}"/>
              </a:ext>
            </a:extLst>
          </p:cNvPr>
          <p:cNvPicPr>
            <a:picLocks noChangeAspect="1"/>
          </p:cNvPicPr>
          <p:nvPr/>
        </p:nvPicPr>
        <p:blipFill rotWithShape="1">
          <a:blip r:embed="rId5"/>
          <a:srcRect l="4809" r="36470" b="35107"/>
          <a:stretch/>
        </p:blipFill>
        <p:spPr>
          <a:xfrm>
            <a:off x="2251528" y="572499"/>
            <a:ext cx="285550" cy="303702"/>
          </a:xfrm>
          <a:prstGeom prst="rect">
            <a:avLst/>
          </a:prstGeom>
        </p:spPr>
      </p:pic>
      <p:sp>
        <p:nvSpPr>
          <p:cNvPr id="168" name="TextBox 167">
            <a:extLst>
              <a:ext uri="{FF2B5EF4-FFF2-40B4-BE49-F238E27FC236}">
                <a16:creationId xmlns:a16="http://schemas.microsoft.com/office/drawing/2014/main" id="{DFC6D610-607A-FB4C-9153-AB020BE93E3C}"/>
              </a:ext>
            </a:extLst>
          </p:cNvPr>
          <p:cNvSpPr txBox="1"/>
          <p:nvPr/>
        </p:nvSpPr>
        <p:spPr>
          <a:xfrm rot="16200000">
            <a:off x="1545450" y="1499776"/>
            <a:ext cx="1374800" cy="307777"/>
          </a:xfrm>
          <a:prstGeom prst="rect">
            <a:avLst/>
          </a:prstGeom>
          <a:noFill/>
        </p:spPr>
        <p:txBody>
          <a:bodyPr wrap="none" rtlCol="0">
            <a:spAutoFit/>
          </a:bodyPr>
          <a:lstStyle/>
          <a:p>
            <a:r>
              <a:rPr lang="en-CO" sz="1400"/>
              <a:t>Vehicle Capacity</a:t>
            </a:r>
          </a:p>
        </p:txBody>
      </p:sp>
      <p:sp>
        <p:nvSpPr>
          <p:cNvPr id="169" name="TextBox 168">
            <a:extLst>
              <a:ext uri="{FF2B5EF4-FFF2-40B4-BE49-F238E27FC236}">
                <a16:creationId xmlns:a16="http://schemas.microsoft.com/office/drawing/2014/main" id="{E76D88E5-F754-1F4A-B3A0-932726CFDA60}"/>
              </a:ext>
            </a:extLst>
          </p:cNvPr>
          <p:cNvSpPr txBox="1"/>
          <p:nvPr/>
        </p:nvSpPr>
        <p:spPr>
          <a:xfrm>
            <a:off x="9558971" y="2782608"/>
            <a:ext cx="546945" cy="307777"/>
          </a:xfrm>
          <a:prstGeom prst="rect">
            <a:avLst/>
          </a:prstGeom>
          <a:noFill/>
        </p:spPr>
        <p:txBody>
          <a:bodyPr wrap="none" rtlCol="0">
            <a:spAutoFit/>
          </a:bodyPr>
          <a:lstStyle/>
          <a:p>
            <a:r>
              <a:rPr lang="en-CO" sz="1400"/>
              <a:t>Time</a:t>
            </a:r>
          </a:p>
        </p:txBody>
      </p:sp>
      <p:grpSp>
        <p:nvGrpSpPr>
          <p:cNvPr id="50" name="Group 49">
            <a:extLst>
              <a:ext uri="{FF2B5EF4-FFF2-40B4-BE49-F238E27FC236}">
                <a16:creationId xmlns:a16="http://schemas.microsoft.com/office/drawing/2014/main" id="{F51533A7-7990-D24C-BEA5-0E558C9897CD}"/>
              </a:ext>
            </a:extLst>
          </p:cNvPr>
          <p:cNvGrpSpPr/>
          <p:nvPr/>
        </p:nvGrpSpPr>
        <p:grpSpPr>
          <a:xfrm>
            <a:off x="3805518" y="934426"/>
            <a:ext cx="252000" cy="252000"/>
            <a:chOff x="6350999" y="4440714"/>
            <a:chExt cx="252000" cy="252000"/>
          </a:xfrm>
        </p:grpSpPr>
        <p:sp>
          <p:nvSpPr>
            <p:cNvPr id="51" name="Oval 50">
              <a:extLst>
                <a:ext uri="{FF2B5EF4-FFF2-40B4-BE49-F238E27FC236}">
                  <a16:creationId xmlns:a16="http://schemas.microsoft.com/office/drawing/2014/main" id="{F8699D26-CDF2-9E47-A5BA-78C2614ECF40}"/>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2" name="Oval 51">
              <a:extLst>
                <a:ext uri="{FF2B5EF4-FFF2-40B4-BE49-F238E27FC236}">
                  <a16:creationId xmlns:a16="http://schemas.microsoft.com/office/drawing/2014/main" id="{9C9A9B66-EF74-7B4D-A903-7BC6371E1828}"/>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53" name="Straight Arrow Connector 52">
            <a:extLst>
              <a:ext uri="{FF2B5EF4-FFF2-40B4-BE49-F238E27FC236}">
                <a16:creationId xmlns:a16="http://schemas.microsoft.com/office/drawing/2014/main" id="{20199A7E-ABF1-9246-BF3B-D3214955EC5C}"/>
              </a:ext>
            </a:extLst>
          </p:cNvPr>
          <p:cNvCxnSpPr>
            <a:cxnSpLocks/>
            <a:endCxn id="51" idx="2"/>
          </p:cNvCxnSpPr>
          <p:nvPr/>
        </p:nvCxnSpPr>
        <p:spPr>
          <a:xfrm flipV="1">
            <a:off x="3295522" y="1060426"/>
            <a:ext cx="509996"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733C78-7796-334E-98FE-8D988936C409}"/>
              </a:ext>
            </a:extLst>
          </p:cNvPr>
          <p:cNvCxnSpPr>
            <a:cxnSpLocks/>
            <a:stCxn id="52" idx="4"/>
          </p:cNvCxnSpPr>
          <p:nvPr/>
        </p:nvCxnSpPr>
        <p:spPr>
          <a:xfrm>
            <a:off x="3933959"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DD6DDEE-4538-2C45-A81D-E3C93166238F}"/>
              </a:ext>
            </a:extLst>
          </p:cNvPr>
          <p:cNvCxnSpPr/>
          <p:nvPr/>
        </p:nvCxnSpPr>
        <p:spPr>
          <a:xfrm>
            <a:off x="3177574" y="1283485"/>
            <a:ext cx="767256" cy="0"/>
          </a:xfrm>
          <a:prstGeom prst="line">
            <a:avLst/>
          </a:prstGeom>
          <a:ln w="28575"/>
        </p:spPr>
        <p:style>
          <a:lnRef idx="1">
            <a:schemeClr val="dk1"/>
          </a:lnRef>
          <a:fillRef idx="0">
            <a:schemeClr val="dk1"/>
          </a:fillRef>
          <a:effectRef idx="0">
            <a:schemeClr val="dk1"/>
          </a:effectRef>
          <a:fontRef idx="minor">
            <a:schemeClr val="tx1"/>
          </a:fontRef>
        </p:style>
      </p:cxnSp>
      <p:pic>
        <p:nvPicPr>
          <p:cNvPr id="59" name="Picture 58">
            <a:extLst>
              <a:ext uri="{FF2B5EF4-FFF2-40B4-BE49-F238E27FC236}">
                <a16:creationId xmlns:a16="http://schemas.microsoft.com/office/drawing/2014/main" id="{EDEF27D3-B7DD-2B4B-B165-1624ADAADAB9}"/>
              </a:ext>
            </a:extLst>
          </p:cNvPr>
          <p:cNvPicPr>
            <a:picLocks noChangeAspect="1"/>
          </p:cNvPicPr>
          <p:nvPr/>
        </p:nvPicPr>
        <p:blipFill>
          <a:blip r:embed="rId6">
            <a:duotone>
              <a:schemeClr val="accent5">
                <a:shade val="45000"/>
                <a:satMod val="135000"/>
              </a:schemeClr>
              <a:prstClr val="white"/>
            </a:duotone>
          </a:blip>
          <a:stretch>
            <a:fillRect/>
          </a:stretch>
        </p:blipFill>
        <p:spPr>
          <a:xfrm>
            <a:off x="5110561" y="5329633"/>
            <a:ext cx="330603" cy="330515"/>
          </a:xfrm>
          <a:prstGeom prst="rect">
            <a:avLst/>
          </a:prstGeom>
        </p:spPr>
      </p:pic>
      <p:grpSp>
        <p:nvGrpSpPr>
          <p:cNvPr id="60" name="Group 59">
            <a:extLst>
              <a:ext uri="{FF2B5EF4-FFF2-40B4-BE49-F238E27FC236}">
                <a16:creationId xmlns:a16="http://schemas.microsoft.com/office/drawing/2014/main" id="{326C4B63-8D6C-A645-BFA5-4AADC0338691}"/>
              </a:ext>
            </a:extLst>
          </p:cNvPr>
          <p:cNvGrpSpPr/>
          <p:nvPr/>
        </p:nvGrpSpPr>
        <p:grpSpPr>
          <a:xfrm>
            <a:off x="4624799" y="934426"/>
            <a:ext cx="252000" cy="252000"/>
            <a:chOff x="6350999" y="4440714"/>
            <a:chExt cx="252000" cy="252000"/>
          </a:xfrm>
        </p:grpSpPr>
        <p:sp>
          <p:nvSpPr>
            <p:cNvPr id="61" name="Oval 60">
              <a:extLst>
                <a:ext uri="{FF2B5EF4-FFF2-40B4-BE49-F238E27FC236}">
                  <a16:creationId xmlns:a16="http://schemas.microsoft.com/office/drawing/2014/main" id="{513AFCEF-C18D-0043-9DC0-372AA6F380DA}"/>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2" name="Oval 61">
              <a:extLst>
                <a:ext uri="{FF2B5EF4-FFF2-40B4-BE49-F238E27FC236}">
                  <a16:creationId xmlns:a16="http://schemas.microsoft.com/office/drawing/2014/main" id="{1B050218-155C-024B-AF6A-2C207021EF52}"/>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63" name="Straight Arrow Connector 62">
            <a:extLst>
              <a:ext uri="{FF2B5EF4-FFF2-40B4-BE49-F238E27FC236}">
                <a16:creationId xmlns:a16="http://schemas.microsoft.com/office/drawing/2014/main" id="{714D8BDD-AE0F-9444-9428-A15CEA2B84D0}"/>
              </a:ext>
            </a:extLst>
          </p:cNvPr>
          <p:cNvCxnSpPr>
            <a:cxnSpLocks/>
            <a:endCxn id="61" idx="2"/>
          </p:cNvCxnSpPr>
          <p:nvPr/>
        </p:nvCxnSpPr>
        <p:spPr>
          <a:xfrm>
            <a:off x="4057518" y="1060426"/>
            <a:ext cx="567281"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E3E2A0-5E0C-0847-B6EC-E0A458ABB006}"/>
              </a:ext>
            </a:extLst>
          </p:cNvPr>
          <p:cNvCxnSpPr>
            <a:cxnSpLocks/>
          </p:cNvCxnSpPr>
          <p:nvPr/>
        </p:nvCxnSpPr>
        <p:spPr>
          <a:xfrm>
            <a:off x="3931518" y="1530478"/>
            <a:ext cx="8304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B4FC2FC-51D8-444D-82DD-374558650BC9}"/>
              </a:ext>
            </a:extLst>
          </p:cNvPr>
          <p:cNvCxnSpPr>
            <a:cxnSpLocks/>
          </p:cNvCxnSpPr>
          <p:nvPr/>
        </p:nvCxnSpPr>
        <p:spPr>
          <a:xfrm>
            <a:off x="4761929" y="111588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69" name="Group 68">
            <a:extLst>
              <a:ext uri="{FF2B5EF4-FFF2-40B4-BE49-F238E27FC236}">
                <a16:creationId xmlns:a16="http://schemas.microsoft.com/office/drawing/2014/main" id="{086A7707-D9C9-B249-9D69-E4DD4B84BC75}"/>
              </a:ext>
            </a:extLst>
          </p:cNvPr>
          <p:cNvGrpSpPr/>
          <p:nvPr/>
        </p:nvGrpSpPr>
        <p:grpSpPr>
          <a:xfrm>
            <a:off x="5765823" y="938773"/>
            <a:ext cx="252000" cy="252000"/>
            <a:chOff x="6350999" y="4440714"/>
            <a:chExt cx="252000" cy="252000"/>
          </a:xfrm>
        </p:grpSpPr>
        <p:sp>
          <p:nvSpPr>
            <p:cNvPr id="70" name="Oval 69">
              <a:extLst>
                <a:ext uri="{FF2B5EF4-FFF2-40B4-BE49-F238E27FC236}">
                  <a16:creationId xmlns:a16="http://schemas.microsoft.com/office/drawing/2014/main" id="{DCE24FB9-4668-7C49-A3B6-99360E394D99}"/>
                </a:ext>
              </a:extLst>
            </p:cNvPr>
            <p:cNvSpPr>
              <a:spLocks/>
            </p:cNvSpPr>
            <p:nvPr/>
          </p:nvSpPr>
          <p:spPr>
            <a:xfrm>
              <a:off x="6350999" y="4440714"/>
              <a:ext cx="252000" cy="252000"/>
            </a:xfrm>
            <a:prstGeom prst="ellipse">
              <a:avLst/>
            </a:prstGeom>
            <a:solidFill>
              <a:srgbClr val="FF0000">
                <a:alpha val="59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71" name="Oval 70">
              <a:extLst>
                <a:ext uri="{FF2B5EF4-FFF2-40B4-BE49-F238E27FC236}">
                  <a16:creationId xmlns:a16="http://schemas.microsoft.com/office/drawing/2014/main" id="{B97CFA6B-DD0C-5447-8AD6-8A55DA16A2BB}"/>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72" name="Straight Arrow Connector 71">
            <a:extLst>
              <a:ext uri="{FF2B5EF4-FFF2-40B4-BE49-F238E27FC236}">
                <a16:creationId xmlns:a16="http://schemas.microsoft.com/office/drawing/2014/main" id="{36AE318F-5BC7-8547-9B13-7B516F314E6A}"/>
              </a:ext>
            </a:extLst>
          </p:cNvPr>
          <p:cNvCxnSpPr>
            <a:cxnSpLocks/>
            <a:endCxn id="70" idx="2"/>
          </p:cNvCxnSpPr>
          <p:nvPr/>
        </p:nvCxnSpPr>
        <p:spPr>
          <a:xfrm>
            <a:off x="4876799" y="1060426"/>
            <a:ext cx="889024"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316583-2F04-154E-B907-3F1894D82D9C}"/>
              </a:ext>
            </a:extLst>
          </p:cNvPr>
          <p:cNvCxnSpPr>
            <a:cxnSpLocks/>
          </p:cNvCxnSpPr>
          <p:nvPr/>
        </p:nvCxnSpPr>
        <p:spPr>
          <a:xfrm>
            <a:off x="5891823" y="1108314"/>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E4CE4C7-3A3C-054D-9ADF-2CF3101CB9E6}"/>
              </a:ext>
            </a:extLst>
          </p:cNvPr>
          <p:cNvCxnSpPr>
            <a:cxnSpLocks/>
          </p:cNvCxnSpPr>
          <p:nvPr/>
        </p:nvCxnSpPr>
        <p:spPr>
          <a:xfrm>
            <a:off x="4756436" y="2015387"/>
            <a:ext cx="1135387"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83" name="Group 82">
            <a:extLst>
              <a:ext uri="{FF2B5EF4-FFF2-40B4-BE49-F238E27FC236}">
                <a16:creationId xmlns:a16="http://schemas.microsoft.com/office/drawing/2014/main" id="{EF80E276-0262-0744-9792-45F34CA26FFB}"/>
              </a:ext>
            </a:extLst>
          </p:cNvPr>
          <p:cNvGrpSpPr/>
          <p:nvPr/>
        </p:nvGrpSpPr>
        <p:grpSpPr>
          <a:xfrm>
            <a:off x="6287462" y="934426"/>
            <a:ext cx="252000" cy="252000"/>
            <a:chOff x="6350999" y="4440714"/>
            <a:chExt cx="252000" cy="252000"/>
          </a:xfrm>
        </p:grpSpPr>
        <p:sp>
          <p:nvSpPr>
            <p:cNvPr id="84" name="Oval 83">
              <a:extLst>
                <a:ext uri="{FF2B5EF4-FFF2-40B4-BE49-F238E27FC236}">
                  <a16:creationId xmlns:a16="http://schemas.microsoft.com/office/drawing/2014/main" id="{D0BD701C-73F8-924F-AD43-592B75D4C4CB}"/>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85" name="Oval 84">
              <a:extLst>
                <a:ext uri="{FF2B5EF4-FFF2-40B4-BE49-F238E27FC236}">
                  <a16:creationId xmlns:a16="http://schemas.microsoft.com/office/drawing/2014/main" id="{A7517874-A6DE-7941-A64C-1DE35D10E39E}"/>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88" name="Straight Arrow Connector 87">
            <a:extLst>
              <a:ext uri="{FF2B5EF4-FFF2-40B4-BE49-F238E27FC236}">
                <a16:creationId xmlns:a16="http://schemas.microsoft.com/office/drawing/2014/main" id="{A3F12185-CEE2-2741-B4E6-780A02098AAD}"/>
              </a:ext>
            </a:extLst>
          </p:cNvPr>
          <p:cNvCxnSpPr>
            <a:cxnSpLocks/>
            <a:endCxn id="84" idx="2"/>
          </p:cNvCxnSpPr>
          <p:nvPr/>
        </p:nvCxnSpPr>
        <p:spPr>
          <a:xfrm flipV="1">
            <a:off x="6017823" y="1060426"/>
            <a:ext cx="269639"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FC2082-6162-4F43-A0B2-75F73C5389C9}"/>
              </a:ext>
            </a:extLst>
          </p:cNvPr>
          <p:cNvCxnSpPr>
            <a:cxnSpLocks/>
          </p:cNvCxnSpPr>
          <p:nvPr/>
        </p:nvCxnSpPr>
        <p:spPr>
          <a:xfrm>
            <a:off x="6413742" y="1108313"/>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31D856B-4E51-AF41-8C8F-A442D3ED50A3}"/>
              </a:ext>
            </a:extLst>
          </p:cNvPr>
          <p:cNvCxnSpPr>
            <a:cxnSpLocks/>
          </p:cNvCxnSpPr>
          <p:nvPr/>
        </p:nvCxnSpPr>
        <p:spPr>
          <a:xfrm>
            <a:off x="5884556" y="2398012"/>
            <a:ext cx="528906"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91" name="Group 90">
            <a:extLst>
              <a:ext uri="{FF2B5EF4-FFF2-40B4-BE49-F238E27FC236}">
                <a16:creationId xmlns:a16="http://schemas.microsoft.com/office/drawing/2014/main" id="{7002E2BB-67AB-3444-A3A3-7DA82CC62048}"/>
              </a:ext>
            </a:extLst>
          </p:cNvPr>
          <p:cNvGrpSpPr/>
          <p:nvPr/>
        </p:nvGrpSpPr>
        <p:grpSpPr>
          <a:xfrm>
            <a:off x="6207404" y="379588"/>
            <a:ext cx="468000" cy="506911"/>
            <a:chOff x="5650556" y="379588"/>
            <a:chExt cx="468000" cy="506911"/>
          </a:xfrm>
        </p:grpSpPr>
        <p:grpSp>
          <p:nvGrpSpPr>
            <p:cNvPr id="92" name="Group 91">
              <a:extLst>
                <a:ext uri="{FF2B5EF4-FFF2-40B4-BE49-F238E27FC236}">
                  <a16:creationId xmlns:a16="http://schemas.microsoft.com/office/drawing/2014/main" id="{2C8ED473-1FE0-154D-9818-E575910DCB17}"/>
                </a:ext>
              </a:extLst>
            </p:cNvPr>
            <p:cNvGrpSpPr>
              <a:grpSpLocks noChangeAspect="1"/>
            </p:cNvGrpSpPr>
            <p:nvPr/>
          </p:nvGrpSpPr>
          <p:grpSpPr>
            <a:xfrm>
              <a:off x="5650556" y="379588"/>
              <a:ext cx="468000" cy="506911"/>
              <a:chOff x="551636" y="2698778"/>
              <a:chExt cx="720000" cy="779864"/>
            </a:xfrm>
          </p:grpSpPr>
          <p:pic>
            <p:nvPicPr>
              <p:cNvPr id="94" name="Picture 93">
                <a:extLst>
                  <a:ext uri="{FF2B5EF4-FFF2-40B4-BE49-F238E27FC236}">
                    <a16:creationId xmlns:a16="http://schemas.microsoft.com/office/drawing/2014/main" id="{CED980CA-4B57-3044-8A43-FD7D6B29A556}"/>
                  </a:ext>
                </a:extLst>
              </p:cNvPr>
              <p:cNvPicPr>
                <a:picLocks noChangeAspect="1"/>
              </p:cNvPicPr>
              <p:nvPr/>
            </p:nvPicPr>
            <p:blipFill>
              <a:blip r:embed="rId5"/>
              <a:stretch>
                <a:fillRect/>
              </a:stretch>
            </p:blipFill>
            <p:spPr>
              <a:xfrm>
                <a:off x="551636" y="2758642"/>
                <a:ext cx="720000" cy="720000"/>
              </a:xfrm>
              <a:prstGeom prst="rect">
                <a:avLst/>
              </a:prstGeom>
            </p:spPr>
          </p:pic>
          <p:sp>
            <p:nvSpPr>
              <p:cNvPr id="95" name="Rectangle 94">
                <a:extLst>
                  <a:ext uri="{FF2B5EF4-FFF2-40B4-BE49-F238E27FC236}">
                    <a16:creationId xmlns:a16="http://schemas.microsoft.com/office/drawing/2014/main" id="{5E4EF618-F477-4644-8272-A558B2CD3C12}"/>
                  </a:ext>
                </a:extLst>
              </p:cNvPr>
              <p:cNvSpPr/>
              <p:nvPr/>
            </p:nvSpPr>
            <p:spPr>
              <a:xfrm>
                <a:off x="588053" y="2698778"/>
                <a:ext cx="403672" cy="3691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93" name="Rectangle 92">
              <a:extLst>
                <a:ext uri="{FF2B5EF4-FFF2-40B4-BE49-F238E27FC236}">
                  <a16:creationId xmlns:a16="http://schemas.microsoft.com/office/drawing/2014/main" id="{6BE9DC80-7056-5247-B456-A022B0B2761B}"/>
                </a:ext>
              </a:extLst>
            </p:cNvPr>
            <p:cNvSpPr/>
            <p:nvPr/>
          </p:nvSpPr>
          <p:spPr>
            <a:xfrm>
              <a:off x="5766580" y="491386"/>
              <a:ext cx="170034" cy="23643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cxnSp>
        <p:nvCxnSpPr>
          <p:cNvPr id="96" name="Straight Arrow Connector 95">
            <a:extLst>
              <a:ext uri="{FF2B5EF4-FFF2-40B4-BE49-F238E27FC236}">
                <a16:creationId xmlns:a16="http://schemas.microsoft.com/office/drawing/2014/main" id="{9DAFDB73-71CD-1E4A-8EB8-A71BE515F37B}"/>
              </a:ext>
            </a:extLst>
          </p:cNvPr>
          <p:cNvCxnSpPr>
            <a:cxnSpLocks/>
          </p:cNvCxnSpPr>
          <p:nvPr/>
        </p:nvCxnSpPr>
        <p:spPr>
          <a:xfrm>
            <a:off x="5650556" y="5660148"/>
            <a:ext cx="95466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83C134-774E-3A4C-8DA9-1B3D26F51A32}"/>
              </a:ext>
            </a:extLst>
          </p:cNvPr>
          <p:cNvCxnSpPr>
            <a:cxnSpLocks/>
          </p:cNvCxnSpPr>
          <p:nvPr/>
        </p:nvCxnSpPr>
        <p:spPr>
          <a:xfrm flipV="1">
            <a:off x="6539462" y="1058354"/>
            <a:ext cx="585780" cy="207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066BE0-250D-2943-B646-AF09DE357EA1}"/>
              </a:ext>
            </a:extLst>
          </p:cNvPr>
          <p:cNvCxnSpPr>
            <a:cxnSpLocks/>
          </p:cNvCxnSpPr>
          <p:nvPr/>
        </p:nvCxnSpPr>
        <p:spPr>
          <a:xfrm>
            <a:off x="6413462" y="2587832"/>
            <a:ext cx="826914"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103" name="Group 102">
            <a:extLst>
              <a:ext uri="{FF2B5EF4-FFF2-40B4-BE49-F238E27FC236}">
                <a16:creationId xmlns:a16="http://schemas.microsoft.com/office/drawing/2014/main" id="{B900BC62-8A2A-9045-89F7-DF9DC484E892}"/>
              </a:ext>
            </a:extLst>
          </p:cNvPr>
          <p:cNvGrpSpPr/>
          <p:nvPr/>
        </p:nvGrpSpPr>
        <p:grpSpPr>
          <a:xfrm>
            <a:off x="7114376" y="948018"/>
            <a:ext cx="252000" cy="252000"/>
            <a:chOff x="6350999" y="4440714"/>
            <a:chExt cx="252000" cy="252000"/>
          </a:xfrm>
        </p:grpSpPr>
        <p:sp>
          <p:nvSpPr>
            <p:cNvPr id="104" name="Oval 103">
              <a:extLst>
                <a:ext uri="{FF2B5EF4-FFF2-40B4-BE49-F238E27FC236}">
                  <a16:creationId xmlns:a16="http://schemas.microsoft.com/office/drawing/2014/main" id="{F32AD3F2-A10A-7C4A-BC93-602FE7FF33B5}"/>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05" name="Oval 104">
              <a:extLst>
                <a:ext uri="{FF2B5EF4-FFF2-40B4-BE49-F238E27FC236}">
                  <a16:creationId xmlns:a16="http://schemas.microsoft.com/office/drawing/2014/main" id="{7007FC08-3493-324A-B556-E8A8F3928D13}"/>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106" name="Straight Connector 105">
            <a:extLst>
              <a:ext uri="{FF2B5EF4-FFF2-40B4-BE49-F238E27FC236}">
                <a16:creationId xmlns:a16="http://schemas.microsoft.com/office/drawing/2014/main" id="{42BD93E2-2867-944F-A118-93B16B56966C}"/>
              </a:ext>
            </a:extLst>
          </p:cNvPr>
          <p:cNvCxnSpPr>
            <a:cxnSpLocks/>
          </p:cNvCxnSpPr>
          <p:nvPr/>
        </p:nvCxnSpPr>
        <p:spPr>
          <a:xfrm>
            <a:off x="7240376" y="1108313"/>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7" name="Rectangle 106">
            <a:extLst>
              <a:ext uri="{FF2B5EF4-FFF2-40B4-BE49-F238E27FC236}">
                <a16:creationId xmlns:a16="http://schemas.microsoft.com/office/drawing/2014/main" id="{E7500A52-0013-C048-BDD6-A9287B877A9C}"/>
              </a:ext>
            </a:extLst>
          </p:cNvPr>
          <p:cNvSpPr/>
          <p:nvPr/>
        </p:nvSpPr>
        <p:spPr>
          <a:xfrm>
            <a:off x="5919286" y="5108427"/>
            <a:ext cx="375424" cy="584775"/>
          </a:xfrm>
          <a:prstGeom prst="rect">
            <a:avLst/>
          </a:prstGeom>
        </p:spPr>
        <p:txBody>
          <a:bodyPr wrap="none">
            <a:spAutoFit/>
          </a:bodyPr>
          <a:lstStyle/>
          <a:p>
            <a:pPr algn="ctr"/>
            <a:r>
              <a:rPr lang="en-US" sz="3200" b="1">
                <a:solidFill>
                  <a:srgbClr val="A6A6A6"/>
                </a:solidFill>
              </a:rPr>
              <a:t>?</a:t>
            </a:r>
          </a:p>
        </p:txBody>
      </p:sp>
      <p:sp>
        <p:nvSpPr>
          <p:cNvPr id="108" name="Rectangle 107">
            <a:extLst>
              <a:ext uri="{FF2B5EF4-FFF2-40B4-BE49-F238E27FC236}">
                <a16:creationId xmlns:a16="http://schemas.microsoft.com/office/drawing/2014/main" id="{76C250E6-065F-4E4D-8F25-EAEA51A71531}"/>
              </a:ext>
            </a:extLst>
          </p:cNvPr>
          <p:cNvSpPr/>
          <p:nvPr/>
        </p:nvSpPr>
        <p:spPr>
          <a:xfrm>
            <a:off x="6684006" y="510561"/>
            <a:ext cx="375424" cy="584775"/>
          </a:xfrm>
          <a:prstGeom prst="rect">
            <a:avLst/>
          </a:prstGeom>
        </p:spPr>
        <p:txBody>
          <a:bodyPr wrap="none">
            <a:spAutoFit/>
          </a:bodyPr>
          <a:lstStyle/>
          <a:p>
            <a:pPr algn="ctr"/>
            <a:r>
              <a:rPr lang="en-US" sz="3200" b="1">
                <a:solidFill>
                  <a:srgbClr val="A6A6A6"/>
                </a:solidFill>
              </a:rPr>
              <a:t>?</a:t>
            </a:r>
          </a:p>
        </p:txBody>
      </p:sp>
      <p:grpSp>
        <p:nvGrpSpPr>
          <p:cNvPr id="10" name="Group 9">
            <a:extLst>
              <a:ext uri="{FF2B5EF4-FFF2-40B4-BE49-F238E27FC236}">
                <a16:creationId xmlns:a16="http://schemas.microsoft.com/office/drawing/2014/main" id="{436868CD-1D30-634D-A858-97687D9871FB}"/>
              </a:ext>
            </a:extLst>
          </p:cNvPr>
          <p:cNvGrpSpPr/>
          <p:nvPr/>
        </p:nvGrpSpPr>
        <p:grpSpPr>
          <a:xfrm>
            <a:off x="6287462" y="1841570"/>
            <a:ext cx="1078913" cy="1005782"/>
            <a:chOff x="6287462" y="1841570"/>
            <a:chExt cx="1078913" cy="1005782"/>
          </a:xfrm>
        </p:grpSpPr>
        <p:sp>
          <p:nvSpPr>
            <p:cNvPr id="7" name="Rectangle 6">
              <a:extLst>
                <a:ext uri="{FF2B5EF4-FFF2-40B4-BE49-F238E27FC236}">
                  <a16:creationId xmlns:a16="http://schemas.microsoft.com/office/drawing/2014/main" id="{A505F387-B4F0-CD4E-9614-2F5012E9C536}"/>
                </a:ext>
              </a:extLst>
            </p:cNvPr>
            <p:cNvSpPr/>
            <p:nvPr/>
          </p:nvSpPr>
          <p:spPr>
            <a:xfrm>
              <a:off x="6287462" y="2316451"/>
              <a:ext cx="1078913" cy="530901"/>
            </a:xfrm>
            <a:prstGeom prst="rect">
              <a:avLst/>
            </a:prstGeom>
            <a:noFill/>
            <a:ln w="28575">
              <a:solidFill>
                <a:srgbClr val="C00000"/>
              </a:solidFill>
              <a:prstDash val="sysDash"/>
            </a:ln>
          </p:spPr>
          <p:style>
            <a:lnRef idx="0">
              <a:scrgbClr r="0" g="0" b="0"/>
            </a:lnRef>
            <a:fillRef idx="0">
              <a:scrgbClr r="0" g="0" b="0"/>
            </a:fillRef>
            <a:effectRef idx="0">
              <a:scrgbClr r="0" g="0" b="0"/>
            </a:effectRef>
            <a:fontRef idx="minor">
              <a:schemeClr val="dk1"/>
            </a:fontRef>
          </p:style>
          <p:txBody>
            <a:bodyPr rtlCol="0" anchor="ctr"/>
            <a:lstStyle/>
            <a:p>
              <a:pPr algn="ctr"/>
              <a:endParaRPr lang="en-CO"/>
            </a:p>
          </p:txBody>
        </p:sp>
        <p:pic>
          <p:nvPicPr>
            <p:cNvPr id="8" name="Picture 7">
              <a:extLst>
                <a:ext uri="{FF2B5EF4-FFF2-40B4-BE49-F238E27FC236}">
                  <a16:creationId xmlns:a16="http://schemas.microsoft.com/office/drawing/2014/main" id="{CEB2799A-CAB7-AC4C-BDC9-3CC72487ECE5}"/>
                </a:ext>
              </a:extLst>
            </p:cNvPr>
            <p:cNvPicPr>
              <a:picLocks noChangeAspect="1"/>
            </p:cNvPicPr>
            <p:nvPr/>
          </p:nvPicPr>
          <p:blipFill>
            <a:blip r:embed="rId7"/>
            <a:stretch>
              <a:fillRect/>
            </a:stretch>
          </p:blipFill>
          <p:spPr>
            <a:xfrm>
              <a:off x="6599921" y="1841570"/>
              <a:ext cx="423551" cy="423551"/>
            </a:xfrm>
            <a:prstGeom prst="rect">
              <a:avLst/>
            </a:prstGeom>
          </p:spPr>
        </p:pic>
      </p:grpSp>
      <p:sp>
        <p:nvSpPr>
          <p:cNvPr id="109" name="Rectangle 108">
            <a:extLst>
              <a:ext uri="{FF2B5EF4-FFF2-40B4-BE49-F238E27FC236}">
                <a16:creationId xmlns:a16="http://schemas.microsoft.com/office/drawing/2014/main" id="{29EDCC67-70AD-B34D-A165-B1E26C9087D1}"/>
              </a:ext>
            </a:extLst>
          </p:cNvPr>
          <p:cNvSpPr/>
          <p:nvPr/>
        </p:nvSpPr>
        <p:spPr>
          <a:xfrm>
            <a:off x="6128605" y="426194"/>
            <a:ext cx="650393" cy="530901"/>
          </a:xfrm>
          <a:prstGeom prst="rect">
            <a:avLst/>
          </a:prstGeom>
          <a:noFill/>
          <a:ln w="28575">
            <a:solidFill>
              <a:srgbClr val="C00000"/>
            </a:solidFill>
            <a:prstDash val="sysDash"/>
          </a:ln>
        </p:spPr>
        <p:style>
          <a:lnRef idx="0">
            <a:scrgbClr r="0" g="0" b="0"/>
          </a:lnRef>
          <a:fillRef idx="0">
            <a:scrgbClr r="0" g="0" b="0"/>
          </a:fillRef>
          <a:effectRef idx="0">
            <a:scrgbClr r="0" g="0" b="0"/>
          </a:effectRef>
          <a:fontRef idx="minor">
            <a:schemeClr val="dk1"/>
          </a:fontRef>
        </p:style>
        <p:txBody>
          <a:bodyPr rtlCol="0" anchor="ctr"/>
          <a:lstStyle/>
          <a:p>
            <a:pPr algn="ctr"/>
            <a:endParaRPr lang="en-CO"/>
          </a:p>
        </p:txBody>
      </p:sp>
    </p:spTree>
    <p:extLst>
      <p:ext uri="{BB962C8B-B14F-4D97-AF65-F5344CB8AC3E}">
        <p14:creationId xmlns:p14="http://schemas.microsoft.com/office/powerpoint/2010/main" val="371101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4D9B62-1136-E446-9529-325A2B493AE4}"/>
              </a:ext>
            </a:extLst>
          </p:cNvPr>
          <p:cNvGrpSpPr/>
          <p:nvPr/>
        </p:nvGrpSpPr>
        <p:grpSpPr>
          <a:xfrm>
            <a:off x="4104204" y="2915992"/>
            <a:ext cx="4492938" cy="2900343"/>
            <a:chOff x="6216984" y="2804937"/>
            <a:chExt cx="4492938" cy="2900343"/>
          </a:xfrm>
        </p:grpSpPr>
        <p:pic>
          <p:nvPicPr>
            <p:cNvPr id="14" name="Picture 13" descr="A traffic light&#10;&#10;Description automatically generated">
              <a:extLst>
                <a:ext uri="{FF2B5EF4-FFF2-40B4-BE49-F238E27FC236}">
                  <a16:creationId xmlns:a16="http://schemas.microsoft.com/office/drawing/2014/main" id="{C336C1FB-C2A1-FC4C-AAF1-6060DC4B6160}"/>
                </a:ext>
              </a:extLst>
            </p:cNvPr>
            <p:cNvPicPr>
              <a:picLocks noChangeAspect="1"/>
            </p:cNvPicPr>
            <p:nvPr/>
          </p:nvPicPr>
          <p:blipFill rotWithShape="1">
            <a:blip r:embed="rId3">
              <a:extLst>
                <a:ext uri="{28A0092B-C50C-407E-A947-70E740481C1C}">
                  <a14:useLocalDpi xmlns:a14="http://schemas.microsoft.com/office/drawing/2010/main" val="0"/>
                </a:ext>
              </a:extLst>
            </a:blip>
            <a:srcRect l="16594" t="42794" r="31911" b="15436"/>
            <a:stretch/>
          </p:blipFill>
          <p:spPr>
            <a:xfrm>
              <a:off x="6216984" y="2840737"/>
              <a:ext cx="4414440" cy="2864543"/>
            </a:xfrm>
            <a:prstGeom prst="rect">
              <a:avLst/>
            </a:prstGeom>
          </p:spPr>
        </p:pic>
        <p:sp>
          <p:nvSpPr>
            <p:cNvPr id="9" name="Rectangle 8">
              <a:extLst>
                <a:ext uri="{FF2B5EF4-FFF2-40B4-BE49-F238E27FC236}">
                  <a16:creationId xmlns:a16="http://schemas.microsoft.com/office/drawing/2014/main" id="{017BEEC7-81B4-D441-AF34-A5ABB7571D80}"/>
                </a:ext>
              </a:extLst>
            </p:cNvPr>
            <p:cNvSpPr/>
            <p:nvPr/>
          </p:nvSpPr>
          <p:spPr>
            <a:xfrm>
              <a:off x="8842123"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19" name="Straight Arrow Connector 18">
              <a:extLst>
                <a:ext uri="{FF2B5EF4-FFF2-40B4-BE49-F238E27FC236}">
                  <a16:creationId xmlns:a16="http://schemas.microsoft.com/office/drawing/2014/main" id="{E33A1D4F-8475-824F-B733-625141B819F3}"/>
                </a:ext>
              </a:extLst>
            </p:cNvPr>
            <p:cNvCxnSpPr>
              <a:cxnSpLocks/>
            </p:cNvCxnSpPr>
            <p:nvPr/>
          </p:nvCxnSpPr>
          <p:spPr>
            <a:xfrm flipH="1">
              <a:off x="7733696" y="4220788"/>
              <a:ext cx="109106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1C52E1-AE8C-B648-9E5A-720D1722740D}"/>
                </a:ext>
              </a:extLst>
            </p:cNvPr>
            <p:cNvCxnSpPr>
              <a:cxnSpLocks/>
            </p:cNvCxnSpPr>
            <p:nvPr/>
          </p:nvCxnSpPr>
          <p:spPr>
            <a:xfrm flipV="1">
              <a:off x="7627322" y="3084653"/>
              <a:ext cx="0" cy="9994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2078F7-D547-304E-9804-CB4CE6665E08}"/>
                </a:ext>
              </a:extLst>
            </p:cNvPr>
            <p:cNvCxnSpPr>
              <a:cxnSpLocks/>
            </p:cNvCxnSpPr>
            <p:nvPr/>
          </p:nvCxnSpPr>
          <p:spPr>
            <a:xfrm flipH="1">
              <a:off x="6516547" y="2985304"/>
              <a:ext cx="949123"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5F6106B-DE1E-4947-8B7D-5CF8891D138E}"/>
                </a:ext>
              </a:extLst>
            </p:cNvPr>
            <p:cNvCxnSpPr>
              <a:cxnSpLocks/>
            </p:cNvCxnSpPr>
            <p:nvPr/>
          </p:nvCxnSpPr>
          <p:spPr>
            <a:xfrm>
              <a:off x="6437653" y="3049125"/>
              <a:ext cx="1" cy="24141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E3C7C18-C3E8-E54B-A1B5-9970F8E54246}"/>
                </a:ext>
              </a:extLst>
            </p:cNvPr>
            <p:cNvCxnSpPr>
              <a:cxnSpLocks/>
            </p:cNvCxnSpPr>
            <p:nvPr/>
          </p:nvCxnSpPr>
          <p:spPr>
            <a:xfrm>
              <a:off x="6574421" y="5553806"/>
              <a:ext cx="95466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BB3822-C0EB-634F-894F-C3575C4925D2}"/>
                </a:ext>
              </a:extLst>
            </p:cNvPr>
            <p:cNvCxnSpPr>
              <a:cxnSpLocks/>
            </p:cNvCxnSpPr>
            <p:nvPr/>
          </p:nvCxnSpPr>
          <p:spPr>
            <a:xfrm flipH="1" flipV="1">
              <a:off x="7627322" y="4855580"/>
              <a:ext cx="2321" cy="59019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64A1F4B-4FB5-E943-AEAD-40BC2A95BD79}"/>
                </a:ext>
              </a:extLst>
            </p:cNvPr>
            <p:cNvCxnSpPr>
              <a:cxnSpLocks/>
            </p:cNvCxnSpPr>
            <p:nvPr/>
          </p:nvCxnSpPr>
          <p:spPr>
            <a:xfrm>
              <a:off x="7733696" y="4793736"/>
              <a:ext cx="118435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4B45812-EAF9-8D4E-83DF-95A931AE69F9}"/>
                </a:ext>
              </a:extLst>
            </p:cNvPr>
            <p:cNvCxnSpPr>
              <a:cxnSpLocks/>
            </p:cNvCxnSpPr>
            <p:nvPr/>
          </p:nvCxnSpPr>
          <p:spPr>
            <a:xfrm flipV="1">
              <a:off x="8958943" y="4303086"/>
              <a:ext cx="0" cy="42357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7C8459-0BA5-454F-AFFA-61DAA0661F96}"/>
                </a:ext>
              </a:extLst>
            </p:cNvPr>
            <p:cNvSpPr/>
            <p:nvPr/>
          </p:nvSpPr>
          <p:spPr>
            <a:xfrm>
              <a:off x="7804256" y="2804937"/>
              <a:ext cx="2882498" cy="12301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39" name="Rectangle 38">
              <a:extLst>
                <a:ext uri="{FF2B5EF4-FFF2-40B4-BE49-F238E27FC236}">
                  <a16:creationId xmlns:a16="http://schemas.microsoft.com/office/drawing/2014/main" id="{FF5C37F0-B786-694B-8F0F-3A0140159107}"/>
                </a:ext>
              </a:extLst>
            </p:cNvPr>
            <p:cNvSpPr/>
            <p:nvPr/>
          </p:nvSpPr>
          <p:spPr>
            <a:xfrm>
              <a:off x="7455157" y="4398854"/>
              <a:ext cx="391039" cy="3517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D245BFDD-A899-8644-987B-5C61CCDF72C4}"/>
                </a:ext>
              </a:extLst>
            </p:cNvPr>
            <p:cNvSpPr/>
            <p:nvPr/>
          </p:nvSpPr>
          <p:spPr>
            <a:xfrm>
              <a:off x="9075052" y="4750237"/>
              <a:ext cx="121064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2" name="Rectangle 41">
              <a:extLst>
                <a:ext uri="{FF2B5EF4-FFF2-40B4-BE49-F238E27FC236}">
                  <a16:creationId xmlns:a16="http://schemas.microsoft.com/office/drawing/2014/main" id="{EBDE43CF-82CB-F944-BB8E-66EF1255F438}"/>
                </a:ext>
              </a:extLst>
            </p:cNvPr>
            <p:cNvSpPr/>
            <p:nvPr/>
          </p:nvSpPr>
          <p:spPr>
            <a:xfrm>
              <a:off x="10504695" y="4802911"/>
              <a:ext cx="20522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4" name="Rectangle 43">
              <a:extLst>
                <a:ext uri="{FF2B5EF4-FFF2-40B4-BE49-F238E27FC236}">
                  <a16:creationId xmlns:a16="http://schemas.microsoft.com/office/drawing/2014/main" id="{658E5507-288F-9644-BD58-98C7078A5922}"/>
                </a:ext>
              </a:extLst>
            </p:cNvPr>
            <p:cNvSpPr/>
            <p:nvPr/>
          </p:nvSpPr>
          <p:spPr>
            <a:xfrm>
              <a:off x="10371625" y="3382735"/>
              <a:ext cx="163768"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6" name="Rectangle 45">
              <a:extLst>
                <a:ext uri="{FF2B5EF4-FFF2-40B4-BE49-F238E27FC236}">
                  <a16:creationId xmlns:a16="http://schemas.microsoft.com/office/drawing/2014/main" id="{C0001108-8F16-3343-9D39-26C589697135}"/>
                </a:ext>
              </a:extLst>
            </p:cNvPr>
            <p:cNvSpPr/>
            <p:nvPr/>
          </p:nvSpPr>
          <p:spPr>
            <a:xfrm>
              <a:off x="7772940" y="5498444"/>
              <a:ext cx="1012578" cy="178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48" name="Rectangle 47">
            <a:extLst>
              <a:ext uri="{FF2B5EF4-FFF2-40B4-BE49-F238E27FC236}">
                <a16:creationId xmlns:a16="http://schemas.microsoft.com/office/drawing/2014/main" id="{0EA971E6-2D88-1046-BC8A-F5E1678B452F}"/>
              </a:ext>
            </a:extLst>
          </p:cNvPr>
          <p:cNvSpPr/>
          <p:nvPr/>
        </p:nvSpPr>
        <p:spPr>
          <a:xfrm>
            <a:off x="3059626" y="94801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86" name="Straight Arrow Connector 85">
            <a:extLst>
              <a:ext uri="{FF2B5EF4-FFF2-40B4-BE49-F238E27FC236}">
                <a16:creationId xmlns:a16="http://schemas.microsoft.com/office/drawing/2014/main" id="{B269EE97-0D34-294F-9E5B-1CBE64751822}"/>
              </a:ext>
            </a:extLst>
          </p:cNvPr>
          <p:cNvCxnSpPr>
            <a:cxnSpLocks/>
          </p:cNvCxnSpPr>
          <p:nvPr/>
        </p:nvCxnSpPr>
        <p:spPr>
          <a:xfrm>
            <a:off x="2410318" y="2722248"/>
            <a:ext cx="7860865"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718CECF5-D0C6-6A40-AB25-B80B89C32180}"/>
              </a:ext>
            </a:extLst>
          </p:cNvPr>
          <p:cNvCxnSpPr>
            <a:cxnSpLocks/>
          </p:cNvCxnSpPr>
          <p:nvPr/>
        </p:nvCxnSpPr>
        <p:spPr>
          <a:xfrm flipH="1" flipV="1">
            <a:off x="2410318" y="948018"/>
            <a:ext cx="2" cy="1801036"/>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grpSp>
        <p:nvGrpSpPr>
          <p:cNvPr id="29" name="Group 28">
            <a:extLst>
              <a:ext uri="{FF2B5EF4-FFF2-40B4-BE49-F238E27FC236}">
                <a16:creationId xmlns:a16="http://schemas.microsoft.com/office/drawing/2014/main" id="{3EBF87E8-C45F-174B-A100-61D805C9AC6C}"/>
              </a:ext>
            </a:extLst>
          </p:cNvPr>
          <p:cNvGrpSpPr/>
          <p:nvPr/>
        </p:nvGrpSpPr>
        <p:grpSpPr>
          <a:xfrm>
            <a:off x="3684510" y="2535467"/>
            <a:ext cx="5709903" cy="373333"/>
            <a:chOff x="5342120" y="1334598"/>
            <a:chExt cx="4789935" cy="373333"/>
          </a:xfrm>
        </p:grpSpPr>
        <p:cxnSp>
          <p:nvCxnSpPr>
            <p:cNvPr id="79" name="Straight Connector 78">
              <a:extLst>
                <a:ext uri="{FF2B5EF4-FFF2-40B4-BE49-F238E27FC236}">
                  <a16:creationId xmlns:a16="http://schemas.microsoft.com/office/drawing/2014/main" id="{0CB143F7-61D7-A445-B94B-28FFB5B5B591}"/>
                </a:ext>
              </a:extLst>
            </p:cNvPr>
            <p:cNvCxnSpPr>
              <a:cxnSpLocks/>
            </p:cNvCxnSpPr>
            <p:nvPr/>
          </p:nvCxnSpPr>
          <p:spPr>
            <a:xfrm>
              <a:off x="5468615" y="1525051"/>
              <a:ext cx="4663440" cy="2650"/>
            </a:xfrm>
            <a:prstGeom prst="line">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0A6E64-2B78-664C-B2D4-BA55314605FE}"/>
                </a:ext>
              </a:extLst>
            </p:cNvPr>
            <p:cNvCxnSpPr>
              <a:cxnSpLocks/>
            </p:cNvCxnSpPr>
            <p:nvPr/>
          </p:nvCxnSpPr>
          <p:spPr>
            <a:xfrm>
              <a:off x="10123903" y="1334598"/>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E65F40-2CD3-484E-9BEB-130D8D3123A0}"/>
                </a:ext>
              </a:extLst>
            </p:cNvPr>
            <p:cNvCxnSpPr>
              <a:cxnSpLocks/>
            </p:cNvCxnSpPr>
            <p:nvPr/>
          </p:nvCxnSpPr>
          <p:spPr>
            <a:xfrm>
              <a:off x="5342120" y="1342171"/>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ADEA82C8-1E80-2741-9770-90D980EA92B1}"/>
              </a:ext>
            </a:extLst>
          </p:cNvPr>
          <p:cNvCxnSpPr>
            <a:cxnSpLocks/>
          </p:cNvCxnSpPr>
          <p:nvPr/>
        </p:nvCxnSpPr>
        <p:spPr>
          <a:xfrm>
            <a:off x="3177574" y="1115887"/>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628CC6CB-0D53-E944-9D81-CF63BE7BEEF1}"/>
              </a:ext>
            </a:extLst>
          </p:cNvPr>
          <p:cNvPicPr>
            <a:picLocks noChangeAspect="1"/>
          </p:cNvPicPr>
          <p:nvPr/>
        </p:nvPicPr>
        <p:blipFill>
          <a:blip r:embed="rId4"/>
          <a:stretch>
            <a:fillRect/>
          </a:stretch>
        </p:blipFill>
        <p:spPr>
          <a:xfrm>
            <a:off x="10339079" y="2505841"/>
            <a:ext cx="486426" cy="486426"/>
          </a:xfrm>
          <a:prstGeom prst="rect">
            <a:avLst/>
          </a:prstGeom>
        </p:spPr>
      </p:pic>
      <p:sp>
        <p:nvSpPr>
          <p:cNvPr id="134" name="Rectangle 133">
            <a:extLst>
              <a:ext uri="{FF2B5EF4-FFF2-40B4-BE49-F238E27FC236}">
                <a16:creationId xmlns:a16="http://schemas.microsoft.com/office/drawing/2014/main" id="{D13CBED5-69AF-4545-AA31-5BE24812089A}"/>
              </a:ext>
            </a:extLst>
          </p:cNvPr>
          <p:cNvSpPr/>
          <p:nvPr/>
        </p:nvSpPr>
        <p:spPr>
          <a:xfrm>
            <a:off x="3794825" y="377616"/>
            <a:ext cx="167991" cy="1259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pic>
        <p:nvPicPr>
          <p:cNvPr id="167" name="Picture 166">
            <a:extLst>
              <a:ext uri="{FF2B5EF4-FFF2-40B4-BE49-F238E27FC236}">
                <a16:creationId xmlns:a16="http://schemas.microsoft.com/office/drawing/2014/main" id="{3A2F528B-8419-844A-A00A-6F2CB20B8665}"/>
              </a:ext>
            </a:extLst>
          </p:cNvPr>
          <p:cNvPicPr>
            <a:picLocks noChangeAspect="1"/>
          </p:cNvPicPr>
          <p:nvPr/>
        </p:nvPicPr>
        <p:blipFill rotWithShape="1">
          <a:blip r:embed="rId5"/>
          <a:srcRect l="4809" r="36470" b="35107"/>
          <a:stretch/>
        </p:blipFill>
        <p:spPr>
          <a:xfrm>
            <a:off x="2251528" y="572499"/>
            <a:ext cx="285550" cy="303702"/>
          </a:xfrm>
          <a:prstGeom prst="rect">
            <a:avLst/>
          </a:prstGeom>
        </p:spPr>
      </p:pic>
      <p:sp>
        <p:nvSpPr>
          <p:cNvPr id="168" name="TextBox 167">
            <a:extLst>
              <a:ext uri="{FF2B5EF4-FFF2-40B4-BE49-F238E27FC236}">
                <a16:creationId xmlns:a16="http://schemas.microsoft.com/office/drawing/2014/main" id="{DFC6D610-607A-FB4C-9153-AB020BE93E3C}"/>
              </a:ext>
            </a:extLst>
          </p:cNvPr>
          <p:cNvSpPr txBox="1"/>
          <p:nvPr/>
        </p:nvSpPr>
        <p:spPr>
          <a:xfrm rot="16200000">
            <a:off x="1545450" y="1499776"/>
            <a:ext cx="1374800" cy="307777"/>
          </a:xfrm>
          <a:prstGeom prst="rect">
            <a:avLst/>
          </a:prstGeom>
          <a:noFill/>
        </p:spPr>
        <p:txBody>
          <a:bodyPr wrap="none" rtlCol="0">
            <a:spAutoFit/>
          </a:bodyPr>
          <a:lstStyle/>
          <a:p>
            <a:r>
              <a:rPr lang="en-CO" sz="1400"/>
              <a:t>Vehicle Capacity</a:t>
            </a:r>
          </a:p>
        </p:txBody>
      </p:sp>
      <p:sp>
        <p:nvSpPr>
          <p:cNvPr id="169" name="TextBox 168">
            <a:extLst>
              <a:ext uri="{FF2B5EF4-FFF2-40B4-BE49-F238E27FC236}">
                <a16:creationId xmlns:a16="http://schemas.microsoft.com/office/drawing/2014/main" id="{E76D88E5-F754-1F4A-B3A0-932726CFDA60}"/>
              </a:ext>
            </a:extLst>
          </p:cNvPr>
          <p:cNvSpPr txBox="1"/>
          <p:nvPr/>
        </p:nvSpPr>
        <p:spPr>
          <a:xfrm>
            <a:off x="9558971" y="2782608"/>
            <a:ext cx="546945" cy="307777"/>
          </a:xfrm>
          <a:prstGeom prst="rect">
            <a:avLst/>
          </a:prstGeom>
          <a:noFill/>
        </p:spPr>
        <p:txBody>
          <a:bodyPr wrap="none" rtlCol="0">
            <a:spAutoFit/>
          </a:bodyPr>
          <a:lstStyle/>
          <a:p>
            <a:r>
              <a:rPr lang="en-CO" sz="1400"/>
              <a:t>Time</a:t>
            </a:r>
          </a:p>
        </p:txBody>
      </p:sp>
      <p:grpSp>
        <p:nvGrpSpPr>
          <p:cNvPr id="50" name="Group 49">
            <a:extLst>
              <a:ext uri="{FF2B5EF4-FFF2-40B4-BE49-F238E27FC236}">
                <a16:creationId xmlns:a16="http://schemas.microsoft.com/office/drawing/2014/main" id="{F51533A7-7990-D24C-BEA5-0E558C9897CD}"/>
              </a:ext>
            </a:extLst>
          </p:cNvPr>
          <p:cNvGrpSpPr/>
          <p:nvPr/>
        </p:nvGrpSpPr>
        <p:grpSpPr>
          <a:xfrm>
            <a:off x="3805518" y="934426"/>
            <a:ext cx="252000" cy="252000"/>
            <a:chOff x="6350999" y="4440714"/>
            <a:chExt cx="252000" cy="252000"/>
          </a:xfrm>
        </p:grpSpPr>
        <p:sp>
          <p:nvSpPr>
            <p:cNvPr id="51" name="Oval 50">
              <a:extLst>
                <a:ext uri="{FF2B5EF4-FFF2-40B4-BE49-F238E27FC236}">
                  <a16:creationId xmlns:a16="http://schemas.microsoft.com/office/drawing/2014/main" id="{F8699D26-CDF2-9E47-A5BA-78C2614ECF40}"/>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2" name="Oval 51">
              <a:extLst>
                <a:ext uri="{FF2B5EF4-FFF2-40B4-BE49-F238E27FC236}">
                  <a16:creationId xmlns:a16="http://schemas.microsoft.com/office/drawing/2014/main" id="{9C9A9B66-EF74-7B4D-A903-7BC6371E1828}"/>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53" name="Straight Arrow Connector 52">
            <a:extLst>
              <a:ext uri="{FF2B5EF4-FFF2-40B4-BE49-F238E27FC236}">
                <a16:creationId xmlns:a16="http://schemas.microsoft.com/office/drawing/2014/main" id="{20199A7E-ABF1-9246-BF3B-D3214955EC5C}"/>
              </a:ext>
            </a:extLst>
          </p:cNvPr>
          <p:cNvCxnSpPr>
            <a:cxnSpLocks/>
            <a:endCxn id="51" idx="2"/>
          </p:cNvCxnSpPr>
          <p:nvPr/>
        </p:nvCxnSpPr>
        <p:spPr>
          <a:xfrm flipV="1">
            <a:off x="3295522" y="1060426"/>
            <a:ext cx="509996"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733C78-7796-334E-98FE-8D988936C409}"/>
              </a:ext>
            </a:extLst>
          </p:cNvPr>
          <p:cNvCxnSpPr>
            <a:cxnSpLocks/>
            <a:stCxn id="52" idx="4"/>
          </p:cNvCxnSpPr>
          <p:nvPr/>
        </p:nvCxnSpPr>
        <p:spPr>
          <a:xfrm>
            <a:off x="3933959"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DD6DDEE-4538-2C45-A81D-E3C93166238F}"/>
              </a:ext>
            </a:extLst>
          </p:cNvPr>
          <p:cNvCxnSpPr/>
          <p:nvPr/>
        </p:nvCxnSpPr>
        <p:spPr>
          <a:xfrm>
            <a:off x="3177574" y="1283485"/>
            <a:ext cx="767256" cy="0"/>
          </a:xfrm>
          <a:prstGeom prst="line">
            <a:avLst/>
          </a:prstGeom>
          <a:ln w="28575"/>
        </p:spPr>
        <p:style>
          <a:lnRef idx="1">
            <a:schemeClr val="dk1"/>
          </a:lnRef>
          <a:fillRef idx="0">
            <a:schemeClr val="dk1"/>
          </a:fillRef>
          <a:effectRef idx="0">
            <a:schemeClr val="dk1"/>
          </a:effectRef>
          <a:fontRef idx="minor">
            <a:schemeClr val="tx1"/>
          </a:fontRef>
        </p:style>
      </p:cxnSp>
      <p:pic>
        <p:nvPicPr>
          <p:cNvPr id="59" name="Picture 58">
            <a:extLst>
              <a:ext uri="{FF2B5EF4-FFF2-40B4-BE49-F238E27FC236}">
                <a16:creationId xmlns:a16="http://schemas.microsoft.com/office/drawing/2014/main" id="{EDEF27D3-B7DD-2B4B-B165-1624ADAADAB9}"/>
              </a:ext>
            </a:extLst>
          </p:cNvPr>
          <p:cNvPicPr>
            <a:picLocks noChangeAspect="1"/>
          </p:cNvPicPr>
          <p:nvPr/>
        </p:nvPicPr>
        <p:blipFill>
          <a:blip r:embed="rId6">
            <a:duotone>
              <a:schemeClr val="accent5">
                <a:shade val="45000"/>
                <a:satMod val="135000"/>
              </a:schemeClr>
              <a:prstClr val="white"/>
            </a:duotone>
          </a:blip>
          <a:stretch>
            <a:fillRect/>
          </a:stretch>
        </p:blipFill>
        <p:spPr>
          <a:xfrm>
            <a:off x="5082525" y="5280804"/>
            <a:ext cx="330603" cy="330515"/>
          </a:xfrm>
          <a:prstGeom prst="rect">
            <a:avLst/>
          </a:prstGeom>
        </p:spPr>
      </p:pic>
      <p:grpSp>
        <p:nvGrpSpPr>
          <p:cNvPr id="60" name="Group 59">
            <a:extLst>
              <a:ext uri="{FF2B5EF4-FFF2-40B4-BE49-F238E27FC236}">
                <a16:creationId xmlns:a16="http://schemas.microsoft.com/office/drawing/2014/main" id="{326C4B63-8D6C-A645-BFA5-4AADC0338691}"/>
              </a:ext>
            </a:extLst>
          </p:cNvPr>
          <p:cNvGrpSpPr/>
          <p:nvPr/>
        </p:nvGrpSpPr>
        <p:grpSpPr>
          <a:xfrm>
            <a:off x="4624799" y="934426"/>
            <a:ext cx="252000" cy="252000"/>
            <a:chOff x="6350999" y="4440714"/>
            <a:chExt cx="252000" cy="252000"/>
          </a:xfrm>
        </p:grpSpPr>
        <p:sp>
          <p:nvSpPr>
            <p:cNvPr id="61" name="Oval 60">
              <a:extLst>
                <a:ext uri="{FF2B5EF4-FFF2-40B4-BE49-F238E27FC236}">
                  <a16:creationId xmlns:a16="http://schemas.microsoft.com/office/drawing/2014/main" id="{513AFCEF-C18D-0043-9DC0-372AA6F380DA}"/>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2" name="Oval 61">
              <a:extLst>
                <a:ext uri="{FF2B5EF4-FFF2-40B4-BE49-F238E27FC236}">
                  <a16:creationId xmlns:a16="http://schemas.microsoft.com/office/drawing/2014/main" id="{1B050218-155C-024B-AF6A-2C207021EF52}"/>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63" name="Straight Arrow Connector 62">
            <a:extLst>
              <a:ext uri="{FF2B5EF4-FFF2-40B4-BE49-F238E27FC236}">
                <a16:creationId xmlns:a16="http://schemas.microsoft.com/office/drawing/2014/main" id="{714D8BDD-AE0F-9444-9428-A15CEA2B84D0}"/>
              </a:ext>
            </a:extLst>
          </p:cNvPr>
          <p:cNvCxnSpPr>
            <a:cxnSpLocks/>
            <a:endCxn id="61" idx="2"/>
          </p:cNvCxnSpPr>
          <p:nvPr/>
        </p:nvCxnSpPr>
        <p:spPr>
          <a:xfrm>
            <a:off x="4057518" y="1060426"/>
            <a:ext cx="567281"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E3E2A0-5E0C-0847-B6EC-E0A458ABB006}"/>
              </a:ext>
            </a:extLst>
          </p:cNvPr>
          <p:cNvCxnSpPr>
            <a:cxnSpLocks/>
          </p:cNvCxnSpPr>
          <p:nvPr/>
        </p:nvCxnSpPr>
        <p:spPr>
          <a:xfrm>
            <a:off x="3931518" y="1530478"/>
            <a:ext cx="8304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B4FC2FC-51D8-444D-82DD-374558650BC9}"/>
              </a:ext>
            </a:extLst>
          </p:cNvPr>
          <p:cNvCxnSpPr>
            <a:cxnSpLocks/>
          </p:cNvCxnSpPr>
          <p:nvPr/>
        </p:nvCxnSpPr>
        <p:spPr>
          <a:xfrm>
            <a:off x="4761929" y="111588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69" name="Group 68">
            <a:extLst>
              <a:ext uri="{FF2B5EF4-FFF2-40B4-BE49-F238E27FC236}">
                <a16:creationId xmlns:a16="http://schemas.microsoft.com/office/drawing/2014/main" id="{086A7707-D9C9-B249-9D69-E4DD4B84BC75}"/>
              </a:ext>
            </a:extLst>
          </p:cNvPr>
          <p:cNvGrpSpPr/>
          <p:nvPr/>
        </p:nvGrpSpPr>
        <p:grpSpPr>
          <a:xfrm>
            <a:off x="5765823" y="938773"/>
            <a:ext cx="252000" cy="252000"/>
            <a:chOff x="6350999" y="4440714"/>
            <a:chExt cx="252000" cy="252000"/>
          </a:xfrm>
        </p:grpSpPr>
        <p:sp>
          <p:nvSpPr>
            <p:cNvPr id="70" name="Oval 69">
              <a:extLst>
                <a:ext uri="{FF2B5EF4-FFF2-40B4-BE49-F238E27FC236}">
                  <a16:creationId xmlns:a16="http://schemas.microsoft.com/office/drawing/2014/main" id="{DCE24FB9-4668-7C49-A3B6-99360E394D99}"/>
                </a:ext>
              </a:extLst>
            </p:cNvPr>
            <p:cNvSpPr>
              <a:spLocks/>
            </p:cNvSpPr>
            <p:nvPr/>
          </p:nvSpPr>
          <p:spPr>
            <a:xfrm>
              <a:off x="6350999" y="4440714"/>
              <a:ext cx="252000" cy="252000"/>
            </a:xfrm>
            <a:prstGeom prst="ellipse">
              <a:avLst/>
            </a:prstGeom>
            <a:solidFill>
              <a:srgbClr val="FF0000">
                <a:alpha val="59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71" name="Oval 70">
              <a:extLst>
                <a:ext uri="{FF2B5EF4-FFF2-40B4-BE49-F238E27FC236}">
                  <a16:creationId xmlns:a16="http://schemas.microsoft.com/office/drawing/2014/main" id="{B97CFA6B-DD0C-5447-8AD6-8A55DA16A2BB}"/>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72" name="Straight Arrow Connector 71">
            <a:extLst>
              <a:ext uri="{FF2B5EF4-FFF2-40B4-BE49-F238E27FC236}">
                <a16:creationId xmlns:a16="http://schemas.microsoft.com/office/drawing/2014/main" id="{36AE318F-5BC7-8547-9B13-7B516F314E6A}"/>
              </a:ext>
            </a:extLst>
          </p:cNvPr>
          <p:cNvCxnSpPr>
            <a:cxnSpLocks/>
            <a:endCxn id="70" idx="2"/>
          </p:cNvCxnSpPr>
          <p:nvPr/>
        </p:nvCxnSpPr>
        <p:spPr>
          <a:xfrm>
            <a:off x="4876799" y="1060426"/>
            <a:ext cx="889024"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316583-2F04-154E-B907-3F1894D82D9C}"/>
              </a:ext>
            </a:extLst>
          </p:cNvPr>
          <p:cNvCxnSpPr>
            <a:cxnSpLocks/>
          </p:cNvCxnSpPr>
          <p:nvPr/>
        </p:nvCxnSpPr>
        <p:spPr>
          <a:xfrm>
            <a:off x="5891823" y="1108314"/>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E4CE4C7-3A3C-054D-9ADF-2CF3101CB9E6}"/>
              </a:ext>
            </a:extLst>
          </p:cNvPr>
          <p:cNvCxnSpPr>
            <a:cxnSpLocks/>
          </p:cNvCxnSpPr>
          <p:nvPr/>
        </p:nvCxnSpPr>
        <p:spPr>
          <a:xfrm>
            <a:off x="4756436" y="2015387"/>
            <a:ext cx="1135387"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83" name="Group 82">
            <a:extLst>
              <a:ext uri="{FF2B5EF4-FFF2-40B4-BE49-F238E27FC236}">
                <a16:creationId xmlns:a16="http://schemas.microsoft.com/office/drawing/2014/main" id="{EF80E276-0262-0744-9792-45F34CA26FFB}"/>
              </a:ext>
            </a:extLst>
          </p:cNvPr>
          <p:cNvGrpSpPr/>
          <p:nvPr/>
        </p:nvGrpSpPr>
        <p:grpSpPr>
          <a:xfrm>
            <a:off x="6287462" y="934426"/>
            <a:ext cx="252000" cy="252000"/>
            <a:chOff x="6350999" y="4440714"/>
            <a:chExt cx="252000" cy="252000"/>
          </a:xfrm>
        </p:grpSpPr>
        <p:sp>
          <p:nvSpPr>
            <p:cNvPr id="84" name="Oval 83">
              <a:extLst>
                <a:ext uri="{FF2B5EF4-FFF2-40B4-BE49-F238E27FC236}">
                  <a16:creationId xmlns:a16="http://schemas.microsoft.com/office/drawing/2014/main" id="{D0BD701C-73F8-924F-AD43-592B75D4C4CB}"/>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85" name="Oval 84">
              <a:extLst>
                <a:ext uri="{FF2B5EF4-FFF2-40B4-BE49-F238E27FC236}">
                  <a16:creationId xmlns:a16="http://schemas.microsoft.com/office/drawing/2014/main" id="{A7517874-A6DE-7941-A64C-1DE35D10E39E}"/>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88" name="Straight Arrow Connector 87">
            <a:extLst>
              <a:ext uri="{FF2B5EF4-FFF2-40B4-BE49-F238E27FC236}">
                <a16:creationId xmlns:a16="http://schemas.microsoft.com/office/drawing/2014/main" id="{A3F12185-CEE2-2741-B4E6-780A02098AAD}"/>
              </a:ext>
            </a:extLst>
          </p:cNvPr>
          <p:cNvCxnSpPr>
            <a:cxnSpLocks/>
            <a:endCxn id="84" idx="2"/>
          </p:cNvCxnSpPr>
          <p:nvPr/>
        </p:nvCxnSpPr>
        <p:spPr>
          <a:xfrm flipV="1">
            <a:off x="6017823" y="1060426"/>
            <a:ext cx="269639"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FC2082-6162-4F43-A0B2-75F73C5389C9}"/>
              </a:ext>
            </a:extLst>
          </p:cNvPr>
          <p:cNvCxnSpPr>
            <a:cxnSpLocks/>
          </p:cNvCxnSpPr>
          <p:nvPr/>
        </p:nvCxnSpPr>
        <p:spPr>
          <a:xfrm>
            <a:off x="6413742" y="1108313"/>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31D856B-4E51-AF41-8C8F-A442D3ED50A3}"/>
              </a:ext>
            </a:extLst>
          </p:cNvPr>
          <p:cNvCxnSpPr>
            <a:cxnSpLocks/>
          </p:cNvCxnSpPr>
          <p:nvPr/>
        </p:nvCxnSpPr>
        <p:spPr>
          <a:xfrm>
            <a:off x="5884556" y="2398012"/>
            <a:ext cx="528906" cy="0"/>
          </a:xfrm>
          <a:prstGeom prst="line">
            <a:avLst/>
          </a:prstGeom>
          <a:ln w="28575"/>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BAF17E1B-6B25-A14E-A522-254642EFE212}"/>
              </a:ext>
            </a:extLst>
          </p:cNvPr>
          <p:cNvSpPr/>
          <p:nvPr/>
        </p:nvSpPr>
        <p:spPr>
          <a:xfrm>
            <a:off x="7125242" y="945945"/>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98" name="Straight Arrow Connector 97">
            <a:extLst>
              <a:ext uri="{FF2B5EF4-FFF2-40B4-BE49-F238E27FC236}">
                <a16:creationId xmlns:a16="http://schemas.microsoft.com/office/drawing/2014/main" id="{6594580A-8C0A-5942-9C03-256C5BDAEA3C}"/>
              </a:ext>
            </a:extLst>
          </p:cNvPr>
          <p:cNvCxnSpPr>
            <a:cxnSpLocks/>
            <a:endCxn id="97" idx="1"/>
          </p:cNvCxnSpPr>
          <p:nvPr/>
        </p:nvCxnSpPr>
        <p:spPr>
          <a:xfrm flipV="1">
            <a:off x="6539462" y="1058354"/>
            <a:ext cx="585780" cy="207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5F31D1-7003-7346-9B83-B5BAD84F80DE}"/>
              </a:ext>
            </a:extLst>
          </p:cNvPr>
          <p:cNvCxnSpPr>
            <a:cxnSpLocks/>
          </p:cNvCxnSpPr>
          <p:nvPr/>
        </p:nvCxnSpPr>
        <p:spPr>
          <a:xfrm>
            <a:off x="7248792"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8547E17E-CA4B-0A4A-A189-7388D839AFCA}"/>
              </a:ext>
            </a:extLst>
          </p:cNvPr>
          <p:cNvCxnSpPr>
            <a:cxnSpLocks/>
          </p:cNvCxnSpPr>
          <p:nvPr/>
        </p:nvCxnSpPr>
        <p:spPr>
          <a:xfrm>
            <a:off x="6413462" y="2587832"/>
            <a:ext cx="835330" cy="0"/>
          </a:xfrm>
          <a:prstGeom prst="line">
            <a:avLst/>
          </a:prstGeom>
          <a:ln w="28575"/>
        </p:spPr>
        <p:style>
          <a:lnRef idx="1">
            <a:schemeClr val="dk1"/>
          </a:lnRef>
          <a:fillRef idx="0">
            <a:schemeClr val="dk1"/>
          </a:fillRef>
          <a:effectRef idx="0">
            <a:schemeClr val="dk1"/>
          </a:effectRef>
          <a:fontRef idx="minor">
            <a:schemeClr val="tx1"/>
          </a:fontRef>
        </p:style>
      </p:cxnSp>
      <p:pic>
        <p:nvPicPr>
          <p:cNvPr id="102" name="Picture 101">
            <a:extLst>
              <a:ext uri="{FF2B5EF4-FFF2-40B4-BE49-F238E27FC236}">
                <a16:creationId xmlns:a16="http://schemas.microsoft.com/office/drawing/2014/main" id="{EB3AE2C2-30EA-FE4E-9C50-0C6B29293854}"/>
              </a:ext>
            </a:extLst>
          </p:cNvPr>
          <p:cNvPicPr>
            <a:picLocks noChangeAspect="1"/>
          </p:cNvPicPr>
          <p:nvPr/>
        </p:nvPicPr>
        <p:blipFill>
          <a:blip r:embed="rId5"/>
          <a:stretch>
            <a:fillRect/>
          </a:stretch>
        </p:blipFill>
        <p:spPr>
          <a:xfrm>
            <a:off x="7009190" y="416258"/>
            <a:ext cx="468000" cy="468000"/>
          </a:xfrm>
          <a:prstGeom prst="rect">
            <a:avLst/>
          </a:prstGeom>
        </p:spPr>
      </p:pic>
    </p:spTree>
    <p:extLst>
      <p:ext uri="{BB962C8B-B14F-4D97-AF65-F5344CB8AC3E}">
        <p14:creationId xmlns:p14="http://schemas.microsoft.com/office/powerpoint/2010/main" val="403796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65 -0.00509 C -0.00091 -0.01018 -0.00143 -0.01528 -0.00143 -0.02037 C -0.00143 -0.03449 -0.01198 -0.08379 0.00169 -0.09583 C 0.00247 -0.09653 0.00325 -0.09699 0.00404 -0.09722 C 0.0056 -0.09792 0.00716 -0.09838 0.00872 -0.09861 C 0.01458 -0.0993 0.02057 -0.09954 0.02643 -0.1 C 0.03906 -0.10324 0.02331 -0.0993 0.03958 -0.10278 C 0.04141 -0.10324 0.04323 -0.1037 0.04505 -0.10417 C 0.05156 -0.10579 0.05182 -0.10555 0.05885 -0.10694 C 0.06536 -0.10648 0.07174 -0.10625 0.07825 -0.10555 C 0.08034 -0.10532 0.08229 -0.1044 0.08437 -0.10417 C 0.09245 -0.10347 0.10039 -0.10324 0.10833 -0.10278 C 0.11458 -0.1 0.11797 -0.09792 0.12617 -0.10278 C 0.12773 -0.1037 0.12773 -0.11111 0.12773 -0.11111 C 0.12747 -0.11412 0.12734 -0.11759 0.12695 -0.1206 C 0.12656 -0.12338 0.12565 -0.12592 0.12539 -0.12893 L 0.12461 -0.13704 C 0.12487 -0.15231 0.12487 -0.16736 0.12539 -0.18241 C 0.12539 -0.18426 0.12591 -0.18611 0.12617 -0.18796 C 0.12734 -0.19792 0.1263 -0.19167 0.12773 -0.19884 C 0.13034 -0.19745 0.12943 -0.19861 0.13086 -0.19629 " pathEditMode="relative" ptsTypes="AAAAAAAAAAAAAAAAAAAAA">
                                      <p:cBhvr>
                                        <p:cTn id="6"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4D9B62-1136-E446-9529-325A2B493AE4}"/>
              </a:ext>
            </a:extLst>
          </p:cNvPr>
          <p:cNvGrpSpPr/>
          <p:nvPr/>
        </p:nvGrpSpPr>
        <p:grpSpPr>
          <a:xfrm>
            <a:off x="4104204" y="2915992"/>
            <a:ext cx="4492938" cy="2900343"/>
            <a:chOff x="6216984" y="2804937"/>
            <a:chExt cx="4492938" cy="2900343"/>
          </a:xfrm>
        </p:grpSpPr>
        <p:pic>
          <p:nvPicPr>
            <p:cNvPr id="14" name="Picture 13" descr="A traffic light&#10;&#10;Description automatically generated">
              <a:extLst>
                <a:ext uri="{FF2B5EF4-FFF2-40B4-BE49-F238E27FC236}">
                  <a16:creationId xmlns:a16="http://schemas.microsoft.com/office/drawing/2014/main" id="{C336C1FB-C2A1-FC4C-AAF1-6060DC4B6160}"/>
                </a:ext>
              </a:extLst>
            </p:cNvPr>
            <p:cNvPicPr>
              <a:picLocks noChangeAspect="1"/>
            </p:cNvPicPr>
            <p:nvPr/>
          </p:nvPicPr>
          <p:blipFill rotWithShape="1">
            <a:blip r:embed="rId3">
              <a:extLst>
                <a:ext uri="{28A0092B-C50C-407E-A947-70E740481C1C}">
                  <a14:useLocalDpi xmlns:a14="http://schemas.microsoft.com/office/drawing/2010/main" val="0"/>
                </a:ext>
              </a:extLst>
            </a:blip>
            <a:srcRect l="16594" t="42794" r="31911" b="15436"/>
            <a:stretch/>
          </p:blipFill>
          <p:spPr>
            <a:xfrm>
              <a:off x="6216984" y="2840737"/>
              <a:ext cx="4414440" cy="2864543"/>
            </a:xfrm>
            <a:prstGeom prst="rect">
              <a:avLst/>
            </a:prstGeom>
          </p:spPr>
        </p:pic>
        <p:sp>
          <p:nvSpPr>
            <p:cNvPr id="9" name="Rectangle 8">
              <a:extLst>
                <a:ext uri="{FF2B5EF4-FFF2-40B4-BE49-F238E27FC236}">
                  <a16:creationId xmlns:a16="http://schemas.microsoft.com/office/drawing/2014/main" id="{017BEEC7-81B4-D441-AF34-A5ABB7571D80}"/>
                </a:ext>
              </a:extLst>
            </p:cNvPr>
            <p:cNvSpPr/>
            <p:nvPr/>
          </p:nvSpPr>
          <p:spPr>
            <a:xfrm>
              <a:off x="8842123"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19" name="Straight Arrow Connector 18">
              <a:extLst>
                <a:ext uri="{FF2B5EF4-FFF2-40B4-BE49-F238E27FC236}">
                  <a16:creationId xmlns:a16="http://schemas.microsoft.com/office/drawing/2014/main" id="{E33A1D4F-8475-824F-B733-625141B819F3}"/>
                </a:ext>
              </a:extLst>
            </p:cNvPr>
            <p:cNvCxnSpPr>
              <a:cxnSpLocks/>
            </p:cNvCxnSpPr>
            <p:nvPr/>
          </p:nvCxnSpPr>
          <p:spPr>
            <a:xfrm flipH="1">
              <a:off x="7733696" y="4220788"/>
              <a:ext cx="109106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1C52E1-AE8C-B648-9E5A-720D1722740D}"/>
                </a:ext>
              </a:extLst>
            </p:cNvPr>
            <p:cNvCxnSpPr>
              <a:cxnSpLocks/>
            </p:cNvCxnSpPr>
            <p:nvPr/>
          </p:nvCxnSpPr>
          <p:spPr>
            <a:xfrm flipV="1">
              <a:off x="7627322" y="3084653"/>
              <a:ext cx="0" cy="9994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2078F7-D547-304E-9804-CB4CE6665E08}"/>
                </a:ext>
              </a:extLst>
            </p:cNvPr>
            <p:cNvCxnSpPr>
              <a:cxnSpLocks/>
            </p:cNvCxnSpPr>
            <p:nvPr/>
          </p:nvCxnSpPr>
          <p:spPr>
            <a:xfrm flipH="1">
              <a:off x="6516547" y="2985304"/>
              <a:ext cx="949123"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5F6106B-DE1E-4947-8B7D-5CF8891D138E}"/>
                </a:ext>
              </a:extLst>
            </p:cNvPr>
            <p:cNvCxnSpPr>
              <a:cxnSpLocks/>
            </p:cNvCxnSpPr>
            <p:nvPr/>
          </p:nvCxnSpPr>
          <p:spPr>
            <a:xfrm>
              <a:off x="6437653" y="3049125"/>
              <a:ext cx="1" cy="24141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E3C7C18-C3E8-E54B-A1B5-9970F8E54246}"/>
                </a:ext>
              </a:extLst>
            </p:cNvPr>
            <p:cNvCxnSpPr>
              <a:cxnSpLocks/>
            </p:cNvCxnSpPr>
            <p:nvPr/>
          </p:nvCxnSpPr>
          <p:spPr>
            <a:xfrm>
              <a:off x="6574421" y="5553806"/>
              <a:ext cx="95466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BB3822-C0EB-634F-894F-C3575C4925D2}"/>
                </a:ext>
              </a:extLst>
            </p:cNvPr>
            <p:cNvCxnSpPr>
              <a:cxnSpLocks/>
            </p:cNvCxnSpPr>
            <p:nvPr/>
          </p:nvCxnSpPr>
          <p:spPr>
            <a:xfrm flipH="1" flipV="1">
              <a:off x="7627322" y="4855580"/>
              <a:ext cx="2321" cy="59019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64A1F4B-4FB5-E943-AEAD-40BC2A95BD79}"/>
                </a:ext>
              </a:extLst>
            </p:cNvPr>
            <p:cNvCxnSpPr>
              <a:cxnSpLocks/>
            </p:cNvCxnSpPr>
            <p:nvPr/>
          </p:nvCxnSpPr>
          <p:spPr>
            <a:xfrm>
              <a:off x="7733696" y="4793736"/>
              <a:ext cx="118435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4B45812-EAF9-8D4E-83DF-95A931AE69F9}"/>
                </a:ext>
              </a:extLst>
            </p:cNvPr>
            <p:cNvCxnSpPr>
              <a:cxnSpLocks/>
            </p:cNvCxnSpPr>
            <p:nvPr/>
          </p:nvCxnSpPr>
          <p:spPr>
            <a:xfrm flipV="1">
              <a:off x="8958943" y="4303086"/>
              <a:ext cx="0" cy="42357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FF6AA11-C1F1-614D-8EA5-FBA49573EBB0}"/>
                </a:ext>
              </a:extLst>
            </p:cNvPr>
            <p:cNvCxnSpPr>
              <a:cxnSpLocks/>
            </p:cNvCxnSpPr>
            <p:nvPr/>
          </p:nvCxnSpPr>
          <p:spPr>
            <a:xfrm>
              <a:off x="9133084" y="4220549"/>
              <a:ext cx="121064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DCDEA6F-3946-404E-8B4C-C096AFDE0E9F}"/>
                </a:ext>
              </a:extLst>
            </p:cNvPr>
            <p:cNvCxnSpPr>
              <a:cxnSpLocks/>
            </p:cNvCxnSpPr>
            <p:nvPr/>
          </p:nvCxnSpPr>
          <p:spPr>
            <a:xfrm>
              <a:off x="10453509" y="4363522"/>
              <a:ext cx="0" cy="109973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20E46C7-C19F-194A-AB53-F52B7F386CE2}"/>
                </a:ext>
              </a:extLst>
            </p:cNvPr>
            <p:cNvCxnSpPr>
              <a:cxnSpLocks/>
            </p:cNvCxnSpPr>
            <p:nvPr/>
          </p:nvCxnSpPr>
          <p:spPr>
            <a:xfrm flipH="1">
              <a:off x="9068593" y="5549093"/>
              <a:ext cx="1289278"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7C8459-0BA5-454F-AFFA-61DAA0661F96}"/>
                </a:ext>
              </a:extLst>
            </p:cNvPr>
            <p:cNvSpPr/>
            <p:nvPr/>
          </p:nvSpPr>
          <p:spPr>
            <a:xfrm>
              <a:off x="7804256" y="2804937"/>
              <a:ext cx="2882498" cy="12301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39" name="Rectangle 38">
              <a:extLst>
                <a:ext uri="{FF2B5EF4-FFF2-40B4-BE49-F238E27FC236}">
                  <a16:creationId xmlns:a16="http://schemas.microsoft.com/office/drawing/2014/main" id="{FF5C37F0-B786-694B-8F0F-3A0140159107}"/>
                </a:ext>
              </a:extLst>
            </p:cNvPr>
            <p:cNvSpPr/>
            <p:nvPr/>
          </p:nvSpPr>
          <p:spPr>
            <a:xfrm>
              <a:off x="7455157" y="4398854"/>
              <a:ext cx="391039" cy="3517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D245BFDD-A899-8644-987B-5C61CCDF72C4}"/>
                </a:ext>
              </a:extLst>
            </p:cNvPr>
            <p:cNvSpPr/>
            <p:nvPr/>
          </p:nvSpPr>
          <p:spPr>
            <a:xfrm>
              <a:off x="9075052" y="4750237"/>
              <a:ext cx="121064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2" name="Rectangle 41">
              <a:extLst>
                <a:ext uri="{FF2B5EF4-FFF2-40B4-BE49-F238E27FC236}">
                  <a16:creationId xmlns:a16="http://schemas.microsoft.com/office/drawing/2014/main" id="{EBDE43CF-82CB-F944-BB8E-66EF1255F438}"/>
                </a:ext>
              </a:extLst>
            </p:cNvPr>
            <p:cNvSpPr/>
            <p:nvPr/>
          </p:nvSpPr>
          <p:spPr>
            <a:xfrm>
              <a:off x="10504695" y="4802911"/>
              <a:ext cx="20522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4" name="Rectangle 43">
              <a:extLst>
                <a:ext uri="{FF2B5EF4-FFF2-40B4-BE49-F238E27FC236}">
                  <a16:creationId xmlns:a16="http://schemas.microsoft.com/office/drawing/2014/main" id="{658E5507-288F-9644-BD58-98C7078A5922}"/>
                </a:ext>
              </a:extLst>
            </p:cNvPr>
            <p:cNvSpPr/>
            <p:nvPr/>
          </p:nvSpPr>
          <p:spPr>
            <a:xfrm>
              <a:off x="10371625" y="3382735"/>
              <a:ext cx="163768"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6" name="Rectangle 45">
              <a:extLst>
                <a:ext uri="{FF2B5EF4-FFF2-40B4-BE49-F238E27FC236}">
                  <a16:creationId xmlns:a16="http://schemas.microsoft.com/office/drawing/2014/main" id="{C0001108-8F16-3343-9D39-26C589697135}"/>
                </a:ext>
              </a:extLst>
            </p:cNvPr>
            <p:cNvSpPr/>
            <p:nvPr/>
          </p:nvSpPr>
          <p:spPr>
            <a:xfrm>
              <a:off x="7772940" y="5498444"/>
              <a:ext cx="1012578" cy="178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48" name="Rectangle 47">
            <a:extLst>
              <a:ext uri="{FF2B5EF4-FFF2-40B4-BE49-F238E27FC236}">
                <a16:creationId xmlns:a16="http://schemas.microsoft.com/office/drawing/2014/main" id="{0EA971E6-2D88-1046-BC8A-F5E1678B452F}"/>
              </a:ext>
            </a:extLst>
          </p:cNvPr>
          <p:cNvSpPr/>
          <p:nvPr/>
        </p:nvSpPr>
        <p:spPr>
          <a:xfrm>
            <a:off x="3059626" y="94801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86" name="Straight Arrow Connector 85">
            <a:extLst>
              <a:ext uri="{FF2B5EF4-FFF2-40B4-BE49-F238E27FC236}">
                <a16:creationId xmlns:a16="http://schemas.microsoft.com/office/drawing/2014/main" id="{B269EE97-0D34-294F-9E5B-1CBE64751822}"/>
              </a:ext>
            </a:extLst>
          </p:cNvPr>
          <p:cNvCxnSpPr>
            <a:cxnSpLocks/>
          </p:cNvCxnSpPr>
          <p:nvPr/>
        </p:nvCxnSpPr>
        <p:spPr>
          <a:xfrm>
            <a:off x="2410318" y="2722248"/>
            <a:ext cx="7860865"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718CECF5-D0C6-6A40-AB25-B80B89C32180}"/>
              </a:ext>
            </a:extLst>
          </p:cNvPr>
          <p:cNvCxnSpPr>
            <a:cxnSpLocks/>
          </p:cNvCxnSpPr>
          <p:nvPr/>
        </p:nvCxnSpPr>
        <p:spPr>
          <a:xfrm flipH="1" flipV="1">
            <a:off x="2410318" y="948018"/>
            <a:ext cx="2" cy="1801036"/>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grpSp>
        <p:nvGrpSpPr>
          <p:cNvPr id="29" name="Group 28">
            <a:extLst>
              <a:ext uri="{FF2B5EF4-FFF2-40B4-BE49-F238E27FC236}">
                <a16:creationId xmlns:a16="http://schemas.microsoft.com/office/drawing/2014/main" id="{3EBF87E8-C45F-174B-A100-61D805C9AC6C}"/>
              </a:ext>
            </a:extLst>
          </p:cNvPr>
          <p:cNvGrpSpPr/>
          <p:nvPr/>
        </p:nvGrpSpPr>
        <p:grpSpPr>
          <a:xfrm>
            <a:off x="3684510" y="2535467"/>
            <a:ext cx="5709903" cy="373333"/>
            <a:chOff x="5342120" y="1334598"/>
            <a:chExt cx="4789935" cy="373333"/>
          </a:xfrm>
        </p:grpSpPr>
        <p:cxnSp>
          <p:nvCxnSpPr>
            <p:cNvPr id="79" name="Straight Connector 78">
              <a:extLst>
                <a:ext uri="{FF2B5EF4-FFF2-40B4-BE49-F238E27FC236}">
                  <a16:creationId xmlns:a16="http://schemas.microsoft.com/office/drawing/2014/main" id="{0CB143F7-61D7-A445-B94B-28FFB5B5B591}"/>
                </a:ext>
              </a:extLst>
            </p:cNvPr>
            <p:cNvCxnSpPr>
              <a:cxnSpLocks/>
            </p:cNvCxnSpPr>
            <p:nvPr/>
          </p:nvCxnSpPr>
          <p:spPr>
            <a:xfrm>
              <a:off x="5468615" y="1525051"/>
              <a:ext cx="4663440" cy="2650"/>
            </a:xfrm>
            <a:prstGeom prst="line">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0A6E64-2B78-664C-B2D4-BA55314605FE}"/>
                </a:ext>
              </a:extLst>
            </p:cNvPr>
            <p:cNvCxnSpPr>
              <a:cxnSpLocks/>
            </p:cNvCxnSpPr>
            <p:nvPr/>
          </p:nvCxnSpPr>
          <p:spPr>
            <a:xfrm>
              <a:off x="10123903" y="1334598"/>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E65F40-2CD3-484E-9BEB-130D8D3123A0}"/>
                </a:ext>
              </a:extLst>
            </p:cNvPr>
            <p:cNvCxnSpPr>
              <a:cxnSpLocks/>
            </p:cNvCxnSpPr>
            <p:nvPr/>
          </p:nvCxnSpPr>
          <p:spPr>
            <a:xfrm>
              <a:off x="5342120" y="1342171"/>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ADEA82C8-1E80-2741-9770-90D980EA92B1}"/>
              </a:ext>
            </a:extLst>
          </p:cNvPr>
          <p:cNvCxnSpPr>
            <a:cxnSpLocks/>
          </p:cNvCxnSpPr>
          <p:nvPr/>
        </p:nvCxnSpPr>
        <p:spPr>
          <a:xfrm>
            <a:off x="3177574" y="1115887"/>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628CC6CB-0D53-E944-9D81-CF63BE7BEEF1}"/>
              </a:ext>
            </a:extLst>
          </p:cNvPr>
          <p:cNvPicPr>
            <a:picLocks noChangeAspect="1"/>
          </p:cNvPicPr>
          <p:nvPr/>
        </p:nvPicPr>
        <p:blipFill>
          <a:blip r:embed="rId4"/>
          <a:stretch>
            <a:fillRect/>
          </a:stretch>
        </p:blipFill>
        <p:spPr>
          <a:xfrm>
            <a:off x="10339079" y="2505841"/>
            <a:ext cx="486426" cy="486426"/>
          </a:xfrm>
          <a:prstGeom prst="rect">
            <a:avLst/>
          </a:prstGeom>
        </p:spPr>
      </p:pic>
      <p:sp>
        <p:nvSpPr>
          <p:cNvPr id="134" name="Rectangle 133">
            <a:extLst>
              <a:ext uri="{FF2B5EF4-FFF2-40B4-BE49-F238E27FC236}">
                <a16:creationId xmlns:a16="http://schemas.microsoft.com/office/drawing/2014/main" id="{D13CBED5-69AF-4545-AA31-5BE24812089A}"/>
              </a:ext>
            </a:extLst>
          </p:cNvPr>
          <p:cNvSpPr/>
          <p:nvPr/>
        </p:nvSpPr>
        <p:spPr>
          <a:xfrm>
            <a:off x="3794825" y="377616"/>
            <a:ext cx="167991" cy="1259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pic>
        <p:nvPicPr>
          <p:cNvPr id="167" name="Picture 166">
            <a:extLst>
              <a:ext uri="{FF2B5EF4-FFF2-40B4-BE49-F238E27FC236}">
                <a16:creationId xmlns:a16="http://schemas.microsoft.com/office/drawing/2014/main" id="{3A2F528B-8419-844A-A00A-6F2CB20B8665}"/>
              </a:ext>
            </a:extLst>
          </p:cNvPr>
          <p:cNvPicPr>
            <a:picLocks noChangeAspect="1"/>
          </p:cNvPicPr>
          <p:nvPr/>
        </p:nvPicPr>
        <p:blipFill rotWithShape="1">
          <a:blip r:embed="rId5"/>
          <a:srcRect l="4809" r="36470" b="35107"/>
          <a:stretch/>
        </p:blipFill>
        <p:spPr>
          <a:xfrm>
            <a:off x="2251528" y="572499"/>
            <a:ext cx="285550" cy="303702"/>
          </a:xfrm>
          <a:prstGeom prst="rect">
            <a:avLst/>
          </a:prstGeom>
        </p:spPr>
      </p:pic>
      <p:sp>
        <p:nvSpPr>
          <p:cNvPr id="168" name="TextBox 167">
            <a:extLst>
              <a:ext uri="{FF2B5EF4-FFF2-40B4-BE49-F238E27FC236}">
                <a16:creationId xmlns:a16="http://schemas.microsoft.com/office/drawing/2014/main" id="{DFC6D610-607A-FB4C-9153-AB020BE93E3C}"/>
              </a:ext>
            </a:extLst>
          </p:cNvPr>
          <p:cNvSpPr txBox="1"/>
          <p:nvPr/>
        </p:nvSpPr>
        <p:spPr>
          <a:xfrm rot="16200000">
            <a:off x="1545450" y="1499776"/>
            <a:ext cx="1374800" cy="307777"/>
          </a:xfrm>
          <a:prstGeom prst="rect">
            <a:avLst/>
          </a:prstGeom>
          <a:noFill/>
        </p:spPr>
        <p:txBody>
          <a:bodyPr wrap="none" rtlCol="0">
            <a:spAutoFit/>
          </a:bodyPr>
          <a:lstStyle/>
          <a:p>
            <a:r>
              <a:rPr lang="en-CO" sz="1400"/>
              <a:t>Vehicle Capacity</a:t>
            </a:r>
          </a:p>
        </p:txBody>
      </p:sp>
      <p:sp>
        <p:nvSpPr>
          <p:cNvPr id="169" name="TextBox 168">
            <a:extLst>
              <a:ext uri="{FF2B5EF4-FFF2-40B4-BE49-F238E27FC236}">
                <a16:creationId xmlns:a16="http://schemas.microsoft.com/office/drawing/2014/main" id="{E76D88E5-F754-1F4A-B3A0-932726CFDA60}"/>
              </a:ext>
            </a:extLst>
          </p:cNvPr>
          <p:cNvSpPr txBox="1"/>
          <p:nvPr/>
        </p:nvSpPr>
        <p:spPr>
          <a:xfrm>
            <a:off x="9558971" y="2782608"/>
            <a:ext cx="546945" cy="307777"/>
          </a:xfrm>
          <a:prstGeom prst="rect">
            <a:avLst/>
          </a:prstGeom>
          <a:noFill/>
        </p:spPr>
        <p:txBody>
          <a:bodyPr wrap="none" rtlCol="0">
            <a:spAutoFit/>
          </a:bodyPr>
          <a:lstStyle/>
          <a:p>
            <a:r>
              <a:rPr lang="en-CO" sz="1400"/>
              <a:t>Time</a:t>
            </a:r>
          </a:p>
        </p:txBody>
      </p:sp>
      <p:grpSp>
        <p:nvGrpSpPr>
          <p:cNvPr id="50" name="Group 49">
            <a:extLst>
              <a:ext uri="{FF2B5EF4-FFF2-40B4-BE49-F238E27FC236}">
                <a16:creationId xmlns:a16="http://schemas.microsoft.com/office/drawing/2014/main" id="{F51533A7-7990-D24C-BEA5-0E558C9897CD}"/>
              </a:ext>
            </a:extLst>
          </p:cNvPr>
          <p:cNvGrpSpPr/>
          <p:nvPr/>
        </p:nvGrpSpPr>
        <p:grpSpPr>
          <a:xfrm>
            <a:off x="3805518" y="934426"/>
            <a:ext cx="252000" cy="252000"/>
            <a:chOff x="6350999" y="4440714"/>
            <a:chExt cx="252000" cy="252000"/>
          </a:xfrm>
        </p:grpSpPr>
        <p:sp>
          <p:nvSpPr>
            <p:cNvPr id="51" name="Oval 50">
              <a:extLst>
                <a:ext uri="{FF2B5EF4-FFF2-40B4-BE49-F238E27FC236}">
                  <a16:creationId xmlns:a16="http://schemas.microsoft.com/office/drawing/2014/main" id="{F8699D26-CDF2-9E47-A5BA-78C2614ECF40}"/>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2" name="Oval 51">
              <a:extLst>
                <a:ext uri="{FF2B5EF4-FFF2-40B4-BE49-F238E27FC236}">
                  <a16:creationId xmlns:a16="http://schemas.microsoft.com/office/drawing/2014/main" id="{9C9A9B66-EF74-7B4D-A903-7BC6371E1828}"/>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53" name="Straight Arrow Connector 52">
            <a:extLst>
              <a:ext uri="{FF2B5EF4-FFF2-40B4-BE49-F238E27FC236}">
                <a16:creationId xmlns:a16="http://schemas.microsoft.com/office/drawing/2014/main" id="{20199A7E-ABF1-9246-BF3B-D3214955EC5C}"/>
              </a:ext>
            </a:extLst>
          </p:cNvPr>
          <p:cNvCxnSpPr>
            <a:cxnSpLocks/>
            <a:endCxn id="51" idx="2"/>
          </p:cNvCxnSpPr>
          <p:nvPr/>
        </p:nvCxnSpPr>
        <p:spPr>
          <a:xfrm flipV="1">
            <a:off x="3295522" y="1060426"/>
            <a:ext cx="509996"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733C78-7796-334E-98FE-8D988936C409}"/>
              </a:ext>
            </a:extLst>
          </p:cNvPr>
          <p:cNvCxnSpPr>
            <a:cxnSpLocks/>
            <a:stCxn id="52" idx="4"/>
          </p:cNvCxnSpPr>
          <p:nvPr/>
        </p:nvCxnSpPr>
        <p:spPr>
          <a:xfrm>
            <a:off x="3933959"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DD6DDEE-4538-2C45-A81D-E3C93166238F}"/>
              </a:ext>
            </a:extLst>
          </p:cNvPr>
          <p:cNvCxnSpPr/>
          <p:nvPr/>
        </p:nvCxnSpPr>
        <p:spPr>
          <a:xfrm>
            <a:off x="3177574" y="1283485"/>
            <a:ext cx="767256" cy="0"/>
          </a:xfrm>
          <a:prstGeom prst="line">
            <a:avLst/>
          </a:prstGeom>
          <a:ln w="28575"/>
        </p:spPr>
        <p:style>
          <a:lnRef idx="1">
            <a:schemeClr val="dk1"/>
          </a:lnRef>
          <a:fillRef idx="0">
            <a:schemeClr val="dk1"/>
          </a:fillRef>
          <a:effectRef idx="0">
            <a:schemeClr val="dk1"/>
          </a:effectRef>
          <a:fontRef idx="minor">
            <a:schemeClr val="tx1"/>
          </a:fontRef>
        </p:style>
      </p:cxnSp>
      <p:pic>
        <p:nvPicPr>
          <p:cNvPr id="59" name="Picture 58">
            <a:extLst>
              <a:ext uri="{FF2B5EF4-FFF2-40B4-BE49-F238E27FC236}">
                <a16:creationId xmlns:a16="http://schemas.microsoft.com/office/drawing/2014/main" id="{EDEF27D3-B7DD-2B4B-B165-1624ADAADAB9}"/>
              </a:ext>
            </a:extLst>
          </p:cNvPr>
          <p:cNvPicPr>
            <a:picLocks noChangeAspect="1"/>
          </p:cNvPicPr>
          <p:nvPr/>
        </p:nvPicPr>
        <p:blipFill>
          <a:blip r:embed="rId6">
            <a:duotone>
              <a:schemeClr val="accent5">
                <a:shade val="45000"/>
                <a:satMod val="135000"/>
              </a:schemeClr>
              <a:prstClr val="white"/>
            </a:duotone>
          </a:blip>
          <a:stretch>
            <a:fillRect/>
          </a:stretch>
        </p:blipFill>
        <p:spPr>
          <a:xfrm>
            <a:off x="6689701" y="3858807"/>
            <a:ext cx="330603" cy="330515"/>
          </a:xfrm>
          <a:prstGeom prst="rect">
            <a:avLst/>
          </a:prstGeom>
        </p:spPr>
      </p:pic>
      <p:grpSp>
        <p:nvGrpSpPr>
          <p:cNvPr id="60" name="Group 59">
            <a:extLst>
              <a:ext uri="{FF2B5EF4-FFF2-40B4-BE49-F238E27FC236}">
                <a16:creationId xmlns:a16="http://schemas.microsoft.com/office/drawing/2014/main" id="{326C4B63-8D6C-A645-BFA5-4AADC0338691}"/>
              </a:ext>
            </a:extLst>
          </p:cNvPr>
          <p:cNvGrpSpPr/>
          <p:nvPr/>
        </p:nvGrpSpPr>
        <p:grpSpPr>
          <a:xfrm>
            <a:off x="4624799" y="934426"/>
            <a:ext cx="252000" cy="252000"/>
            <a:chOff x="6350999" y="4440714"/>
            <a:chExt cx="252000" cy="252000"/>
          </a:xfrm>
        </p:grpSpPr>
        <p:sp>
          <p:nvSpPr>
            <p:cNvPr id="61" name="Oval 60">
              <a:extLst>
                <a:ext uri="{FF2B5EF4-FFF2-40B4-BE49-F238E27FC236}">
                  <a16:creationId xmlns:a16="http://schemas.microsoft.com/office/drawing/2014/main" id="{513AFCEF-C18D-0043-9DC0-372AA6F380DA}"/>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2" name="Oval 61">
              <a:extLst>
                <a:ext uri="{FF2B5EF4-FFF2-40B4-BE49-F238E27FC236}">
                  <a16:creationId xmlns:a16="http://schemas.microsoft.com/office/drawing/2014/main" id="{1B050218-155C-024B-AF6A-2C207021EF52}"/>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63" name="Straight Arrow Connector 62">
            <a:extLst>
              <a:ext uri="{FF2B5EF4-FFF2-40B4-BE49-F238E27FC236}">
                <a16:creationId xmlns:a16="http://schemas.microsoft.com/office/drawing/2014/main" id="{714D8BDD-AE0F-9444-9428-A15CEA2B84D0}"/>
              </a:ext>
            </a:extLst>
          </p:cNvPr>
          <p:cNvCxnSpPr>
            <a:cxnSpLocks/>
            <a:endCxn id="61" idx="2"/>
          </p:cNvCxnSpPr>
          <p:nvPr/>
        </p:nvCxnSpPr>
        <p:spPr>
          <a:xfrm>
            <a:off x="4057518" y="1060426"/>
            <a:ext cx="567281"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E3E2A0-5E0C-0847-B6EC-E0A458ABB006}"/>
              </a:ext>
            </a:extLst>
          </p:cNvPr>
          <p:cNvCxnSpPr>
            <a:cxnSpLocks/>
          </p:cNvCxnSpPr>
          <p:nvPr/>
        </p:nvCxnSpPr>
        <p:spPr>
          <a:xfrm>
            <a:off x="3931518" y="1530478"/>
            <a:ext cx="8304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B4FC2FC-51D8-444D-82DD-374558650BC9}"/>
              </a:ext>
            </a:extLst>
          </p:cNvPr>
          <p:cNvCxnSpPr>
            <a:cxnSpLocks/>
          </p:cNvCxnSpPr>
          <p:nvPr/>
        </p:nvCxnSpPr>
        <p:spPr>
          <a:xfrm>
            <a:off x="4761929" y="111588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69" name="Group 68">
            <a:extLst>
              <a:ext uri="{FF2B5EF4-FFF2-40B4-BE49-F238E27FC236}">
                <a16:creationId xmlns:a16="http://schemas.microsoft.com/office/drawing/2014/main" id="{086A7707-D9C9-B249-9D69-E4DD4B84BC75}"/>
              </a:ext>
            </a:extLst>
          </p:cNvPr>
          <p:cNvGrpSpPr/>
          <p:nvPr/>
        </p:nvGrpSpPr>
        <p:grpSpPr>
          <a:xfrm>
            <a:off x="5765823" y="938773"/>
            <a:ext cx="252000" cy="252000"/>
            <a:chOff x="6350999" y="4440714"/>
            <a:chExt cx="252000" cy="252000"/>
          </a:xfrm>
        </p:grpSpPr>
        <p:sp>
          <p:nvSpPr>
            <p:cNvPr id="70" name="Oval 69">
              <a:extLst>
                <a:ext uri="{FF2B5EF4-FFF2-40B4-BE49-F238E27FC236}">
                  <a16:creationId xmlns:a16="http://schemas.microsoft.com/office/drawing/2014/main" id="{DCE24FB9-4668-7C49-A3B6-99360E394D99}"/>
                </a:ext>
              </a:extLst>
            </p:cNvPr>
            <p:cNvSpPr>
              <a:spLocks/>
            </p:cNvSpPr>
            <p:nvPr/>
          </p:nvSpPr>
          <p:spPr>
            <a:xfrm>
              <a:off x="6350999" y="4440714"/>
              <a:ext cx="252000" cy="252000"/>
            </a:xfrm>
            <a:prstGeom prst="ellipse">
              <a:avLst/>
            </a:prstGeom>
            <a:solidFill>
              <a:srgbClr val="FF0000">
                <a:alpha val="59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71" name="Oval 70">
              <a:extLst>
                <a:ext uri="{FF2B5EF4-FFF2-40B4-BE49-F238E27FC236}">
                  <a16:creationId xmlns:a16="http://schemas.microsoft.com/office/drawing/2014/main" id="{B97CFA6B-DD0C-5447-8AD6-8A55DA16A2BB}"/>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72" name="Straight Arrow Connector 71">
            <a:extLst>
              <a:ext uri="{FF2B5EF4-FFF2-40B4-BE49-F238E27FC236}">
                <a16:creationId xmlns:a16="http://schemas.microsoft.com/office/drawing/2014/main" id="{36AE318F-5BC7-8547-9B13-7B516F314E6A}"/>
              </a:ext>
            </a:extLst>
          </p:cNvPr>
          <p:cNvCxnSpPr>
            <a:cxnSpLocks/>
            <a:endCxn id="70" idx="2"/>
          </p:cNvCxnSpPr>
          <p:nvPr/>
        </p:nvCxnSpPr>
        <p:spPr>
          <a:xfrm>
            <a:off x="4876799" y="1060426"/>
            <a:ext cx="889024"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316583-2F04-154E-B907-3F1894D82D9C}"/>
              </a:ext>
            </a:extLst>
          </p:cNvPr>
          <p:cNvCxnSpPr>
            <a:cxnSpLocks/>
          </p:cNvCxnSpPr>
          <p:nvPr/>
        </p:nvCxnSpPr>
        <p:spPr>
          <a:xfrm>
            <a:off x="5891823" y="1108314"/>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E4CE4C7-3A3C-054D-9ADF-2CF3101CB9E6}"/>
              </a:ext>
            </a:extLst>
          </p:cNvPr>
          <p:cNvCxnSpPr>
            <a:cxnSpLocks/>
          </p:cNvCxnSpPr>
          <p:nvPr/>
        </p:nvCxnSpPr>
        <p:spPr>
          <a:xfrm>
            <a:off x="4756436" y="2015387"/>
            <a:ext cx="1135387"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83" name="Group 82">
            <a:extLst>
              <a:ext uri="{FF2B5EF4-FFF2-40B4-BE49-F238E27FC236}">
                <a16:creationId xmlns:a16="http://schemas.microsoft.com/office/drawing/2014/main" id="{EF80E276-0262-0744-9792-45F34CA26FFB}"/>
              </a:ext>
            </a:extLst>
          </p:cNvPr>
          <p:cNvGrpSpPr/>
          <p:nvPr/>
        </p:nvGrpSpPr>
        <p:grpSpPr>
          <a:xfrm>
            <a:off x="6287462" y="934426"/>
            <a:ext cx="252000" cy="252000"/>
            <a:chOff x="6350999" y="4440714"/>
            <a:chExt cx="252000" cy="252000"/>
          </a:xfrm>
        </p:grpSpPr>
        <p:sp>
          <p:nvSpPr>
            <p:cNvPr id="84" name="Oval 83">
              <a:extLst>
                <a:ext uri="{FF2B5EF4-FFF2-40B4-BE49-F238E27FC236}">
                  <a16:creationId xmlns:a16="http://schemas.microsoft.com/office/drawing/2014/main" id="{D0BD701C-73F8-924F-AD43-592B75D4C4CB}"/>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85" name="Oval 84">
              <a:extLst>
                <a:ext uri="{FF2B5EF4-FFF2-40B4-BE49-F238E27FC236}">
                  <a16:creationId xmlns:a16="http://schemas.microsoft.com/office/drawing/2014/main" id="{A7517874-A6DE-7941-A64C-1DE35D10E39E}"/>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88" name="Straight Arrow Connector 87">
            <a:extLst>
              <a:ext uri="{FF2B5EF4-FFF2-40B4-BE49-F238E27FC236}">
                <a16:creationId xmlns:a16="http://schemas.microsoft.com/office/drawing/2014/main" id="{A3F12185-CEE2-2741-B4E6-780A02098AAD}"/>
              </a:ext>
            </a:extLst>
          </p:cNvPr>
          <p:cNvCxnSpPr>
            <a:cxnSpLocks/>
            <a:endCxn id="84" idx="2"/>
          </p:cNvCxnSpPr>
          <p:nvPr/>
        </p:nvCxnSpPr>
        <p:spPr>
          <a:xfrm flipV="1">
            <a:off x="6017823" y="1060426"/>
            <a:ext cx="269639"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FC2082-6162-4F43-A0B2-75F73C5389C9}"/>
              </a:ext>
            </a:extLst>
          </p:cNvPr>
          <p:cNvCxnSpPr>
            <a:cxnSpLocks/>
          </p:cNvCxnSpPr>
          <p:nvPr/>
        </p:nvCxnSpPr>
        <p:spPr>
          <a:xfrm>
            <a:off x="6413742" y="1108313"/>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31D856B-4E51-AF41-8C8F-A442D3ED50A3}"/>
              </a:ext>
            </a:extLst>
          </p:cNvPr>
          <p:cNvCxnSpPr>
            <a:cxnSpLocks/>
          </p:cNvCxnSpPr>
          <p:nvPr/>
        </p:nvCxnSpPr>
        <p:spPr>
          <a:xfrm>
            <a:off x="5884556" y="2398012"/>
            <a:ext cx="528906" cy="0"/>
          </a:xfrm>
          <a:prstGeom prst="line">
            <a:avLst/>
          </a:prstGeom>
          <a:ln w="28575"/>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BAF17E1B-6B25-A14E-A522-254642EFE212}"/>
              </a:ext>
            </a:extLst>
          </p:cNvPr>
          <p:cNvSpPr/>
          <p:nvPr/>
        </p:nvSpPr>
        <p:spPr>
          <a:xfrm>
            <a:off x="7125242" y="945945"/>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98" name="Straight Arrow Connector 97">
            <a:extLst>
              <a:ext uri="{FF2B5EF4-FFF2-40B4-BE49-F238E27FC236}">
                <a16:creationId xmlns:a16="http://schemas.microsoft.com/office/drawing/2014/main" id="{6594580A-8C0A-5942-9C03-256C5BDAEA3C}"/>
              </a:ext>
            </a:extLst>
          </p:cNvPr>
          <p:cNvCxnSpPr>
            <a:cxnSpLocks/>
            <a:endCxn id="97" idx="1"/>
          </p:cNvCxnSpPr>
          <p:nvPr/>
        </p:nvCxnSpPr>
        <p:spPr>
          <a:xfrm flipV="1">
            <a:off x="6539462" y="1058354"/>
            <a:ext cx="585780" cy="207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5F31D1-7003-7346-9B83-B5BAD84F80DE}"/>
              </a:ext>
            </a:extLst>
          </p:cNvPr>
          <p:cNvCxnSpPr>
            <a:cxnSpLocks/>
          </p:cNvCxnSpPr>
          <p:nvPr/>
        </p:nvCxnSpPr>
        <p:spPr>
          <a:xfrm>
            <a:off x="7248792"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8547E17E-CA4B-0A4A-A189-7388D839AFCA}"/>
              </a:ext>
            </a:extLst>
          </p:cNvPr>
          <p:cNvCxnSpPr>
            <a:cxnSpLocks/>
          </p:cNvCxnSpPr>
          <p:nvPr/>
        </p:nvCxnSpPr>
        <p:spPr>
          <a:xfrm>
            <a:off x="6413462" y="2587832"/>
            <a:ext cx="835330"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96" name="Group 95">
            <a:extLst>
              <a:ext uri="{FF2B5EF4-FFF2-40B4-BE49-F238E27FC236}">
                <a16:creationId xmlns:a16="http://schemas.microsoft.com/office/drawing/2014/main" id="{7E512C8C-DB9E-0D43-B48A-E10D82355B8E}"/>
              </a:ext>
            </a:extLst>
          </p:cNvPr>
          <p:cNvGrpSpPr/>
          <p:nvPr/>
        </p:nvGrpSpPr>
        <p:grpSpPr>
          <a:xfrm>
            <a:off x="7955867" y="931952"/>
            <a:ext cx="252000" cy="252000"/>
            <a:chOff x="6350999" y="4440714"/>
            <a:chExt cx="252000" cy="252000"/>
          </a:xfrm>
        </p:grpSpPr>
        <p:sp>
          <p:nvSpPr>
            <p:cNvPr id="103" name="Oval 102">
              <a:extLst>
                <a:ext uri="{FF2B5EF4-FFF2-40B4-BE49-F238E27FC236}">
                  <a16:creationId xmlns:a16="http://schemas.microsoft.com/office/drawing/2014/main" id="{6DFDC54F-62A7-5844-844E-D60E80F8F41C}"/>
                </a:ext>
              </a:extLst>
            </p:cNvPr>
            <p:cNvSpPr>
              <a:spLocks/>
            </p:cNvSpPr>
            <p:nvPr/>
          </p:nvSpPr>
          <p:spPr>
            <a:xfrm>
              <a:off x="6350999" y="4440714"/>
              <a:ext cx="252000" cy="252000"/>
            </a:xfrm>
            <a:prstGeom prst="ellipse">
              <a:avLst/>
            </a:prstGeom>
            <a:solidFill>
              <a:srgbClr val="FF0000">
                <a:alpha val="59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04" name="Oval 103">
              <a:extLst>
                <a:ext uri="{FF2B5EF4-FFF2-40B4-BE49-F238E27FC236}">
                  <a16:creationId xmlns:a16="http://schemas.microsoft.com/office/drawing/2014/main" id="{14EB484E-286F-2B4C-B086-C97735405D2D}"/>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grpSp>
        <p:nvGrpSpPr>
          <p:cNvPr id="105" name="Group 104">
            <a:extLst>
              <a:ext uri="{FF2B5EF4-FFF2-40B4-BE49-F238E27FC236}">
                <a16:creationId xmlns:a16="http://schemas.microsoft.com/office/drawing/2014/main" id="{1BE7A0F1-4AE0-4B4E-96AC-B95B8CCA5E7C}"/>
              </a:ext>
            </a:extLst>
          </p:cNvPr>
          <p:cNvGrpSpPr/>
          <p:nvPr/>
        </p:nvGrpSpPr>
        <p:grpSpPr>
          <a:xfrm>
            <a:off x="8799249" y="930954"/>
            <a:ext cx="252000" cy="252000"/>
            <a:chOff x="6350999" y="4440714"/>
            <a:chExt cx="252000" cy="252000"/>
          </a:xfrm>
        </p:grpSpPr>
        <p:sp>
          <p:nvSpPr>
            <p:cNvPr id="106" name="Oval 105">
              <a:extLst>
                <a:ext uri="{FF2B5EF4-FFF2-40B4-BE49-F238E27FC236}">
                  <a16:creationId xmlns:a16="http://schemas.microsoft.com/office/drawing/2014/main" id="{D7692C59-FECA-CE4E-8D49-86C89311DBF7}"/>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07" name="Oval 106">
              <a:extLst>
                <a:ext uri="{FF2B5EF4-FFF2-40B4-BE49-F238E27FC236}">
                  <a16:creationId xmlns:a16="http://schemas.microsoft.com/office/drawing/2014/main" id="{309FAEB2-580F-CA45-BE5F-6034ED2ECE24}"/>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108" name="Straight Arrow Connector 107">
            <a:extLst>
              <a:ext uri="{FF2B5EF4-FFF2-40B4-BE49-F238E27FC236}">
                <a16:creationId xmlns:a16="http://schemas.microsoft.com/office/drawing/2014/main" id="{41FF54B6-BC58-BD4A-8ECB-DEBD0C893694}"/>
              </a:ext>
            </a:extLst>
          </p:cNvPr>
          <p:cNvCxnSpPr>
            <a:cxnSpLocks/>
            <a:endCxn id="103" idx="2"/>
          </p:cNvCxnSpPr>
          <p:nvPr/>
        </p:nvCxnSpPr>
        <p:spPr>
          <a:xfrm flipV="1">
            <a:off x="7361138" y="1057952"/>
            <a:ext cx="594729" cy="4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4B763BF-D3A7-054E-9971-61DD5F6A54B5}"/>
              </a:ext>
            </a:extLst>
          </p:cNvPr>
          <p:cNvCxnSpPr>
            <a:cxnSpLocks/>
            <a:stCxn id="103" idx="6"/>
            <a:endCxn id="106" idx="2"/>
          </p:cNvCxnSpPr>
          <p:nvPr/>
        </p:nvCxnSpPr>
        <p:spPr>
          <a:xfrm flipV="1">
            <a:off x="8207867" y="1056954"/>
            <a:ext cx="591382" cy="99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DDA2EBB-6077-1C40-9880-FDA62164BB16}"/>
              </a:ext>
            </a:extLst>
          </p:cNvPr>
          <p:cNvCxnSpPr>
            <a:cxnSpLocks/>
          </p:cNvCxnSpPr>
          <p:nvPr/>
        </p:nvCxnSpPr>
        <p:spPr>
          <a:xfrm>
            <a:off x="7258011" y="1283485"/>
            <a:ext cx="82385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BA6C0ED-E6D3-0F40-BE29-85DADC4FE694}"/>
              </a:ext>
            </a:extLst>
          </p:cNvPr>
          <p:cNvCxnSpPr>
            <a:cxnSpLocks/>
          </p:cNvCxnSpPr>
          <p:nvPr/>
        </p:nvCxnSpPr>
        <p:spPr>
          <a:xfrm>
            <a:off x="8081867" y="1080762"/>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4AF475E9-E97C-5945-8DC0-C7B4B7316258}"/>
              </a:ext>
            </a:extLst>
          </p:cNvPr>
          <p:cNvCxnSpPr>
            <a:cxnSpLocks/>
          </p:cNvCxnSpPr>
          <p:nvPr/>
        </p:nvCxnSpPr>
        <p:spPr>
          <a:xfrm>
            <a:off x="8081867" y="1697142"/>
            <a:ext cx="8717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7C9F58E5-37B4-1848-9F04-7A23F4EF8A8A}"/>
              </a:ext>
            </a:extLst>
          </p:cNvPr>
          <p:cNvCxnSpPr>
            <a:cxnSpLocks/>
          </p:cNvCxnSpPr>
          <p:nvPr/>
        </p:nvCxnSpPr>
        <p:spPr>
          <a:xfrm>
            <a:off x="8919648" y="105185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18" name="Group 117">
            <a:extLst>
              <a:ext uri="{FF2B5EF4-FFF2-40B4-BE49-F238E27FC236}">
                <a16:creationId xmlns:a16="http://schemas.microsoft.com/office/drawing/2014/main" id="{EADDD2C3-9F01-C64C-B25E-74524E191373}"/>
              </a:ext>
            </a:extLst>
          </p:cNvPr>
          <p:cNvGrpSpPr/>
          <p:nvPr/>
        </p:nvGrpSpPr>
        <p:grpSpPr>
          <a:xfrm>
            <a:off x="8709663" y="379044"/>
            <a:ext cx="468000" cy="506910"/>
            <a:chOff x="8709663" y="379044"/>
            <a:chExt cx="468000" cy="506910"/>
          </a:xfrm>
        </p:grpSpPr>
        <p:grpSp>
          <p:nvGrpSpPr>
            <p:cNvPr id="119" name="Group 118">
              <a:extLst>
                <a:ext uri="{FF2B5EF4-FFF2-40B4-BE49-F238E27FC236}">
                  <a16:creationId xmlns:a16="http://schemas.microsoft.com/office/drawing/2014/main" id="{4E1DC719-9911-1D47-B4BF-0AFA78D57CCA}"/>
                </a:ext>
              </a:extLst>
            </p:cNvPr>
            <p:cNvGrpSpPr>
              <a:grpSpLocks noChangeAspect="1"/>
            </p:cNvGrpSpPr>
            <p:nvPr/>
          </p:nvGrpSpPr>
          <p:grpSpPr>
            <a:xfrm>
              <a:off x="8709663" y="379044"/>
              <a:ext cx="468000" cy="506910"/>
              <a:chOff x="551636" y="2698780"/>
              <a:chExt cx="720000" cy="779862"/>
            </a:xfrm>
          </p:grpSpPr>
          <p:pic>
            <p:nvPicPr>
              <p:cNvPr id="121" name="Picture 120">
                <a:extLst>
                  <a:ext uri="{FF2B5EF4-FFF2-40B4-BE49-F238E27FC236}">
                    <a16:creationId xmlns:a16="http://schemas.microsoft.com/office/drawing/2014/main" id="{850CF39E-2223-A745-A1DC-27CA33D91F2B}"/>
                  </a:ext>
                </a:extLst>
              </p:cNvPr>
              <p:cNvPicPr>
                <a:picLocks noChangeAspect="1"/>
              </p:cNvPicPr>
              <p:nvPr/>
            </p:nvPicPr>
            <p:blipFill>
              <a:blip r:embed="rId5"/>
              <a:stretch>
                <a:fillRect/>
              </a:stretch>
            </p:blipFill>
            <p:spPr>
              <a:xfrm>
                <a:off x="551636" y="2758642"/>
                <a:ext cx="720000" cy="720000"/>
              </a:xfrm>
              <a:prstGeom prst="rect">
                <a:avLst/>
              </a:prstGeom>
            </p:spPr>
          </p:pic>
          <p:sp>
            <p:nvSpPr>
              <p:cNvPr id="122" name="Rectangle 121">
                <a:extLst>
                  <a:ext uri="{FF2B5EF4-FFF2-40B4-BE49-F238E27FC236}">
                    <a16:creationId xmlns:a16="http://schemas.microsoft.com/office/drawing/2014/main" id="{3CA99E5A-99A6-824A-B90B-F815E210BE36}"/>
                  </a:ext>
                </a:extLst>
              </p:cNvPr>
              <p:cNvSpPr/>
              <p:nvPr/>
            </p:nvSpPr>
            <p:spPr>
              <a:xfrm>
                <a:off x="551636" y="2698780"/>
                <a:ext cx="487497" cy="19714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120" name="Rectangle 119">
              <a:extLst>
                <a:ext uri="{FF2B5EF4-FFF2-40B4-BE49-F238E27FC236}">
                  <a16:creationId xmlns:a16="http://schemas.microsoft.com/office/drawing/2014/main" id="{FB849546-7A17-7E4E-B1D1-EB2F672EA0ED}"/>
                </a:ext>
              </a:extLst>
            </p:cNvPr>
            <p:cNvSpPr/>
            <p:nvPr/>
          </p:nvSpPr>
          <p:spPr>
            <a:xfrm>
              <a:off x="8825117" y="520391"/>
              <a:ext cx="172833" cy="947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Tree>
    <p:extLst>
      <p:ext uri="{BB962C8B-B14F-4D97-AF65-F5344CB8AC3E}">
        <p14:creationId xmlns:p14="http://schemas.microsoft.com/office/powerpoint/2010/main" val="145296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914 0.00277 C 0.03034 0.00532 0.02018 0.00393 0.03229 0.00277 C 0.03997 0.00208 0.04766 0.00185 0.05547 0.00162 C 0.06549 0.00185 0.07552 0.00208 0.08568 0.00277 C 0.08672 0.003 0.08763 0.00416 0.08867 0.00416 C 0.09648 0.00509 0.10417 0.00509 0.11198 0.00555 C 0.11328 0.00648 0.11615 0.0081 0.11732 0.00833 C 0.12357 0.00925 0.12969 0.00925 0.13594 0.00972 C 0.1375 0.01018 0.13919 0.00995 0.14062 0.01111 C 0.14141 0.0118 0.14206 0.01365 0.14219 0.01527 C 0.14232 0.03125 0.1418 0.04722 0.14141 0.06342 C 0.14128 0.06574 0.14075 0.06782 0.14062 0.07013 C 0.14023 0.07384 0.1401 0.07754 0.13984 0.08125 C 0.1401 0.11319 0.1401 0.14537 0.14062 0.17731 C 0.14062 0.18055 0.14128 0.18379 0.14141 0.18703 C 0.14271 0.2199 0.14036 0.20625 0.14297 0.2199 C 0.14271 0.22731 0.1431 0.23472 0.14219 0.24189 C 0.14193 0.24328 0.14062 0.24282 0.13984 0.24328 C 0.13581 0.24537 0.13555 0.2449 0.13047 0.24606 C 0.12943 0.24652 0.12852 0.24699 0.12747 0.24745 C 0.11732 0.25069 0.12591 0.24699 0.11888 0.25023 C 0.11484 0.24976 0.11068 0.24953 0.10651 0.24884 C 0.10182 0.24791 0.10443 0.24606 0.09883 0.24467 C 0.08503 0.2412 0.09935 0.24513 0.09023 0.24189 C 0.0888 0.24143 0.08711 0.24097 0.08568 0.2405 C 0.08086 0.23888 0.08424 0.23981 0.08021 0.23773 C 0.07812 0.2368 0.07617 0.23564 0.07409 0.23495 C 0.07279 0.23449 0.07148 0.23425 0.07018 0.23356 C 0.06862 0.23287 0.06719 0.23125 0.06549 0.23078 C 0.05677 0.2287 0.06185 0.22986 0.05 0.22824 C 0.04297 0.225 0.05169 0.2287 0.04154 0.22546 C 0.04049 0.225 0.03945 0.22453 0.03841 0.22407 C 0.03711 0.22361 0.03581 0.22314 0.0345 0.22268 C 0.03346 0.22175 0.03255 0.2206 0.03151 0.2199 C 0.03073 0.21921 0.02982 0.21944 0.02917 0.21851 C 0.02839 0.21736 0.02734 0.21342 0.02682 0.21157 " pathEditMode="relative" ptsTypes="AAAAAAAAAAAAAAAAAAAAAAAAAAAAAAAAAAAA">
                                      <p:cBhvr>
                                        <p:cTn id="6"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4D9B62-1136-E446-9529-325A2B493AE4}"/>
              </a:ext>
            </a:extLst>
          </p:cNvPr>
          <p:cNvGrpSpPr/>
          <p:nvPr/>
        </p:nvGrpSpPr>
        <p:grpSpPr>
          <a:xfrm>
            <a:off x="4104204" y="2915992"/>
            <a:ext cx="4492938" cy="2900343"/>
            <a:chOff x="6216984" y="2804937"/>
            <a:chExt cx="4492938" cy="2900343"/>
          </a:xfrm>
        </p:grpSpPr>
        <p:pic>
          <p:nvPicPr>
            <p:cNvPr id="14" name="Picture 13" descr="A traffic light&#10;&#10;Description automatically generated">
              <a:extLst>
                <a:ext uri="{FF2B5EF4-FFF2-40B4-BE49-F238E27FC236}">
                  <a16:creationId xmlns:a16="http://schemas.microsoft.com/office/drawing/2014/main" id="{C336C1FB-C2A1-FC4C-AAF1-6060DC4B6160}"/>
                </a:ext>
              </a:extLst>
            </p:cNvPr>
            <p:cNvPicPr>
              <a:picLocks noChangeAspect="1"/>
            </p:cNvPicPr>
            <p:nvPr/>
          </p:nvPicPr>
          <p:blipFill rotWithShape="1">
            <a:blip r:embed="rId3">
              <a:extLst>
                <a:ext uri="{28A0092B-C50C-407E-A947-70E740481C1C}">
                  <a14:useLocalDpi xmlns:a14="http://schemas.microsoft.com/office/drawing/2010/main" val="0"/>
                </a:ext>
              </a:extLst>
            </a:blip>
            <a:srcRect l="16594" t="42794" r="31911" b="15436"/>
            <a:stretch/>
          </p:blipFill>
          <p:spPr>
            <a:xfrm>
              <a:off x="6216984" y="2840737"/>
              <a:ext cx="4414440" cy="2864543"/>
            </a:xfrm>
            <a:prstGeom prst="rect">
              <a:avLst/>
            </a:prstGeom>
          </p:spPr>
        </p:pic>
        <p:sp>
          <p:nvSpPr>
            <p:cNvPr id="9" name="Rectangle 8">
              <a:extLst>
                <a:ext uri="{FF2B5EF4-FFF2-40B4-BE49-F238E27FC236}">
                  <a16:creationId xmlns:a16="http://schemas.microsoft.com/office/drawing/2014/main" id="{017BEEC7-81B4-D441-AF34-A5ABB7571D80}"/>
                </a:ext>
              </a:extLst>
            </p:cNvPr>
            <p:cNvSpPr/>
            <p:nvPr/>
          </p:nvSpPr>
          <p:spPr>
            <a:xfrm>
              <a:off x="8842123"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19" name="Straight Arrow Connector 18">
              <a:extLst>
                <a:ext uri="{FF2B5EF4-FFF2-40B4-BE49-F238E27FC236}">
                  <a16:creationId xmlns:a16="http://schemas.microsoft.com/office/drawing/2014/main" id="{E33A1D4F-8475-824F-B733-625141B819F3}"/>
                </a:ext>
              </a:extLst>
            </p:cNvPr>
            <p:cNvCxnSpPr>
              <a:cxnSpLocks/>
            </p:cNvCxnSpPr>
            <p:nvPr/>
          </p:nvCxnSpPr>
          <p:spPr>
            <a:xfrm flipH="1">
              <a:off x="7733696" y="4220788"/>
              <a:ext cx="109106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1C52E1-AE8C-B648-9E5A-720D1722740D}"/>
                </a:ext>
              </a:extLst>
            </p:cNvPr>
            <p:cNvCxnSpPr>
              <a:cxnSpLocks/>
            </p:cNvCxnSpPr>
            <p:nvPr/>
          </p:nvCxnSpPr>
          <p:spPr>
            <a:xfrm flipV="1">
              <a:off x="7627322" y="3084653"/>
              <a:ext cx="0" cy="9994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2078F7-D547-304E-9804-CB4CE6665E08}"/>
                </a:ext>
              </a:extLst>
            </p:cNvPr>
            <p:cNvCxnSpPr>
              <a:cxnSpLocks/>
            </p:cNvCxnSpPr>
            <p:nvPr/>
          </p:nvCxnSpPr>
          <p:spPr>
            <a:xfrm flipH="1">
              <a:off x="6516547" y="2985304"/>
              <a:ext cx="949123"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5F6106B-DE1E-4947-8B7D-5CF8891D138E}"/>
                </a:ext>
              </a:extLst>
            </p:cNvPr>
            <p:cNvCxnSpPr>
              <a:cxnSpLocks/>
            </p:cNvCxnSpPr>
            <p:nvPr/>
          </p:nvCxnSpPr>
          <p:spPr>
            <a:xfrm>
              <a:off x="6437653" y="3049125"/>
              <a:ext cx="1" cy="24141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E3C7C18-C3E8-E54B-A1B5-9970F8E54246}"/>
                </a:ext>
              </a:extLst>
            </p:cNvPr>
            <p:cNvCxnSpPr>
              <a:cxnSpLocks/>
            </p:cNvCxnSpPr>
            <p:nvPr/>
          </p:nvCxnSpPr>
          <p:spPr>
            <a:xfrm>
              <a:off x="6574421" y="5553806"/>
              <a:ext cx="95466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BB3822-C0EB-634F-894F-C3575C4925D2}"/>
                </a:ext>
              </a:extLst>
            </p:cNvPr>
            <p:cNvCxnSpPr>
              <a:cxnSpLocks/>
            </p:cNvCxnSpPr>
            <p:nvPr/>
          </p:nvCxnSpPr>
          <p:spPr>
            <a:xfrm flipH="1" flipV="1">
              <a:off x="7627322" y="4855580"/>
              <a:ext cx="2321" cy="59019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64A1F4B-4FB5-E943-AEAD-40BC2A95BD79}"/>
                </a:ext>
              </a:extLst>
            </p:cNvPr>
            <p:cNvCxnSpPr>
              <a:cxnSpLocks/>
            </p:cNvCxnSpPr>
            <p:nvPr/>
          </p:nvCxnSpPr>
          <p:spPr>
            <a:xfrm>
              <a:off x="7733696" y="4793736"/>
              <a:ext cx="118435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4B45812-EAF9-8D4E-83DF-95A931AE69F9}"/>
                </a:ext>
              </a:extLst>
            </p:cNvPr>
            <p:cNvCxnSpPr>
              <a:cxnSpLocks/>
            </p:cNvCxnSpPr>
            <p:nvPr/>
          </p:nvCxnSpPr>
          <p:spPr>
            <a:xfrm flipV="1">
              <a:off x="8958943" y="4303086"/>
              <a:ext cx="0" cy="42357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FF6AA11-C1F1-614D-8EA5-FBA49573EBB0}"/>
                </a:ext>
              </a:extLst>
            </p:cNvPr>
            <p:cNvCxnSpPr>
              <a:cxnSpLocks/>
            </p:cNvCxnSpPr>
            <p:nvPr/>
          </p:nvCxnSpPr>
          <p:spPr>
            <a:xfrm>
              <a:off x="9133084" y="4220549"/>
              <a:ext cx="121064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DCDEA6F-3946-404E-8B4C-C096AFDE0E9F}"/>
                </a:ext>
              </a:extLst>
            </p:cNvPr>
            <p:cNvCxnSpPr>
              <a:cxnSpLocks/>
            </p:cNvCxnSpPr>
            <p:nvPr/>
          </p:nvCxnSpPr>
          <p:spPr>
            <a:xfrm>
              <a:off x="10453509" y="4363522"/>
              <a:ext cx="0" cy="109973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20E46C7-C19F-194A-AB53-F52B7F386CE2}"/>
                </a:ext>
              </a:extLst>
            </p:cNvPr>
            <p:cNvCxnSpPr>
              <a:cxnSpLocks/>
            </p:cNvCxnSpPr>
            <p:nvPr/>
          </p:nvCxnSpPr>
          <p:spPr>
            <a:xfrm flipH="1">
              <a:off x="9068593" y="5549093"/>
              <a:ext cx="1289278"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7C8459-0BA5-454F-AFFA-61DAA0661F96}"/>
                </a:ext>
              </a:extLst>
            </p:cNvPr>
            <p:cNvSpPr/>
            <p:nvPr/>
          </p:nvSpPr>
          <p:spPr>
            <a:xfrm>
              <a:off x="7804256" y="2804937"/>
              <a:ext cx="2882498" cy="12301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39" name="Rectangle 38">
              <a:extLst>
                <a:ext uri="{FF2B5EF4-FFF2-40B4-BE49-F238E27FC236}">
                  <a16:creationId xmlns:a16="http://schemas.microsoft.com/office/drawing/2014/main" id="{FF5C37F0-B786-694B-8F0F-3A0140159107}"/>
                </a:ext>
              </a:extLst>
            </p:cNvPr>
            <p:cNvSpPr/>
            <p:nvPr/>
          </p:nvSpPr>
          <p:spPr>
            <a:xfrm>
              <a:off x="7455157" y="4398854"/>
              <a:ext cx="391039" cy="3517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D245BFDD-A899-8644-987B-5C61CCDF72C4}"/>
                </a:ext>
              </a:extLst>
            </p:cNvPr>
            <p:cNvSpPr/>
            <p:nvPr/>
          </p:nvSpPr>
          <p:spPr>
            <a:xfrm>
              <a:off x="9075052" y="4750237"/>
              <a:ext cx="121064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2" name="Rectangle 41">
              <a:extLst>
                <a:ext uri="{FF2B5EF4-FFF2-40B4-BE49-F238E27FC236}">
                  <a16:creationId xmlns:a16="http://schemas.microsoft.com/office/drawing/2014/main" id="{EBDE43CF-82CB-F944-BB8E-66EF1255F438}"/>
                </a:ext>
              </a:extLst>
            </p:cNvPr>
            <p:cNvSpPr/>
            <p:nvPr/>
          </p:nvSpPr>
          <p:spPr>
            <a:xfrm>
              <a:off x="10504695" y="4802911"/>
              <a:ext cx="20522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4" name="Rectangle 43">
              <a:extLst>
                <a:ext uri="{FF2B5EF4-FFF2-40B4-BE49-F238E27FC236}">
                  <a16:creationId xmlns:a16="http://schemas.microsoft.com/office/drawing/2014/main" id="{658E5507-288F-9644-BD58-98C7078A5922}"/>
                </a:ext>
              </a:extLst>
            </p:cNvPr>
            <p:cNvSpPr/>
            <p:nvPr/>
          </p:nvSpPr>
          <p:spPr>
            <a:xfrm>
              <a:off x="10371625" y="3382735"/>
              <a:ext cx="163768"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6" name="Rectangle 45">
              <a:extLst>
                <a:ext uri="{FF2B5EF4-FFF2-40B4-BE49-F238E27FC236}">
                  <a16:creationId xmlns:a16="http://schemas.microsoft.com/office/drawing/2014/main" id="{C0001108-8F16-3343-9D39-26C589697135}"/>
                </a:ext>
              </a:extLst>
            </p:cNvPr>
            <p:cNvSpPr/>
            <p:nvPr/>
          </p:nvSpPr>
          <p:spPr>
            <a:xfrm>
              <a:off x="7772940" y="5498444"/>
              <a:ext cx="1012578" cy="178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48" name="Rectangle 47">
            <a:extLst>
              <a:ext uri="{FF2B5EF4-FFF2-40B4-BE49-F238E27FC236}">
                <a16:creationId xmlns:a16="http://schemas.microsoft.com/office/drawing/2014/main" id="{0EA971E6-2D88-1046-BC8A-F5E1678B452F}"/>
              </a:ext>
            </a:extLst>
          </p:cNvPr>
          <p:cNvSpPr/>
          <p:nvPr/>
        </p:nvSpPr>
        <p:spPr>
          <a:xfrm>
            <a:off x="3059626" y="94801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86" name="Straight Arrow Connector 85">
            <a:extLst>
              <a:ext uri="{FF2B5EF4-FFF2-40B4-BE49-F238E27FC236}">
                <a16:creationId xmlns:a16="http://schemas.microsoft.com/office/drawing/2014/main" id="{B269EE97-0D34-294F-9E5B-1CBE64751822}"/>
              </a:ext>
            </a:extLst>
          </p:cNvPr>
          <p:cNvCxnSpPr>
            <a:cxnSpLocks/>
          </p:cNvCxnSpPr>
          <p:nvPr/>
        </p:nvCxnSpPr>
        <p:spPr>
          <a:xfrm>
            <a:off x="2410318" y="2722248"/>
            <a:ext cx="7860865"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718CECF5-D0C6-6A40-AB25-B80B89C32180}"/>
              </a:ext>
            </a:extLst>
          </p:cNvPr>
          <p:cNvCxnSpPr>
            <a:cxnSpLocks/>
          </p:cNvCxnSpPr>
          <p:nvPr/>
        </p:nvCxnSpPr>
        <p:spPr>
          <a:xfrm flipH="1" flipV="1">
            <a:off x="2410318" y="948018"/>
            <a:ext cx="2" cy="1801036"/>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grpSp>
        <p:nvGrpSpPr>
          <p:cNvPr id="29" name="Group 28">
            <a:extLst>
              <a:ext uri="{FF2B5EF4-FFF2-40B4-BE49-F238E27FC236}">
                <a16:creationId xmlns:a16="http://schemas.microsoft.com/office/drawing/2014/main" id="{3EBF87E8-C45F-174B-A100-61D805C9AC6C}"/>
              </a:ext>
            </a:extLst>
          </p:cNvPr>
          <p:cNvGrpSpPr/>
          <p:nvPr/>
        </p:nvGrpSpPr>
        <p:grpSpPr>
          <a:xfrm>
            <a:off x="3684510" y="2535467"/>
            <a:ext cx="5709903" cy="373333"/>
            <a:chOff x="5342120" y="1334598"/>
            <a:chExt cx="4789935" cy="373333"/>
          </a:xfrm>
        </p:grpSpPr>
        <p:cxnSp>
          <p:nvCxnSpPr>
            <p:cNvPr id="79" name="Straight Connector 78">
              <a:extLst>
                <a:ext uri="{FF2B5EF4-FFF2-40B4-BE49-F238E27FC236}">
                  <a16:creationId xmlns:a16="http://schemas.microsoft.com/office/drawing/2014/main" id="{0CB143F7-61D7-A445-B94B-28FFB5B5B591}"/>
                </a:ext>
              </a:extLst>
            </p:cNvPr>
            <p:cNvCxnSpPr>
              <a:cxnSpLocks/>
            </p:cNvCxnSpPr>
            <p:nvPr/>
          </p:nvCxnSpPr>
          <p:spPr>
            <a:xfrm>
              <a:off x="5468615" y="1525051"/>
              <a:ext cx="4663440" cy="2650"/>
            </a:xfrm>
            <a:prstGeom prst="line">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0A6E64-2B78-664C-B2D4-BA55314605FE}"/>
                </a:ext>
              </a:extLst>
            </p:cNvPr>
            <p:cNvCxnSpPr>
              <a:cxnSpLocks/>
            </p:cNvCxnSpPr>
            <p:nvPr/>
          </p:nvCxnSpPr>
          <p:spPr>
            <a:xfrm>
              <a:off x="10123903" y="1334598"/>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E65F40-2CD3-484E-9BEB-130D8D3123A0}"/>
                </a:ext>
              </a:extLst>
            </p:cNvPr>
            <p:cNvCxnSpPr>
              <a:cxnSpLocks/>
            </p:cNvCxnSpPr>
            <p:nvPr/>
          </p:nvCxnSpPr>
          <p:spPr>
            <a:xfrm>
              <a:off x="5342120" y="1342171"/>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ADEA82C8-1E80-2741-9770-90D980EA92B1}"/>
              </a:ext>
            </a:extLst>
          </p:cNvPr>
          <p:cNvCxnSpPr>
            <a:cxnSpLocks/>
          </p:cNvCxnSpPr>
          <p:nvPr/>
        </p:nvCxnSpPr>
        <p:spPr>
          <a:xfrm>
            <a:off x="3177574" y="1115887"/>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628CC6CB-0D53-E944-9D81-CF63BE7BEEF1}"/>
              </a:ext>
            </a:extLst>
          </p:cNvPr>
          <p:cNvPicPr>
            <a:picLocks noChangeAspect="1"/>
          </p:cNvPicPr>
          <p:nvPr/>
        </p:nvPicPr>
        <p:blipFill>
          <a:blip r:embed="rId4"/>
          <a:stretch>
            <a:fillRect/>
          </a:stretch>
        </p:blipFill>
        <p:spPr>
          <a:xfrm>
            <a:off x="10339079" y="2505841"/>
            <a:ext cx="486426" cy="486426"/>
          </a:xfrm>
          <a:prstGeom prst="rect">
            <a:avLst/>
          </a:prstGeom>
        </p:spPr>
      </p:pic>
      <p:sp>
        <p:nvSpPr>
          <p:cNvPr id="134" name="Rectangle 133">
            <a:extLst>
              <a:ext uri="{FF2B5EF4-FFF2-40B4-BE49-F238E27FC236}">
                <a16:creationId xmlns:a16="http://schemas.microsoft.com/office/drawing/2014/main" id="{D13CBED5-69AF-4545-AA31-5BE24812089A}"/>
              </a:ext>
            </a:extLst>
          </p:cNvPr>
          <p:cNvSpPr/>
          <p:nvPr/>
        </p:nvSpPr>
        <p:spPr>
          <a:xfrm>
            <a:off x="3794825" y="377616"/>
            <a:ext cx="167991" cy="1259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pic>
        <p:nvPicPr>
          <p:cNvPr id="167" name="Picture 166">
            <a:extLst>
              <a:ext uri="{FF2B5EF4-FFF2-40B4-BE49-F238E27FC236}">
                <a16:creationId xmlns:a16="http://schemas.microsoft.com/office/drawing/2014/main" id="{3A2F528B-8419-844A-A00A-6F2CB20B8665}"/>
              </a:ext>
            </a:extLst>
          </p:cNvPr>
          <p:cNvPicPr>
            <a:picLocks noChangeAspect="1"/>
          </p:cNvPicPr>
          <p:nvPr/>
        </p:nvPicPr>
        <p:blipFill rotWithShape="1">
          <a:blip r:embed="rId5"/>
          <a:srcRect l="4809" r="36470" b="35107"/>
          <a:stretch/>
        </p:blipFill>
        <p:spPr>
          <a:xfrm>
            <a:off x="2251528" y="572499"/>
            <a:ext cx="285550" cy="303702"/>
          </a:xfrm>
          <a:prstGeom prst="rect">
            <a:avLst/>
          </a:prstGeom>
        </p:spPr>
      </p:pic>
      <p:sp>
        <p:nvSpPr>
          <p:cNvPr id="168" name="TextBox 167">
            <a:extLst>
              <a:ext uri="{FF2B5EF4-FFF2-40B4-BE49-F238E27FC236}">
                <a16:creationId xmlns:a16="http://schemas.microsoft.com/office/drawing/2014/main" id="{DFC6D610-607A-FB4C-9153-AB020BE93E3C}"/>
              </a:ext>
            </a:extLst>
          </p:cNvPr>
          <p:cNvSpPr txBox="1"/>
          <p:nvPr/>
        </p:nvSpPr>
        <p:spPr>
          <a:xfrm rot="16200000">
            <a:off x="1545450" y="1499776"/>
            <a:ext cx="1374800" cy="307777"/>
          </a:xfrm>
          <a:prstGeom prst="rect">
            <a:avLst/>
          </a:prstGeom>
          <a:noFill/>
        </p:spPr>
        <p:txBody>
          <a:bodyPr wrap="none" rtlCol="0">
            <a:spAutoFit/>
          </a:bodyPr>
          <a:lstStyle/>
          <a:p>
            <a:r>
              <a:rPr lang="en-CO" sz="1400"/>
              <a:t>Vehicle Capacity</a:t>
            </a:r>
          </a:p>
        </p:txBody>
      </p:sp>
      <p:sp>
        <p:nvSpPr>
          <p:cNvPr id="169" name="TextBox 168">
            <a:extLst>
              <a:ext uri="{FF2B5EF4-FFF2-40B4-BE49-F238E27FC236}">
                <a16:creationId xmlns:a16="http://schemas.microsoft.com/office/drawing/2014/main" id="{E76D88E5-F754-1F4A-B3A0-932726CFDA60}"/>
              </a:ext>
            </a:extLst>
          </p:cNvPr>
          <p:cNvSpPr txBox="1"/>
          <p:nvPr/>
        </p:nvSpPr>
        <p:spPr>
          <a:xfrm>
            <a:off x="9558971" y="2782608"/>
            <a:ext cx="546945" cy="307777"/>
          </a:xfrm>
          <a:prstGeom prst="rect">
            <a:avLst/>
          </a:prstGeom>
          <a:noFill/>
        </p:spPr>
        <p:txBody>
          <a:bodyPr wrap="none" rtlCol="0">
            <a:spAutoFit/>
          </a:bodyPr>
          <a:lstStyle/>
          <a:p>
            <a:r>
              <a:rPr lang="en-CO" sz="1400"/>
              <a:t>Time</a:t>
            </a:r>
          </a:p>
        </p:txBody>
      </p:sp>
      <p:grpSp>
        <p:nvGrpSpPr>
          <p:cNvPr id="50" name="Group 49">
            <a:extLst>
              <a:ext uri="{FF2B5EF4-FFF2-40B4-BE49-F238E27FC236}">
                <a16:creationId xmlns:a16="http://schemas.microsoft.com/office/drawing/2014/main" id="{F51533A7-7990-D24C-BEA5-0E558C9897CD}"/>
              </a:ext>
            </a:extLst>
          </p:cNvPr>
          <p:cNvGrpSpPr/>
          <p:nvPr/>
        </p:nvGrpSpPr>
        <p:grpSpPr>
          <a:xfrm>
            <a:off x="3805518" y="934426"/>
            <a:ext cx="252000" cy="252000"/>
            <a:chOff x="6350999" y="4440714"/>
            <a:chExt cx="252000" cy="252000"/>
          </a:xfrm>
        </p:grpSpPr>
        <p:sp>
          <p:nvSpPr>
            <p:cNvPr id="51" name="Oval 50">
              <a:extLst>
                <a:ext uri="{FF2B5EF4-FFF2-40B4-BE49-F238E27FC236}">
                  <a16:creationId xmlns:a16="http://schemas.microsoft.com/office/drawing/2014/main" id="{F8699D26-CDF2-9E47-A5BA-78C2614ECF40}"/>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2" name="Oval 51">
              <a:extLst>
                <a:ext uri="{FF2B5EF4-FFF2-40B4-BE49-F238E27FC236}">
                  <a16:creationId xmlns:a16="http://schemas.microsoft.com/office/drawing/2014/main" id="{9C9A9B66-EF74-7B4D-A903-7BC6371E1828}"/>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53" name="Straight Arrow Connector 52">
            <a:extLst>
              <a:ext uri="{FF2B5EF4-FFF2-40B4-BE49-F238E27FC236}">
                <a16:creationId xmlns:a16="http://schemas.microsoft.com/office/drawing/2014/main" id="{20199A7E-ABF1-9246-BF3B-D3214955EC5C}"/>
              </a:ext>
            </a:extLst>
          </p:cNvPr>
          <p:cNvCxnSpPr>
            <a:cxnSpLocks/>
            <a:endCxn id="51" idx="2"/>
          </p:cNvCxnSpPr>
          <p:nvPr/>
        </p:nvCxnSpPr>
        <p:spPr>
          <a:xfrm flipV="1">
            <a:off x="3295522" y="1060426"/>
            <a:ext cx="509996"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733C78-7796-334E-98FE-8D988936C409}"/>
              </a:ext>
            </a:extLst>
          </p:cNvPr>
          <p:cNvCxnSpPr>
            <a:cxnSpLocks/>
            <a:stCxn id="52" idx="4"/>
          </p:cNvCxnSpPr>
          <p:nvPr/>
        </p:nvCxnSpPr>
        <p:spPr>
          <a:xfrm>
            <a:off x="3933959"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DD6DDEE-4538-2C45-A81D-E3C93166238F}"/>
              </a:ext>
            </a:extLst>
          </p:cNvPr>
          <p:cNvCxnSpPr/>
          <p:nvPr/>
        </p:nvCxnSpPr>
        <p:spPr>
          <a:xfrm>
            <a:off x="3177574" y="1283485"/>
            <a:ext cx="767256" cy="0"/>
          </a:xfrm>
          <a:prstGeom prst="line">
            <a:avLst/>
          </a:prstGeom>
          <a:ln w="28575"/>
        </p:spPr>
        <p:style>
          <a:lnRef idx="1">
            <a:schemeClr val="dk1"/>
          </a:lnRef>
          <a:fillRef idx="0">
            <a:schemeClr val="dk1"/>
          </a:fillRef>
          <a:effectRef idx="0">
            <a:schemeClr val="dk1"/>
          </a:effectRef>
          <a:fontRef idx="minor">
            <a:schemeClr val="tx1"/>
          </a:fontRef>
        </p:style>
      </p:cxnSp>
      <p:pic>
        <p:nvPicPr>
          <p:cNvPr id="59" name="Picture 58">
            <a:extLst>
              <a:ext uri="{FF2B5EF4-FFF2-40B4-BE49-F238E27FC236}">
                <a16:creationId xmlns:a16="http://schemas.microsoft.com/office/drawing/2014/main" id="{EDEF27D3-B7DD-2B4B-B165-1624ADAADAB9}"/>
              </a:ext>
            </a:extLst>
          </p:cNvPr>
          <p:cNvPicPr>
            <a:picLocks noChangeAspect="1"/>
          </p:cNvPicPr>
          <p:nvPr/>
        </p:nvPicPr>
        <p:blipFill>
          <a:blip r:embed="rId6">
            <a:duotone>
              <a:schemeClr val="accent5">
                <a:shade val="45000"/>
                <a:satMod val="135000"/>
              </a:schemeClr>
              <a:prstClr val="white"/>
            </a:duotone>
          </a:blip>
          <a:stretch>
            <a:fillRect/>
          </a:stretch>
        </p:blipFill>
        <p:spPr>
          <a:xfrm flipH="1">
            <a:off x="6981185" y="5277971"/>
            <a:ext cx="366273" cy="330515"/>
          </a:xfrm>
          <a:prstGeom prst="rect">
            <a:avLst/>
          </a:prstGeom>
        </p:spPr>
      </p:pic>
      <p:grpSp>
        <p:nvGrpSpPr>
          <p:cNvPr id="60" name="Group 59">
            <a:extLst>
              <a:ext uri="{FF2B5EF4-FFF2-40B4-BE49-F238E27FC236}">
                <a16:creationId xmlns:a16="http://schemas.microsoft.com/office/drawing/2014/main" id="{326C4B63-8D6C-A645-BFA5-4AADC0338691}"/>
              </a:ext>
            </a:extLst>
          </p:cNvPr>
          <p:cNvGrpSpPr/>
          <p:nvPr/>
        </p:nvGrpSpPr>
        <p:grpSpPr>
          <a:xfrm>
            <a:off x="4624799" y="934426"/>
            <a:ext cx="252000" cy="252000"/>
            <a:chOff x="6350999" y="4440714"/>
            <a:chExt cx="252000" cy="252000"/>
          </a:xfrm>
        </p:grpSpPr>
        <p:sp>
          <p:nvSpPr>
            <p:cNvPr id="61" name="Oval 60">
              <a:extLst>
                <a:ext uri="{FF2B5EF4-FFF2-40B4-BE49-F238E27FC236}">
                  <a16:creationId xmlns:a16="http://schemas.microsoft.com/office/drawing/2014/main" id="{513AFCEF-C18D-0043-9DC0-372AA6F380DA}"/>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2" name="Oval 61">
              <a:extLst>
                <a:ext uri="{FF2B5EF4-FFF2-40B4-BE49-F238E27FC236}">
                  <a16:creationId xmlns:a16="http://schemas.microsoft.com/office/drawing/2014/main" id="{1B050218-155C-024B-AF6A-2C207021EF52}"/>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63" name="Straight Arrow Connector 62">
            <a:extLst>
              <a:ext uri="{FF2B5EF4-FFF2-40B4-BE49-F238E27FC236}">
                <a16:creationId xmlns:a16="http://schemas.microsoft.com/office/drawing/2014/main" id="{714D8BDD-AE0F-9444-9428-A15CEA2B84D0}"/>
              </a:ext>
            </a:extLst>
          </p:cNvPr>
          <p:cNvCxnSpPr>
            <a:cxnSpLocks/>
            <a:endCxn id="61" idx="2"/>
          </p:cNvCxnSpPr>
          <p:nvPr/>
        </p:nvCxnSpPr>
        <p:spPr>
          <a:xfrm>
            <a:off x="4057518" y="1060426"/>
            <a:ext cx="567281"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E3E2A0-5E0C-0847-B6EC-E0A458ABB006}"/>
              </a:ext>
            </a:extLst>
          </p:cNvPr>
          <p:cNvCxnSpPr>
            <a:cxnSpLocks/>
          </p:cNvCxnSpPr>
          <p:nvPr/>
        </p:nvCxnSpPr>
        <p:spPr>
          <a:xfrm>
            <a:off x="3931518" y="1530478"/>
            <a:ext cx="8304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B4FC2FC-51D8-444D-82DD-374558650BC9}"/>
              </a:ext>
            </a:extLst>
          </p:cNvPr>
          <p:cNvCxnSpPr>
            <a:cxnSpLocks/>
          </p:cNvCxnSpPr>
          <p:nvPr/>
        </p:nvCxnSpPr>
        <p:spPr>
          <a:xfrm>
            <a:off x="4761929" y="111588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69" name="Group 68">
            <a:extLst>
              <a:ext uri="{FF2B5EF4-FFF2-40B4-BE49-F238E27FC236}">
                <a16:creationId xmlns:a16="http://schemas.microsoft.com/office/drawing/2014/main" id="{086A7707-D9C9-B249-9D69-E4DD4B84BC75}"/>
              </a:ext>
            </a:extLst>
          </p:cNvPr>
          <p:cNvGrpSpPr/>
          <p:nvPr/>
        </p:nvGrpSpPr>
        <p:grpSpPr>
          <a:xfrm>
            <a:off x="5765823" y="938773"/>
            <a:ext cx="252000" cy="252000"/>
            <a:chOff x="6350999" y="4440714"/>
            <a:chExt cx="252000" cy="252000"/>
          </a:xfrm>
        </p:grpSpPr>
        <p:sp>
          <p:nvSpPr>
            <p:cNvPr id="70" name="Oval 69">
              <a:extLst>
                <a:ext uri="{FF2B5EF4-FFF2-40B4-BE49-F238E27FC236}">
                  <a16:creationId xmlns:a16="http://schemas.microsoft.com/office/drawing/2014/main" id="{DCE24FB9-4668-7C49-A3B6-99360E394D99}"/>
                </a:ext>
              </a:extLst>
            </p:cNvPr>
            <p:cNvSpPr>
              <a:spLocks/>
            </p:cNvSpPr>
            <p:nvPr/>
          </p:nvSpPr>
          <p:spPr>
            <a:xfrm>
              <a:off x="6350999" y="4440714"/>
              <a:ext cx="252000" cy="252000"/>
            </a:xfrm>
            <a:prstGeom prst="ellipse">
              <a:avLst/>
            </a:prstGeom>
            <a:solidFill>
              <a:srgbClr val="FF0000">
                <a:alpha val="59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71" name="Oval 70">
              <a:extLst>
                <a:ext uri="{FF2B5EF4-FFF2-40B4-BE49-F238E27FC236}">
                  <a16:creationId xmlns:a16="http://schemas.microsoft.com/office/drawing/2014/main" id="{B97CFA6B-DD0C-5447-8AD6-8A55DA16A2BB}"/>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72" name="Straight Arrow Connector 71">
            <a:extLst>
              <a:ext uri="{FF2B5EF4-FFF2-40B4-BE49-F238E27FC236}">
                <a16:creationId xmlns:a16="http://schemas.microsoft.com/office/drawing/2014/main" id="{36AE318F-5BC7-8547-9B13-7B516F314E6A}"/>
              </a:ext>
            </a:extLst>
          </p:cNvPr>
          <p:cNvCxnSpPr>
            <a:cxnSpLocks/>
            <a:endCxn id="70" idx="2"/>
          </p:cNvCxnSpPr>
          <p:nvPr/>
        </p:nvCxnSpPr>
        <p:spPr>
          <a:xfrm>
            <a:off x="4876799" y="1060426"/>
            <a:ext cx="889024"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316583-2F04-154E-B907-3F1894D82D9C}"/>
              </a:ext>
            </a:extLst>
          </p:cNvPr>
          <p:cNvCxnSpPr>
            <a:cxnSpLocks/>
          </p:cNvCxnSpPr>
          <p:nvPr/>
        </p:nvCxnSpPr>
        <p:spPr>
          <a:xfrm>
            <a:off x="5891823" y="1108314"/>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E4CE4C7-3A3C-054D-9ADF-2CF3101CB9E6}"/>
              </a:ext>
            </a:extLst>
          </p:cNvPr>
          <p:cNvCxnSpPr>
            <a:cxnSpLocks/>
          </p:cNvCxnSpPr>
          <p:nvPr/>
        </p:nvCxnSpPr>
        <p:spPr>
          <a:xfrm>
            <a:off x="4756436" y="2015387"/>
            <a:ext cx="1135387"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83" name="Group 82">
            <a:extLst>
              <a:ext uri="{FF2B5EF4-FFF2-40B4-BE49-F238E27FC236}">
                <a16:creationId xmlns:a16="http://schemas.microsoft.com/office/drawing/2014/main" id="{EF80E276-0262-0744-9792-45F34CA26FFB}"/>
              </a:ext>
            </a:extLst>
          </p:cNvPr>
          <p:cNvGrpSpPr/>
          <p:nvPr/>
        </p:nvGrpSpPr>
        <p:grpSpPr>
          <a:xfrm>
            <a:off x="6287462" y="934426"/>
            <a:ext cx="252000" cy="252000"/>
            <a:chOff x="6350999" y="4440714"/>
            <a:chExt cx="252000" cy="252000"/>
          </a:xfrm>
        </p:grpSpPr>
        <p:sp>
          <p:nvSpPr>
            <p:cNvPr id="84" name="Oval 83">
              <a:extLst>
                <a:ext uri="{FF2B5EF4-FFF2-40B4-BE49-F238E27FC236}">
                  <a16:creationId xmlns:a16="http://schemas.microsoft.com/office/drawing/2014/main" id="{D0BD701C-73F8-924F-AD43-592B75D4C4CB}"/>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85" name="Oval 84">
              <a:extLst>
                <a:ext uri="{FF2B5EF4-FFF2-40B4-BE49-F238E27FC236}">
                  <a16:creationId xmlns:a16="http://schemas.microsoft.com/office/drawing/2014/main" id="{A7517874-A6DE-7941-A64C-1DE35D10E39E}"/>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88" name="Straight Arrow Connector 87">
            <a:extLst>
              <a:ext uri="{FF2B5EF4-FFF2-40B4-BE49-F238E27FC236}">
                <a16:creationId xmlns:a16="http://schemas.microsoft.com/office/drawing/2014/main" id="{A3F12185-CEE2-2741-B4E6-780A02098AAD}"/>
              </a:ext>
            </a:extLst>
          </p:cNvPr>
          <p:cNvCxnSpPr>
            <a:cxnSpLocks/>
            <a:endCxn id="84" idx="2"/>
          </p:cNvCxnSpPr>
          <p:nvPr/>
        </p:nvCxnSpPr>
        <p:spPr>
          <a:xfrm flipV="1">
            <a:off x="6017823" y="1060426"/>
            <a:ext cx="269639"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FC2082-6162-4F43-A0B2-75F73C5389C9}"/>
              </a:ext>
            </a:extLst>
          </p:cNvPr>
          <p:cNvCxnSpPr>
            <a:cxnSpLocks/>
          </p:cNvCxnSpPr>
          <p:nvPr/>
        </p:nvCxnSpPr>
        <p:spPr>
          <a:xfrm>
            <a:off x="6413742" y="1108313"/>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31D856B-4E51-AF41-8C8F-A442D3ED50A3}"/>
              </a:ext>
            </a:extLst>
          </p:cNvPr>
          <p:cNvCxnSpPr>
            <a:cxnSpLocks/>
          </p:cNvCxnSpPr>
          <p:nvPr/>
        </p:nvCxnSpPr>
        <p:spPr>
          <a:xfrm>
            <a:off x="5884556" y="2398012"/>
            <a:ext cx="528906" cy="0"/>
          </a:xfrm>
          <a:prstGeom prst="line">
            <a:avLst/>
          </a:prstGeom>
          <a:ln w="28575"/>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BAF17E1B-6B25-A14E-A522-254642EFE212}"/>
              </a:ext>
            </a:extLst>
          </p:cNvPr>
          <p:cNvSpPr/>
          <p:nvPr/>
        </p:nvSpPr>
        <p:spPr>
          <a:xfrm>
            <a:off x="7125242" y="945945"/>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98" name="Straight Arrow Connector 97">
            <a:extLst>
              <a:ext uri="{FF2B5EF4-FFF2-40B4-BE49-F238E27FC236}">
                <a16:creationId xmlns:a16="http://schemas.microsoft.com/office/drawing/2014/main" id="{6594580A-8C0A-5942-9C03-256C5BDAEA3C}"/>
              </a:ext>
            </a:extLst>
          </p:cNvPr>
          <p:cNvCxnSpPr>
            <a:cxnSpLocks/>
            <a:endCxn id="97" idx="1"/>
          </p:cNvCxnSpPr>
          <p:nvPr/>
        </p:nvCxnSpPr>
        <p:spPr>
          <a:xfrm flipV="1">
            <a:off x="6539462" y="1058354"/>
            <a:ext cx="585780" cy="207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5F31D1-7003-7346-9B83-B5BAD84F80DE}"/>
              </a:ext>
            </a:extLst>
          </p:cNvPr>
          <p:cNvCxnSpPr>
            <a:cxnSpLocks/>
          </p:cNvCxnSpPr>
          <p:nvPr/>
        </p:nvCxnSpPr>
        <p:spPr>
          <a:xfrm>
            <a:off x="7248792"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8547E17E-CA4B-0A4A-A189-7388D839AFCA}"/>
              </a:ext>
            </a:extLst>
          </p:cNvPr>
          <p:cNvCxnSpPr>
            <a:cxnSpLocks/>
          </p:cNvCxnSpPr>
          <p:nvPr/>
        </p:nvCxnSpPr>
        <p:spPr>
          <a:xfrm>
            <a:off x="6413462" y="2587832"/>
            <a:ext cx="835330"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96" name="Group 95">
            <a:extLst>
              <a:ext uri="{FF2B5EF4-FFF2-40B4-BE49-F238E27FC236}">
                <a16:creationId xmlns:a16="http://schemas.microsoft.com/office/drawing/2014/main" id="{7E512C8C-DB9E-0D43-B48A-E10D82355B8E}"/>
              </a:ext>
            </a:extLst>
          </p:cNvPr>
          <p:cNvGrpSpPr/>
          <p:nvPr/>
        </p:nvGrpSpPr>
        <p:grpSpPr>
          <a:xfrm>
            <a:off x="7955867" y="931952"/>
            <a:ext cx="252000" cy="252000"/>
            <a:chOff x="6350999" y="4440714"/>
            <a:chExt cx="252000" cy="252000"/>
          </a:xfrm>
        </p:grpSpPr>
        <p:sp>
          <p:nvSpPr>
            <p:cNvPr id="103" name="Oval 102">
              <a:extLst>
                <a:ext uri="{FF2B5EF4-FFF2-40B4-BE49-F238E27FC236}">
                  <a16:creationId xmlns:a16="http://schemas.microsoft.com/office/drawing/2014/main" id="{6DFDC54F-62A7-5844-844E-D60E80F8F41C}"/>
                </a:ext>
              </a:extLst>
            </p:cNvPr>
            <p:cNvSpPr>
              <a:spLocks/>
            </p:cNvSpPr>
            <p:nvPr/>
          </p:nvSpPr>
          <p:spPr>
            <a:xfrm>
              <a:off x="6350999" y="4440714"/>
              <a:ext cx="252000" cy="252000"/>
            </a:xfrm>
            <a:prstGeom prst="ellipse">
              <a:avLst/>
            </a:prstGeom>
            <a:solidFill>
              <a:srgbClr val="FF0000">
                <a:alpha val="59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04" name="Oval 103">
              <a:extLst>
                <a:ext uri="{FF2B5EF4-FFF2-40B4-BE49-F238E27FC236}">
                  <a16:creationId xmlns:a16="http://schemas.microsoft.com/office/drawing/2014/main" id="{14EB484E-286F-2B4C-B086-C97735405D2D}"/>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grpSp>
        <p:nvGrpSpPr>
          <p:cNvPr id="105" name="Group 104">
            <a:extLst>
              <a:ext uri="{FF2B5EF4-FFF2-40B4-BE49-F238E27FC236}">
                <a16:creationId xmlns:a16="http://schemas.microsoft.com/office/drawing/2014/main" id="{1BE7A0F1-4AE0-4B4E-96AC-B95B8CCA5E7C}"/>
              </a:ext>
            </a:extLst>
          </p:cNvPr>
          <p:cNvGrpSpPr/>
          <p:nvPr/>
        </p:nvGrpSpPr>
        <p:grpSpPr>
          <a:xfrm>
            <a:off x="8799249" y="930954"/>
            <a:ext cx="252000" cy="252000"/>
            <a:chOff x="6350999" y="4440714"/>
            <a:chExt cx="252000" cy="252000"/>
          </a:xfrm>
        </p:grpSpPr>
        <p:sp>
          <p:nvSpPr>
            <p:cNvPr id="106" name="Oval 105">
              <a:extLst>
                <a:ext uri="{FF2B5EF4-FFF2-40B4-BE49-F238E27FC236}">
                  <a16:creationId xmlns:a16="http://schemas.microsoft.com/office/drawing/2014/main" id="{D7692C59-FECA-CE4E-8D49-86C89311DBF7}"/>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07" name="Oval 106">
              <a:extLst>
                <a:ext uri="{FF2B5EF4-FFF2-40B4-BE49-F238E27FC236}">
                  <a16:creationId xmlns:a16="http://schemas.microsoft.com/office/drawing/2014/main" id="{309FAEB2-580F-CA45-BE5F-6034ED2ECE24}"/>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108" name="Straight Arrow Connector 107">
            <a:extLst>
              <a:ext uri="{FF2B5EF4-FFF2-40B4-BE49-F238E27FC236}">
                <a16:creationId xmlns:a16="http://schemas.microsoft.com/office/drawing/2014/main" id="{41FF54B6-BC58-BD4A-8ECB-DEBD0C893694}"/>
              </a:ext>
            </a:extLst>
          </p:cNvPr>
          <p:cNvCxnSpPr>
            <a:cxnSpLocks/>
            <a:endCxn id="103" idx="2"/>
          </p:cNvCxnSpPr>
          <p:nvPr/>
        </p:nvCxnSpPr>
        <p:spPr>
          <a:xfrm flipV="1">
            <a:off x="7361138" y="1057952"/>
            <a:ext cx="594729" cy="4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4B763BF-D3A7-054E-9971-61DD5F6A54B5}"/>
              </a:ext>
            </a:extLst>
          </p:cNvPr>
          <p:cNvCxnSpPr>
            <a:cxnSpLocks/>
            <a:stCxn id="103" idx="6"/>
            <a:endCxn id="106" idx="2"/>
          </p:cNvCxnSpPr>
          <p:nvPr/>
        </p:nvCxnSpPr>
        <p:spPr>
          <a:xfrm flipV="1">
            <a:off x="8207867" y="1056954"/>
            <a:ext cx="591382" cy="99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DDA2EBB-6077-1C40-9880-FDA62164BB16}"/>
              </a:ext>
            </a:extLst>
          </p:cNvPr>
          <p:cNvCxnSpPr>
            <a:cxnSpLocks/>
          </p:cNvCxnSpPr>
          <p:nvPr/>
        </p:nvCxnSpPr>
        <p:spPr>
          <a:xfrm>
            <a:off x="7258011" y="1283485"/>
            <a:ext cx="82385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BA6C0ED-E6D3-0F40-BE29-85DADC4FE694}"/>
              </a:ext>
            </a:extLst>
          </p:cNvPr>
          <p:cNvCxnSpPr>
            <a:cxnSpLocks/>
          </p:cNvCxnSpPr>
          <p:nvPr/>
        </p:nvCxnSpPr>
        <p:spPr>
          <a:xfrm>
            <a:off x="8081867" y="1080762"/>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4AF475E9-E97C-5945-8DC0-C7B4B7316258}"/>
              </a:ext>
            </a:extLst>
          </p:cNvPr>
          <p:cNvCxnSpPr>
            <a:cxnSpLocks/>
          </p:cNvCxnSpPr>
          <p:nvPr/>
        </p:nvCxnSpPr>
        <p:spPr>
          <a:xfrm>
            <a:off x="8081867" y="1697142"/>
            <a:ext cx="8717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7C9F58E5-37B4-1848-9F04-7A23F4EF8A8A}"/>
              </a:ext>
            </a:extLst>
          </p:cNvPr>
          <p:cNvCxnSpPr>
            <a:cxnSpLocks/>
          </p:cNvCxnSpPr>
          <p:nvPr/>
        </p:nvCxnSpPr>
        <p:spPr>
          <a:xfrm>
            <a:off x="8919648" y="105185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18" name="Group 117">
            <a:extLst>
              <a:ext uri="{FF2B5EF4-FFF2-40B4-BE49-F238E27FC236}">
                <a16:creationId xmlns:a16="http://schemas.microsoft.com/office/drawing/2014/main" id="{EADDD2C3-9F01-C64C-B25E-74524E191373}"/>
              </a:ext>
            </a:extLst>
          </p:cNvPr>
          <p:cNvGrpSpPr/>
          <p:nvPr/>
        </p:nvGrpSpPr>
        <p:grpSpPr>
          <a:xfrm>
            <a:off x="8709663" y="379044"/>
            <a:ext cx="468000" cy="506910"/>
            <a:chOff x="8709663" y="379044"/>
            <a:chExt cx="468000" cy="506910"/>
          </a:xfrm>
        </p:grpSpPr>
        <p:grpSp>
          <p:nvGrpSpPr>
            <p:cNvPr id="119" name="Group 118">
              <a:extLst>
                <a:ext uri="{FF2B5EF4-FFF2-40B4-BE49-F238E27FC236}">
                  <a16:creationId xmlns:a16="http://schemas.microsoft.com/office/drawing/2014/main" id="{4E1DC719-9911-1D47-B4BF-0AFA78D57CCA}"/>
                </a:ext>
              </a:extLst>
            </p:cNvPr>
            <p:cNvGrpSpPr>
              <a:grpSpLocks noChangeAspect="1"/>
            </p:cNvGrpSpPr>
            <p:nvPr/>
          </p:nvGrpSpPr>
          <p:grpSpPr>
            <a:xfrm>
              <a:off x="8709663" y="379044"/>
              <a:ext cx="468000" cy="506910"/>
              <a:chOff x="551636" y="2698780"/>
              <a:chExt cx="720000" cy="779862"/>
            </a:xfrm>
          </p:grpSpPr>
          <p:pic>
            <p:nvPicPr>
              <p:cNvPr id="121" name="Picture 120">
                <a:extLst>
                  <a:ext uri="{FF2B5EF4-FFF2-40B4-BE49-F238E27FC236}">
                    <a16:creationId xmlns:a16="http://schemas.microsoft.com/office/drawing/2014/main" id="{850CF39E-2223-A745-A1DC-27CA33D91F2B}"/>
                  </a:ext>
                </a:extLst>
              </p:cNvPr>
              <p:cNvPicPr>
                <a:picLocks noChangeAspect="1"/>
              </p:cNvPicPr>
              <p:nvPr/>
            </p:nvPicPr>
            <p:blipFill>
              <a:blip r:embed="rId5"/>
              <a:stretch>
                <a:fillRect/>
              </a:stretch>
            </p:blipFill>
            <p:spPr>
              <a:xfrm>
                <a:off x="551636" y="2758642"/>
                <a:ext cx="720000" cy="720000"/>
              </a:xfrm>
              <a:prstGeom prst="rect">
                <a:avLst/>
              </a:prstGeom>
            </p:spPr>
          </p:pic>
          <p:sp>
            <p:nvSpPr>
              <p:cNvPr id="122" name="Rectangle 121">
                <a:extLst>
                  <a:ext uri="{FF2B5EF4-FFF2-40B4-BE49-F238E27FC236}">
                    <a16:creationId xmlns:a16="http://schemas.microsoft.com/office/drawing/2014/main" id="{3CA99E5A-99A6-824A-B90B-F815E210BE36}"/>
                  </a:ext>
                </a:extLst>
              </p:cNvPr>
              <p:cNvSpPr/>
              <p:nvPr/>
            </p:nvSpPr>
            <p:spPr>
              <a:xfrm>
                <a:off x="551636" y="2698780"/>
                <a:ext cx="487497" cy="19714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120" name="Rectangle 119">
              <a:extLst>
                <a:ext uri="{FF2B5EF4-FFF2-40B4-BE49-F238E27FC236}">
                  <a16:creationId xmlns:a16="http://schemas.microsoft.com/office/drawing/2014/main" id="{FB849546-7A17-7E4E-B1D1-EB2F672EA0ED}"/>
                </a:ext>
              </a:extLst>
            </p:cNvPr>
            <p:cNvSpPr/>
            <p:nvPr/>
          </p:nvSpPr>
          <p:spPr>
            <a:xfrm>
              <a:off x="8825117" y="520391"/>
              <a:ext cx="172833" cy="947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pic>
        <p:nvPicPr>
          <p:cNvPr id="3" name="Picture 2">
            <a:extLst>
              <a:ext uri="{FF2B5EF4-FFF2-40B4-BE49-F238E27FC236}">
                <a16:creationId xmlns:a16="http://schemas.microsoft.com/office/drawing/2014/main" id="{6DC9DDDA-46A8-AF43-B897-46E8FB704115}"/>
              </a:ext>
            </a:extLst>
          </p:cNvPr>
          <p:cNvPicPr>
            <a:picLocks noChangeAspect="1"/>
          </p:cNvPicPr>
          <p:nvPr/>
        </p:nvPicPr>
        <p:blipFill>
          <a:blip r:embed="rId7"/>
          <a:stretch>
            <a:fillRect/>
          </a:stretch>
        </p:blipFill>
        <p:spPr>
          <a:xfrm>
            <a:off x="7226851" y="4541700"/>
            <a:ext cx="821457" cy="821457"/>
          </a:xfrm>
          <a:prstGeom prst="rect">
            <a:avLst/>
          </a:prstGeom>
        </p:spPr>
      </p:pic>
      <p:pic>
        <p:nvPicPr>
          <p:cNvPr id="114" name="Picture 113">
            <a:extLst>
              <a:ext uri="{FF2B5EF4-FFF2-40B4-BE49-F238E27FC236}">
                <a16:creationId xmlns:a16="http://schemas.microsoft.com/office/drawing/2014/main" id="{B38A94E6-FBD0-5340-9C55-F7225935D186}"/>
              </a:ext>
            </a:extLst>
          </p:cNvPr>
          <p:cNvPicPr>
            <a:picLocks noChangeAspect="1"/>
          </p:cNvPicPr>
          <p:nvPr/>
        </p:nvPicPr>
        <p:blipFill>
          <a:blip r:embed="rId7"/>
          <a:stretch>
            <a:fillRect/>
          </a:stretch>
        </p:blipFill>
        <p:spPr>
          <a:xfrm>
            <a:off x="8661674" y="2909919"/>
            <a:ext cx="583871" cy="583871"/>
          </a:xfrm>
          <a:prstGeom prst="rect">
            <a:avLst/>
          </a:prstGeom>
        </p:spPr>
      </p:pic>
    </p:spTree>
    <p:extLst>
      <p:ext uri="{BB962C8B-B14F-4D97-AF65-F5344CB8AC3E}">
        <p14:creationId xmlns:p14="http://schemas.microsoft.com/office/powerpoint/2010/main" val="373965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C7D2-5C55-4278-8AA4-583CACB902C0}"/>
              </a:ext>
            </a:extLst>
          </p:cNvPr>
          <p:cNvSpPr>
            <a:spLocks noGrp="1"/>
          </p:cNvSpPr>
          <p:nvPr>
            <p:ph type="title"/>
          </p:nvPr>
        </p:nvSpPr>
        <p:spPr/>
        <p:txBody>
          <a:bodyPr/>
          <a:lstStyle/>
          <a:p>
            <a:r>
              <a:rPr lang="en-US"/>
              <a:t>Agenda</a:t>
            </a:r>
          </a:p>
        </p:txBody>
      </p:sp>
      <p:sp>
        <p:nvSpPr>
          <p:cNvPr id="3" name="TextBox 2">
            <a:extLst>
              <a:ext uri="{FF2B5EF4-FFF2-40B4-BE49-F238E27FC236}">
                <a16:creationId xmlns:a16="http://schemas.microsoft.com/office/drawing/2014/main" id="{20CE521D-BBD7-4BC9-8B39-7DF1794CE2AA}"/>
              </a:ext>
            </a:extLst>
          </p:cNvPr>
          <p:cNvSpPr txBox="1"/>
          <p:nvPr/>
        </p:nvSpPr>
        <p:spPr>
          <a:xfrm>
            <a:off x="252622" y="1117600"/>
            <a:ext cx="10631278" cy="2585323"/>
          </a:xfrm>
          <a:prstGeom prst="rect">
            <a:avLst/>
          </a:prstGeom>
          <a:noFill/>
        </p:spPr>
        <p:txBody>
          <a:bodyPr wrap="square" rtlCol="0">
            <a:spAutoFit/>
          </a:bodyPr>
          <a:lstStyle/>
          <a:p>
            <a:pPr marL="571500" indent="-571500">
              <a:buFont typeface="+mj-lt"/>
              <a:buAutoNum type="romanUcPeriod" startAt="3"/>
            </a:pPr>
            <a:r>
              <a:rPr lang="en-US" sz="3200" b="1" kern="0">
                <a:solidFill>
                  <a:schemeClr val="accent1"/>
                </a:solidFill>
                <a:latin typeface="Arial" panose="020B0604020202020204" pitchFamily="34" charset="0"/>
                <a:ea typeface="Arial Unicode MS" panose="020B0604020202020204" pitchFamily="34" charset="-128"/>
                <a:cs typeface="Arial" panose="020B0604020202020204" pitchFamily="34" charset="0"/>
              </a:rPr>
              <a:t> Results</a:t>
            </a:r>
          </a:p>
          <a:p>
            <a:pPr marL="1028700" lvl="1"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Scenario generation and selection</a:t>
            </a:r>
          </a:p>
          <a:p>
            <a:pPr marL="1485900" lvl="2" indent="-57150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Particularmente</a:t>
            </a:r>
            <a:r>
              <a:rPr lang="en-US" sz="1600" kern="0">
                <a:latin typeface="Arial" panose="020B0604020202020204" pitchFamily="34" charset="0"/>
                <a:ea typeface="Arial Unicode MS" panose="020B0604020202020204" pitchFamily="34" charset="-128"/>
                <a:cs typeface="Arial" panose="020B0604020202020204" pitchFamily="34" charset="0"/>
              </a:rPr>
              <a:t> a </a:t>
            </a:r>
            <a:r>
              <a:rPr lang="en-US" sz="1600" kern="0" err="1">
                <a:latin typeface="Arial" panose="020B0604020202020204" pitchFamily="34" charset="0"/>
                <a:ea typeface="Arial Unicode MS" panose="020B0604020202020204" pitchFamily="34" charset="-128"/>
                <a:cs typeface="Arial" panose="020B0604020202020204" pitchFamily="34" charset="0"/>
              </a:rPr>
              <a:t>nuestros</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datos</a:t>
            </a:r>
            <a:endParaRPr lang="en-US" sz="1600" kern="0">
              <a:latin typeface="Arial" panose="020B0604020202020204" pitchFamily="34" charset="0"/>
              <a:ea typeface="Arial Unicode MS" panose="020B0604020202020204" pitchFamily="34" charset="-128"/>
              <a:cs typeface="Arial" panose="020B0604020202020204" pitchFamily="34" charset="0"/>
            </a:endParaRPr>
          </a:p>
          <a:p>
            <a:pPr marL="1028700" lvl="1"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TODO LO DE AQUÍ EN ADELANTE CON RISK AVERSE Y RISK NEUTRAL</a:t>
            </a:r>
          </a:p>
          <a:p>
            <a:pPr marL="1485900" lvl="2"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First stage y second stage costs: # of depots selected</a:t>
            </a:r>
          </a:p>
          <a:p>
            <a:pPr marL="1485900" lvl="2" indent="-57150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Ubicación</a:t>
            </a:r>
            <a:r>
              <a:rPr lang="en-US" sz="1600" kern="0">
                <a:latin typeface="Arial" panose="020B0604020202020204" pitchFamily="34" charset="0"/>
                <a:ea typeface="Arial Unicode MS" panose="020B0604020202020204" pitchFamily="34" charset="-128"/>
                <a:cs typeface="Arial" panose="020B0604020202020204" pitchFamily="34" charset="0"/>
              </a:rPr>
              <a:t> de depots y fleet size</a:t>
            </a:r>
          </a:p>
          <a:p>
            <a:pPr marL="1485900" lvl="2"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Ex-post </a:t>
            </a:r>
            <a:r>
              <a:rPr lang="en-US" sz="1600" kern="0" err="1">
                <a:latin typeface="Arial" panose="020B0604020202020204" pitchFamily="34" charset="0"/>
                <a:ea typeface="Arial Unicode MS" panose="020B0604020202020204" pitchFamily="34" charset="-128"/>
                <a:cs typeface="Arial" panose="020B0604020202020204" pitchFamily="34" charset="0"/>
              </a:rPr>
              <a:t>ev</a:t>
            </a:r>
            <a:endParaRPr lang="en-US" sz="1600" kern="0">
              <a:latin typeface="Arial" panose="020B0604020202020204" pitchFamily="34" charset="0"/>
              <a:ea typeface="Arial Unicode MS" panose="020B0604020202020204" pitchFamily="34" charset="-128"/>
              <a:cs typeface="Arial" panose="020B0604020202020204" pitchFamily="34" charset="0"/>
            </a:endParaRPr>
          </a:p>
          <a:p>
            <a:pPr marL="1485900" lvl="2"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Second stage comp times</a:t>
            </a:r>
          </a:p>
          <a:p>
            <a:endParaRPr lang="en-US"/>
          </a:p>
        </p:txBody>
      </p:sp>
    </p:spTree>
    <p:extLst>
      <p:ext uri="{BB962C8B-B14F-4D97-AF65-F5344CB8AC3E}">
        <p14:creationId xmlns:p14="http://schemas.microsoft.com/office/powerpoint/2010/main" val="1804519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4D9B62-1136-E446-9529-325A2B493AE4}"/>
              </a:ext>
            </a:extLst>
          </p:cNvPr>
          <p:cNvGrpSpPr/>
          <p:nvPr/>
        </p:nvGrpSpPr>
        <p:grpSpPr>
          <a:xfrm>
            <a:off x="4104204" y="2915992"/>
            <a:ext cx="4492938" cy="2900343"/>
            <a:chOff x="6216984" y="2804937"/>
            <a:chExt cx="4492938" cy="2900343"/>
          </a:xfrm>
        </p:grpSpPr>
        <p:pic>
          <p:nvPicPr>
            <p:cNvPr id="14" name="Picture 13" descr="A traffic light&#10;&#10;Description automatically generated">
              <a:extLst>
                <a:ext uri="{FF2B5EF4-FFF2-40B4-BE49-F238E27FC236}">
                  <a16:creationId xmlns:a16="http://schemas.microsoft.com/office/drawing/2014/main" id="{C336C1FB-C2A1-FC4C-AAF1-6060DC4B6160}"/>
                </a:ext>
              </a:extLst>
            </p:cNvPr>
            <p:cNvPicPr>
              <a:picLocks noChangeAspect="1"/>
            </p:cNvPicPr>
            <p:nvPr/>
          </p:nvPicPr>
          <p:blipFill rotWithShape="1">
            <a:blip r:embed="rId3">
              <a:extLst>
                <a:ext uri="{28A0092B-C50C-407E-A947-70E740481C1C}">
                  <a14:useLocalDpi xmlns:a14="http://schemas.microsoft.com/office/drawing/2010/main" val="0"/>
                </a:ext>
              </a:extLst>
            </a:blip>
            <a:srcRect l="16594" t="42794" r="31911" b="15436"/>
            <a:stretch/>
          </p:blipFill>
          <p:spPr>
            <a:xfrm>
              <a:off x="6216984" y="2840737"/>
              <a:ext cx="4414440" cy="2864543"/>
            </a:xfrm>
            <a:prstGeom prst="rect">
              <a:avLst/>
            </a:prstGeom>
          </p:spPr>
        </p:pic>
        <p:sp>
          <p:nvSpPr>
            <p:cNvPr id="9" name="Rectangle 8">
              <a:extLst>
                <a:ext uri="{FF2B5EF4-FFF2-40B4-BE49-F238E27FC236}">
                  <a16:creationId xmlns:a16="http://schemas.microsoft.com/office/drawing/2014/main" id="{017BEEC7-81B4-D441-AF34-A5ABB7571D80}"/>
                </a:ext>
              </a:extLst>
            </p:cNvPr>
            <p:cNvSpPr/>
            <p:nvPr/>
          </p:nvSpPr>
          <p:spPr>
            <a:xfrm>
              <a:off x="8842123" y="407826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19" name="Straight Arrow Connector 18">
              <a:extLst>
                <a:ext uri="{FF2B5EF4-FFF2-40B4-BE49-F238E27FC236}">
                  <a16:creationId xmlns:a16="http://schemas.microsoft.com/office/drawing/2014/main" id="{E33A1D4F-8475-824F-B733-625141B819F3}"/>
                </a:ext>
              </a:extLst>
            </p:cNvPr>
            <p:cNvCxnSpPr>
              <a:cxnSpLocks/>
            </p:cNvCxnSpPr>
            <p:nvPr/>
          </p:nvCxnSpPr>
          <p:spPr>
            <a:xfrm flipH="1">
              <a:off x="7733696" y="4220788"/>
              <a:ext cx="109106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1C52E1-AE8C-B648-9E5A-720D1722740D}"/>
                </a:ext>
              </a:extLst>
            </p:cNvPr>
            <p:cNvCxnSpPr>
              <a:cxnSpLocks/>
            </p:cNvCxnSpPr>
            <p:nvPr/>
          </p:nvCxnSpPr>
          <p:spPr>
            <a:xfrm flipV="1">
              <a:off x="7627322" y="3084653"/>
              <a:ext cx="0" cy="9994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2078F7-D547-304E-9804-CB4CE6665E08}"/>
                </a:ext>
              </a:extLst>
            </p:cNvPr>
            <p:cNvCxnSpPr>
              <a:cxnSpLocks/>
            </p:cNvCxnSpPr>
            <p:nvPr/>
          </p:nvCxnSpPr>
          <p:spPr>
            <a:xfrm flipH="1">
              <a:off x="6516547" y="2985304"/>
              <a:ext cx="949123"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5F6106B-DE1E-4947-8B7D-5CF8891D138E}"/>
                </a:ext>
              </a:extLst>
            </p:cNvPr>
            <p:cNvCxnSpPr>
              <a:cxnSpLocks/>
            </p:cNvCxnSpPr>
            <p:nvPr/>
          </p:nvCxnSpPr>
          <p:spPr>
            <a:xfrm>
              <a:off x="6437653" y="3049125"/>
              <a:ext cx="1" cy="24141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E3C7C18-C3E8-E54B-A1B5-9970F8E54246}"/>
                </a:ext>
              </a:extLst>
            </p:cNvPr>
            <p:cNvCxnSpPr>
              <a:cxnSpLocks/>
            </p:cNvCxnSpPr>
            <p:nvPr/>
          </p:nvCxnSpPr>
          <p:spPr>
            <a:xfrm>
              <a:off x="6574421" y="5553806"/>
              <a:ext cx="95466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BB3822-C0EB-634F-894F-C3575C4925D2}"/>
                </a:ext>
              </a:extLst>
            </p:cNvPr>
            <p:cNvCxnSpPr>
              <a:cxnSpLocks/>
            </p:cNvCxnSpPr>
            <p:nvPr/>
          </p:nvCxnSpPr>
          <p:spPr>
            <a:xfrm flipH="1" flipV="1">
              <a:off x="7627322" y="4855580"/>
              <a:ext cx="2321" cy="59019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64A1F4B-4FB5-E943-AEAD-40BC2A95BD79}"/>
                </a:ext>
              </a:extLst>
            </p:cNvPr>
            <p:cNvCxnSpPr>
              <a:cxnSpLocks/>
            </p:cNvCxnSpPr>
            <p:nvPr/>
          </p:nvCxnSpPr>
          <p:spPr>
            <a:xfrm>
              <a:off x="7733696" y="4793736"/>
              <a:ext cx="118435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4B45812-EAF9-8D4E-83DF-95A931AE69F9}"/>
                </a:ext>
              </a:extLst>
            </p:cNvPr>
            <p:cNvCxnSpPr>
              <a:cxnSpLocks/>
            </p:cNvCxnSpPr>
            <p:nvPr/>
          </p:nvCxnSpPr>
          <p:spPr>
            <a:xfrm flipV="1">
              <a:off x="8958943" y="4303086"/>
              <a:ext cx="0" cy="42357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FF6AA11-C1F1-614D-8EA5-FBA49573EBB0}"/>
                </a:ext>
              </a:extLst>
            </p:cNvPr>
            <p:cNvCxnSpPr>
              <a:cxnSpLocks/>
            </p:cNvCxnSpPr>
            <p:nvPr/>
          </p:nvCxnSpPr>
          <p:spPr>
            <a:xfrm>
              <a:off x="9133084" y="4220549"/>
              <a:ext cx="121064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DCDEA6F-3946-404E-8B4C-C096AFDE0E9F}"/>
                </a:ext>
              </a:extLst>
            </p:cNvPr>
            <p:cNvCxnSpPr>
              <a:cxnSpLocks/>
            </p:cNvCxnSpPr>
            <p:nvPr/>
          </p:nvCxnSpPr>
          <p:spPr>
            <a:xfrm>
              <a:off x="10453509" y="4363522"/>
              <a:ext cx="0" cy="109973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20E46C7-C19F-194A-AB53-F52B7F386CE2}"/>
                </a:ext>
              </a:extLst>
            </p:cNvPr>
            <p:cNvCxnSpPr>
              <a:cxnSpLocks/>
            </p:cNvCxnSpPr>
            <p:nvPr/>
          </p:nvCxnSpPr>
          <p:spPr>
            <a:xfrm flipH="1">
              <a:off x="9068593" y="5549093"/>
              <a:ext cx="1289278"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7C8459-0BA5-454F-AFFA-61DAA0661F96}"/>
                </a:ext>
              </a:extLst>
            </p:cNvPr>
            <p:cNvSpPr/>
            <p:nvPr/>
          </p:nvSpPr>
          <p:spPr>
            <a:xfrm>
              <a:off x="7804256" y="2804937"/>
              <a:ext cx="2882498" cy="12301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39" name="Rectangle 38">
              <a:extLst>
                <a:ext uri="{FF2B5EF4-FFF2-40B4-BE49-F238E27FC236}">
                  <a16:creationId xmlns:a16="http://schemas.microsoft.com/office/drawing/2014/main" id="{FF5C37F0-B786-694B-8F0F-3A0140159107}"/>
                </a:ext>
              </a:extLst>
            </p:cNvPr>
            <p:cNvSpPr/>
            <p:nvPr/>
          </p:nvSpPr>
          <p:spPr>
            <a:xfrm>
              <a:off x="7455157" y="4398854"/>
              <a:ext cx="391039" cy="3517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1" name="Rectangle 40">
              <a:extLst>
                <a:ext uri="{FF2B5EF4-FFF2-40B4-BE49-F238E27FC236}">
                  <a16:creationId xmlns:a16="http://schemas.microsoft.com/office/drawing/2014/main" id="{D245BFDD-A899-8644-987B-5C61CCDF72C4}"/>
                </a:ext>
              </a:extLst>
            </p:cNvPr>
            <p:cNvSpPr/>
            <p:nvPr/>
          </p:nvSpPr>
          <p:spPr>
            <a:xfrm>
              <a:off x="9075052" y="4750237"/>
              <a:ext cx="121064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2" name="Rectangle 41">
              <a:extLst>
                <a:ext uri="{FF2B5EF4-FFF2-40B4-BE49-F238E27FC236}">
                  <a16:creationId xmlns:a16="http://schemas.microsoft.com/office/drawing/2014/main" id="{EBDE43CF-82CB-F944-BB8E-66EF1255F438}"/>
                </a:ext>
              </a:extLst>
            </p:cNvPr>
            <p:cNvSpPr/>
            <p:nvPr/>
          </p:nvSpPr>
          <p:spPr>
            <a:xfrm>
              <a:off x="10504695" y="4802911"/>
              <a:ext cx="205227"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4" name="Rectangle 43">
              <a:extLst>
                <a:ext uri="{FF2B5EF4-FFF2-40B4-BE49-F238E27FC236}">
                  <a16:creationId xmlns:a16="http://schemas.microsoft.com/office/drawing/2014/main" id="{658E5507-288F-9644-BD58-98C7078A5922}"/>
                </a:ext>
              </a:extLst>
            </p:cNvPr>
            <p:cNvSpPr/>
            <p:nvPr/>
          </p:nvSpPr>
          <p:spPr>
            <a:xfrm>
              <a:off x="10371625" y="3382735"/>
              <a:ext cx="163768" cy="695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sp>
          <p:nvSpPr>
            <p:cNvPr id="46" name="Rectangle 45">
              <a:extLst>
                <a:ext uri="{FF2B5EF4-FFF2-40B4-BE49-F238E27FC236}">
                  <a16:creationId xmlns:a16="http://schemas.microsoft.com/office/drawing/2014/main" id="{C0001108-8F16-3343-9D39-26C589697135}"/>
                </a:ext>
              </a:extLst>
            </p:cNvPr>
            <p:cNvSpPr/>
            <p:nvPr/>
          </p:nvSpPr>
          <p:spPr>
            <a:xfrm>
              <a:off x="7772940" y="5498444"/>
              <a:ext cx="1012578" cy="178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48" name="Rectangle 47">
            <a:extLst>
              <a:ext uri="{FF2B5EF4-FFF2-40B4-BE49-F238E27FC236}">
                <a16:creationId xmlns:a16="http://schemas.microsoft.com/office/drawing/2014/main" id="{0EA971E6-2D88-1046-BC8A-F5E1678B452F}"/>
              </a:ext>
            </a:extLst>
          </p:cNvPr>
          <p:cNvSpPr/>
          <p:nvPr/>
        </p:nvSpPr>
        <p:spPr>
          <a:xfrm>
            <a:off x="3059626" y="948018"/>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86" name="Straight Arrow Connector 85">
            <a:extLst>
              <a:ext uri="{FF2B5EF4-FFF2-40B4-BE49-F238E27FC236}">
                <a16:creationId xmlns:a16="http://schemas.microsoft.com/office/drawing/2014/main" id="{B269EE97-0D34-294F-9E5B-1CBE64751822}"/>
              </a:ext>
            </a:extLst>
          </p:cNvPr>
          <p:cNvCxnSpPr>
            <a:cxnSpLocks/>
          </p:cNvCxnSpPr>
          <p:nvPr/>
        </p:nvCxnSpPr>
        <p:spPr>
          <a:xfrm>
            <a:off x="2410318" y="2722248"/>
            <a:ext cx="7860865"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718CECF5-D0C6-6A40-AB25-B80B89C32180}"/>
              </a:ext>
            </a:extLst>
          </p:cNvPr>
          <p:cNvCxnSpPr>
            <a:cxnSpLocks/>
          </p:cNvCxnSpPr>
          <p:nvPr/>
        </p:nvCxnSpPr>
        <p:spPr>
          <a:xfrm flipH="1" flipV="1">
            <a:off x="2410318" y="948018"/>
            <a:ext cx="2" cy="1801036"/>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grpSp>
        <p:nvGrpSpPr>
          <p:cNvPr id="29" name="Group 28">
            <a:extLst>
              <a:ext uri="{FF2B5EF4-FFF2-40B4-BE49-F238E27FC236}">
                <a16:creationId xmlns:a16="http://schemas.microsoft.com/office/drawing/2014/main" id="{3EBF87E8-C45F-174B-A100-61D805C9AC6C}"/>
              </a:ext>
            </a:extLst>
          </p:cNvPr>
          <p:cNvGrpSpPr/>
          <p:nvPr/>
        </p:nvGrpSpPr>
        <p:grpSpPr>
          <a:xfrm>
            <a:off x="3684510" y="2535467"/>
            <a:ext cx="5709903" cy="373333"/>
            <a:chOff x="5342120" y="1334598"/>
            <a:chExt cx="4789935" cy="373333"/>
          </a:xfrm>
        </p:grpSpPr>
        <p:cxnSp>
          <p:nvCxnSpPr>
            <p:cNvPr id="79" name="Straight Connector 78">
              <a:extLst>
                <a:ext uri="{FF2B5EF4-FFF2-40B4-BE49-F238E27FC236}">
                  <a16:creationId xmlns:a16="http://schemas.microsoft.com/office/drawing/2014/main" id="{0CB143F7-61D7-A445-B94B-28FFB5B5B591}"/>
                </a:ext>
              </a:extLst>
            </p:cNvPr>
            <p:cNvCxnSpPr>
              <a:cxnSpLocks/>
            </p:cNvCxnSpPr>
            <p:nvPr/>
          </p:nvCxnSpPr>
          <p:spPr>
            <a:xfrm>
              <a:off x="5468615" y="1525051"/>
              <a:ext cx="4663440" cy="2650"/>
            </a:xfrm>
            <a:prstGeom prst="line">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0A6E64-2B78-664C-B2D4-BA55314605FE}"/>
                </a:ext>
              </a:extLst>
            </p:cNvPr>
            <p:cNvCxnSpPr>
              <a:cxnSpLocks/>
            </p:cNvCxnSpPr>
            <p:nvPr/>
          </p:nvCxnSpPr>
          <p:spPr>
            <a:xfrm>
              <a:off x="10123903" y="1334598"/>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E65F40-2CD3-484E-9BEB-130D8D3123A0}"/>
                </a:ext>
              </a:extLst>
            </p:cNvPr>
            <p:cNvCxnSpPr>
              <a:cxnSpLocks/>
            </p:cNvCxnSpPr>
            <p:nvPr/>
          </p:nvCxnSpPr>
          <p:spPr>
            <a:xfrm>
              <a:off x="5342120" y="1342171"/>
              <a:ext cx="0" cy="36576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ADEA82C8-1E80-2741-9770-90D980EA92B1}"/>
              </a:ext>
            </a:extLst>
          </p:cNvPr>
          <p:cNvCxnSpPr>
            <a:cxnSpLocks/>
          </p:cNvCxnSpPr>
          <p:nvPr/>
        </p:nvCxnSpPr>
        <p:spPr>
          <a:xfrm>
            <a:off x="3177574" y="1115887"/>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628CC6CB-0D53-E944-9D81-CF63BE7BEEF1}"/>
              </a:ext>
            </a:extLst>
          </p:cNvPr>
          <p:cNvPicPr>
            <a:picLocks noChangeAspect="1"/>
          </p:cNvPicPr>
          <p:nvPr/>
        </p:nvPicPr>
        <p:blipFill>
          <a:blip r:embed="rId4"/>
          <a:stretch>
            <a:fillRect/>
          </a:stretch>
        </p:blipFill>
        <p:spPr>
          <a:xfrm>
            <a:off x="10339079" y="2505841"/>
            <a:ext cx="486426" cy="486426"/>
          </a:xfrm>
          <a:prstGeom prst="rect">
            <a:avLst/>
          </a:prstGeom>
        </p:spPr>
      </p:pic>
      <p:sp>
        <p:nvSpPr>
          <p:cNvPr id="134" name="Rectangle 133">
            <a:extLst>
              <a:ext uri="{FF2B5EF4-FFF2-40B4-BE49-F238E27FC236}">
                <a16:creationId xmlns:a16="http://schemas.microsoft.com/office/drawing/2014/main" id="{D13CBED5-69AF-4545-AA31-5BE24812089A}"/>
              </a:ext>
            </a:extLst>
          </p:cNvPr>
          <p:cNvSpPr/>
          <p:nvPr/>
        </p:nvSpPr>
        <p:spPr>
          <a:xfrm>
            <a:off x="3794825" y="377616"/>
            <a:ext cx="167991" cy="1259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pic>
        <p:nvPicPr>
          <p:cNvPr id="167" name="Picture 166">
            <a:extLst>
              <a:ext uri="{FF2B5EF4-FFF2-40B4-BE49-F238E27FC236}">
                <a16:creationId xmlns:a16="http://schemas.microsoft.com/office/drawing/2014/main" id="{3A2F528B-8419-844A-A00A-6F2CB20B8665}"/>
              </a:ext>
            </a:extLst>
          </p:cNvPr>
          <p:cNvPicPr>
            <a:picLocks noChangeAspect="1"/>
          </p:cNvPicPr>
          <p:nvPr/>
        </p:nvPicPr>
        <p:blipFill rotWithShape="1">
          <a:blip r:embed="rId5"/>
          <a:srcRect l="4809" r="36470" b="35107"/>
          <a:stretch/>
        </p:blipFill>
        <p:spPr>
          <a:xfrm>
            <a:off x="2251528" y="572499"/>
            <a:ext cx="285550" cy="303702"/>
          </a:xfrm>
          <a:prstGeom prst="rect">
            <a:avLst/>
          </a:prstGeom>
        </p:spPr>
      </p:pic>
      <p:sp>
        <p:nvSpPr>
          <p:cNvPr id="168" name="TextBox 167">
            <a:extLst>
              <a:ext uri="{FF2B5EF4-FFF2-40B4-BE49-F238E27FC236}">
                <a16:creationId xmlns:a16="http://schemas.microsoft.com/office/drawing/2014/main" id="{DFC6D610-607A-FB4C-9153-AB020BE93E3C}"/>
              </a:ext>
            </a:extLst>
          </p:cNvPr>
          <p:cNvSpPr txBox="1"/>
          <p:nvPr/>
        </p:nvSpPr>
        <p:spPr>
          <a:xfrm rot="16200000">
            <a:off x="1545450" y="1499776"/>
            <a:ext cx="1374800" cy="307777"/>
          </a:xfrm>
          <a:prstGeom prst="rect">
            <a:avLst/>
          </a:prstGeom>
          <a:noFill/>
        </p:spPr>
        <p:txBody>
          <a:bodyPr wrap="none" rtlCol="0">
            <a:spAutoFit/>
          </a:bodyPr>
          <a:lstStyle/>
          <a:p>
            <a:r>
              <a:rPr lang="en-CO" sz="1400"/>
              <a:t>Vehicle Capacity</a:t>
            </a:r>
          </a:p>
        </p:txBody>
      </p:sp>
      <p:sp>
        <p:nvSpPr>
          <p:cNvPr id="169" name="TextBox 168">
            <a:extLst>
              <a:ext uri="{FF2B5EF4-FFF2-40B4-BE49-F238E27FC236}">
                <a16:creationId xmlns:a16="http://schemas.microsoft.com/office/drawing/2014/main" id="{E76D88E5-F754-1F4A-B3A0-932726CFDA60}"/>
              </a:ext>
            </a:extLst>
          </p:cNvPr>
          <p:cNvSpPr txBox="1"/>
          <p:nvPr/>
        </p:nvSpPr>
        <p:spPr>
          <a:xfrm>
            <a:off x="9558971" y="2782608"/>
            <a:ext cx="546945" cy="307777"/>
          </a:xfrm>
          <a:prstGeom prst="rect">
            <a:avLst/>
          </a:prstGeom>
          <a:noFill/>
        </p:spPr>
        <p:txBody>
          <a:bodyPr wrap="none" rtlCol="0">
            <a:spAutoFit/>
          </a:bodyPr>
          <a:lstStyle/>
          <a:p>
            <a:r>
              <a:rPr lang="en-CO" sz="1400"/>
              <a:t>Time</a:t>
            </a:r>
          </a:p>
        </p:txBody>
      </p:sp>
      <p:grpSp>
        <p:nvGrpSpPr>
          <p:cNvPr id="50" name="Group 49">
            <a:extLst>
              <a:ext uri="{FF2B5EF4-FFF2-40B4-BE49-F238E27FC236}">
                <a16:creationId xmlns:a16="http://schemas.microsoft.com/office/drawing/2014/main" id="{F51533A7-7990-D24C-BEA5-0E558C9897CD}"/>
              </a:ext>
            </a:extLst>
          </p:cNvPr>
          <p:cNvGrpSpPr/>
          <p:nvPr/>
        </p:nvGrpSpPr>
        <p:grpSpPr>
          <a:xfrm>
            <a:off x="3805518" y="934426"/>
            <a:ext cx="252000" cy="252000"/>
            <a:chOff x="6350999" y="4440714"/>
            <a:chExt cx="252000" cy="252000"/>
          </a:xfrm>
        </p:grpSpPr>
        <p:sp>
          <p:nvSpPr>
            <p:cNvPr id="51" name="Oval 50">
              <a:extLst>
                <a:ext uri="{FF2B5EF4-FFF2-40B4-BE49-F238E27FC236}">
                  <a16:creationId xmlns:a16="http://schemas.microsoft.com/office/drawing/2014/main" id="{F8699D26-CDF2-9E47-A5BA-78C2614ECF40}"/>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52" name="Oval 51">
              <a:extLst>
                <a:ext uri="{FF2B5EF4-FFF2-40B4-BE49-F238E27FC236}">
                  <a16:creationId xmlns:a16="http://schemas.microsoft.com/office/drawing/2014/main" id="{9C9A9B66-EF74-7B4D-A903-7BC6371E1828}"/>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53" name="Straight Arrow Connector 52">
            <a:extLst>
              <a:ext uri="{FF2B5EF4-FFF2-40B4-BE49-F238E27FC236}">
                <a16:creationId xmlns:a16="http://schemas.microsoft.com/office/drawing/2014/main" id="{20199A7E-ABF1-9246-BF3B-D3214955EC5C}"/>
              </a:ext>
            </a:extLst>
          </p:cNvPr>
          <p:cNvCxnSpPr>
            <a:cxnSpLocks/>
            <a:endCxn id="51" idx="2"/>
          </p:cNvCxnSpPr>
          <p:nvPr/>
        </p:nvCxnSpPr>
        <p:spPr>
          <a:xfrm flipV="1">
            <a:off x="3295522" y="1060426"/>
            <a:ext cx="509996"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733C78-7796-334E-98FE-8D988936C409}"/>
              </a:ext>
            </a:extLst>
          </p:cNvPr>
          <p:cNvCxnSpPr>
            <a:cxnSpLocks/>
            <a:stCxn id="52" idx="4"/>
          </p:cNvCxnSpPr>
          <p:nvPr/>
        </p:nvCxnSpPr>
        <p:spPr>
          <a:xfrm>
            <a:off x="3933959"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DD6DDEE-4538-2C45-A81D-E3C93166238F}"/>
              </a:ext>
            </a:extLst>
          </p:cNvPr>
          <p:cNvCxnSpPr/>
          <p:nvPr/>
        </p:nvCxnSpPr>
        <p:spPr>
          <a:xfrm>
            <a:off x="3177574" y="1283485"/>
            <a:ext cx="767256" cy="0"/>
          </a:xfrm>
          <a:prstGeom prst="line">
            <a:avLst/>
          </a:prstGeom>
          <a:ln w="28575"/>
        </p:spPr>
        <p:style>
          <a:lnRef idx="1">
            <a:schemeClr val="dk1"/>
          </a:lnRef>
          <a:fillRef idx="0">
            <a:schemeClr val="dk1"/>
          </a:fillRef>
          <a:effectRef idx="0">
            <a:schemeClr val="dk1"/>
          </a:effectRef>
          <a:fontRef idx="minor">
            <a:schemeClr val="tx1"/>
          </a:fontRef>
        </p:style>
      </p:cxnSp>
      <p:pic>
        <p:nvPicPr>
          <p:cNvPr id="59" name="Picture 58">
            <a:extLst>
              <a:ext uri="{FF2B5EF4-FFF2-40B4-BE49-F238E27FC236}">
                <a16:creationId xmlns:a16="http://schemas.microsoft.com/office/drawing/2014/main" id="{EDEF27D3-B7DD-2B4B-B165-1624ADAADAB9}"/>
              </a:ext>
            </a:extLst>
          </p:cNvPr>
          <p:cNvPicPr>
            <a:picLocks noChangeAspect="1"/>
          </p:cNvPicPr>
          <p:nvPr/>
        </p:nvPicPr>
        <p:blipFill>
          <a:blip r:embed="rId6">
            <a:duotone>
              <a:schemeClr val="accent5">
                <a:shade val="45000"/>
                <a:satMod val="135000"/>
              </a:schemeClr>
              <a:prstClr val="white"/>
            </a:duotone>
          </a:blip>
          <a:stretch>
            <a:fillRect/>
          </a:stretch>
        </p:blipFill>
        <p:spPr>
          <a:xfrm flipH="1">
            <a:off x="6955813" y="5261732"/>
            <a:ext cx="336452" cy="330515"/>
          </a:xfrm>
          <a:prstGeom prst="rect">
            <a:avLst/>
          </a:prstGeom>
        </p:spPr>
      </p:pic>
      <p:grpSp>
        <p:nvGrpSpPr>
          <p:cNvPr id="60" name="Group 59">
            <a:extLst>
              <a:ext uri="{FF2B5EF4-FFF2-40B4-BE49-F238E27FC236}">
                <a16:creationId xmlns:a16="http://schemas.microsoft.com/office/drawing/2014/main" id="{326C4B63-8D6C-A645-BFA5-4AADC0338691}"/>
              </a:ext>
            </a:extLst>
          </p:cNvPr>
          <p:cNvGrpSpPr/>
          <p:nvPr/>
        </p:nvGrpSpPr>
        <p:grpSpPr>
          <a:xfrm>
            <a:off x="4624799" y="934426"/>
            <a:ext cx="252000" cy="252000"/>
            <a:chOff x="6350999" y="4440714"/>
            <a:chExt cx="252000" cy="252000"/>
          </a:xfrm>
        </p:grpSpPr>
        <p:sp>
          <p:nvSpPr>
            <p:cNvPr id="61" name="Oval 60">
              <a:extLst>
                <a:ext uri="{FF2B5EF4-FFF2-40B4-BE49-F238E27FC236}">
                  <a16:creationId xmlns:a16="http://schemas.microsoft.com/office/drawing/2014/main" id="{513AFCEF-C18D-0043-9DC0-372AA6F380DA}"/>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62" name="Oval 61">
              <a:extLst>
                <a:ext uri="{FF2B5EF4-FFF2-40B4-BE49-F238E27FC236}">
                  <a16:creationId xmlns:a16="http://schemas.microsoft.com/office/drawing/2014/main" id="{1B050218-155C-024B-AF6A-2C207021EF52}"/>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63" name="Straight Arrow Connector 62">
            <a:extLst>
              <a:ext uri="{FF2B5EF4-FFF2-40B4-BE49-F238E27FC236}">
                <a16:creationId xmlns:a16="http://schemas.microsoft.com/office/drawing/2014/main" id="{714D8BDD-AE0F-9444-9428-A15CEA2B84D0}"/>
              </a:ext>
            </a:extLst>
          </p:cNvPr>
          <p:cNvCxnSpPr>
            <a:cxnSpLocks/>
            <a:endCxn id="61" idx="2"/>
          </p:cNvCxnSpPr>
          <p:nvPr/>
        </p:nvCxnSpPr>
        <p:spPr>
          <a:xfrm>
            <a:off x="4057518" y="1060426"/>
            <a:ext cx="567281"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E3E2A0-5E0C-0847-B6EC-E0A458ABB006}"/>
              </a:ext>
            </a:extLst>
          </p:cNvPr>
          <p:cNvCxnSpPr>
            <a:cxnSpLocks/>
          </p:cNvCxnSpPr>
          <p:nvPr/>
        </p:nvCxnSpPr>
        <p:spPr>
          <a:xfrm>
            <a:off x="3931518" y="1530478"/>
            <a:ext cx="8304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B4FC2FC-51D8-444D-82DD-374558650BC9}"/>
              </a:ext>
            </a:extLst>
          </p:cNvPr>
          <p:cNvCxnSpPr>
            <a:cxnSpLocks/>
          </p:cNvCxnSpPr>
          <p:nvPr/>
        </p:nvCxnSpPr>
        <p:spPr>
          <a:xfrm>
            <a:off x="4761929" y="111588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69" name="Group 68">
            <a:extLst>
              <a:ext uri="{FF2B5EF4-FFF2-40B4-BE49-F238E27FC236}">
                <a16:creationId xmlns:a16="http://schemas.microsoft.com/office/drawing/2014/main" id="{086A7707-D9C9-B249-9D69-E4DD4B84BC75}"/>
              </a:ext>
            </a:extLst>
          </p:cNvPr>
          <p:cNvGrpSpPr/>
          <p:nvPr/>
        </p:nvGrpSpPr>
        <p:grpSpPr>
          <a:xfrm>
            <a:off x="5765823" y="938773"/>
            <a:ext cx="252000" cy="252000"/>
            <a:chOff x="6350999" y="4440714"/>
            <a:chExt cx="252000" cy="252000"/>
          </a:xfrm>
        </p:grpSpPr>
        <p:sp>
          <p:nvSpPr>
            <p:cNvPr id="70" name="Oval 69">
              <a:extLst>
                <a:ext uri="{FF2B5EF4-FFF2-40B4-BE49-F238E27FC236}">
                  <a16:creationId xmlns:a16="http://schemas.microsoft.com/office/drawing/2014/main" id="{DCE24FB9-4668-7C49-A3B6-99360E394D99}"/>
                </a:ext>
              </a:extLst>
            </p:cNvPr>
            <p:cNvSpPr>
              <a:spLocks/>
            </p:cNvSpPr>
            <p:nvPr/>
          </p:nvSpPr>
          <p:spPr>
            <a:xfrm>
              <a:off x="6350999" y="4440714"/>
              <a:ext cx="252000" cy="252000"/>
            </a:xfrm>
            <a:prstGeom prst="ellipse">
              <a:avLst/>
            </a:prstGeom>
            <a:solidFill>
              <a:srgbClr val="FF0000">
                <a:alpha val="59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71" name="Oval 70">
              <a:extLst>
                <a:ext uri="{FF2B5EF4-FFF2-40B4-BE49-F238E27FC236}">
                  <a16:creationId xmlns:a16="http://schemas.microsoft.com/office/drawing/2014/main" id="{B97CFA6B-DD0C-5447-8AD6-8A55DA16A2BB}"/>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72" name="Straight Arrow Connector 71">
            <a:extLst>
              <a:ext uri="{FF2B5EF4-FFF2-40B4-BE49-F238E27FC236}">
                <a16:creationId xmlns:a16="http://schemas.microsoft.com/office/drawing/2014/main" id="{36AE318F-5BC7-8547-9B13-7B516F314E6A}"/>
              </a:ext>
            </a:extLst>
          </p:cNvPr>
          <p:cNvCxnSpPr>
            <a:cxnSpLocks/>
            <a:endCxn id="70" idx="2"/>
          </p:cNvCxnSpPr>
          <p:nvPr/>
        </p:nvCxnSpPr>
        <p:spPr>
          <a:xfrm>
            <a:off x="4876799" y="1060426"/>
            <a:ext cx="889024"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316583-2F04-154E-B907-3F1894D82D9C}"/>
              </a:ext>
            </a:extLst>
          </p:cNvPr>
          <p:cNvCxnSpPr>
            <a:cxnSpLocks/>
          </p:cNvCxnSpPr>
          <p:nvPr/>
        </p:nvCxnSpPr>
        <p:spPr>
          <a:xfrm>
            <a:off x="5891823" y="1108314"/>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E4CE4C7-3A3C-054D-9ADF-2CF3101CB9E6}"/>
              </a:ext>
            </a:extLst>
          </p:cNvPr>
          <p:cNvCxnSpPr>
            <a:cxnSpLocks/>
          </p:cNvCxnSpPr>
          <p:nvPr/>
        </p:nvCxnSpPr>
        <p:spPr>
          <a:xfrm>
            <a:off x="4756436" y="2015387"/>
            <a:ext cx="1135387"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83" name="Group 82">
            <a:extLst>
              <a:ext uri="{FF2B5EF4-FFF2-40B4-BE49-F238E27FC236}">
                <a16:creationId xmlns:a16="http://schemas.microsoft.com/office/drawing/2014/main" id="{EF80E276-0262-0744-9792-45F34CA26FFB}"/>
              </a:ext>
            </a:extLst>
          </p:cNvPr>
          <p:cNvGrpSpPr/>
          <p:nvPr/>
        </p:nvGrpSpPr>
        <p:grpSpPr>
          <a:xfrm>
            <a:off x="6287462" y="934426"/>
            <a:ext cx="252000" cy="252000"/>
            <a:chOff x="6350999" y="4440714"/>
            <a:chExt cx="252000" cy="252000"/>
          </a:xfrm>
        </p:grpSpPr>
        <p:sp>
          <p:nvSpPr>
            <p:cNvPr id="84" name="Oval 83">
              <a:extLst>
                <a:ext uri="{FF2B5EF4-FFF2-40B4-BE49-F238E27FC236}">
                  <a16:creationId xmlns:a16="http://schemas.microsoft.com/office/drawing/2014/main" id="{D0BD701C-73F8-924F-AD43-592B75D4C4CB}"/>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85" name="Oval 84">
              <a:extLst>
                <a:ext uri="{FF2B5EF4-FFF2-40B4-BE49-F238E27FC236}">
                  <a16:creationId xmlns:a16="http://schemas.microsoft.com/office/drawing/2014/main" id="{A7517874-A6DE-7941-A64C-1DE35D10E39E}"/>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88" name="Straight Arrow Connector 87">
            <a:extLst>
              <a:ext uri="{FF2B5EF4-FFF2-40B4-BE49-F238E27FC236}">
                <a16:creationId xmlns:a16="http://schemas.microsoft.com/office/drawing/2014/main" id="{A3F12185-CEE2-2741-B4E6-780A02098AAD}"/>
              </a:ext>
            </a:extLst>
          </p:cNvPr>
          <p:cNvCxnSpPr>
            <a:cxnSpLocks/>
            <a:endCxn id="84" idx="2"/>
          </p:cNvCxnSpPr>
          <p:nvPr/>
        </p:nvCxnSpPr>
        <p:spPr>
          <a:xfrm flipV="1">
            <a:off x="6017823" y="1060426"/>
            <a:ext cx="269639" cy="434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FC2082-6162-4F43-A0B2-75F73C5389C9}"/>
              </a:ext>
            </a:extLst>
          </p:cNvPr>
          <p:cNvCxnSpPr>
            <a:cxnSpLocks/>
          </p:cNvCxnSpPr>
          <p:nvPr/>
        </p:nvCxnSpPr>
        <p:spPr>
          <a:xfrm>
            <a:off x="6413742" y="1108313"/>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31D856B-4E51-AF41-8C8F-A442D3ED50A3}"/>
              </a:ext>
            </a:extLst>
          </p:cNvPr>
          <p:cNvCxnSpPr>
            <a:cxnSpLocks/>
          </p:cNvCxnSpPr>
          <p:nvPr/>
        </p:nvCxnSpPr>
        <p:spPr>
          <a:xfrm>
            <a:off x="5884556" y="2398012"/>
            <a:ext cx="528906" cy="0"/>
          </a:xfrm>
          <a:prstGeom prst="line">
            <a:avLst/>
          </a:prstGeom>
          <a:ln w="28575"/>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BAF17E1B-6B25-A14E-A522-254642EFE212}"/>
              </a:ext>
            </a:extLst>
          </p:cNvPr>
          <p:cNvSpPr/>
          <p:nvPr/>
        </p:nvSpPr>
        <p:spPr>
          <a:xfrm>
            <a:off x="7125242" y="945945"/>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98" name="Straight Arrow Connector 97">
            <a:extLst>
              <a:ext uri="{FF2B5EF4-FFF2-40B4-BE49-F238E27FC236}">
                <a16:creationId xmlns:a16="http://schemas.microsoft.com/office/drawing/2014/main" id="{6594580A-8C0A-5942-9C03-256C5BDAEA3C}"/>
              </a:ext>
            </a:extLst>
          </p:cNvPr>
          <p:cNvCxnSpPr>
            <a:cxnSpLocks/>
            <a:endCxn id="97" idx="1"/>
          </p:cNvCxnSpPr>
          <p:nvPr/>
        </p:nvCxnSpPr>
        <p:spPr>
          <a:xfrm flipV="1">
            <a:off x="6539462" y="1058354"/>
            <a:ext cx="585780" cy="207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5F31D1-7003-7346-9B83-B5BAD84F80DE}"/>
              </a:ext>
            </a:extLst>
          </p:cNvPr>
          <p:cNvCxnSpPr>
            <a:cxnSpLocks/>
          </p:cNvCxnSpPr>
          <p:nvPr/>
        </p:nvCxnSpPr>
        <p:spPr>
          <a:xfrm>
            <a:off x="7248792" y="109642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8547E17E-CA4B-0A4A-A189-7388D839AFCA}"/>
              </a:ext>
            </a:extLst>
          </p:cNvPr>
          <p:cNvCxnSpPr>
            <a:cxnSpLocks/>
          </p:cNvCxnSpPr>
          <p:nvPr/>
        </p:nvCxnSpPr>
        <p:spPr>
          <a:xfrm>
            <a:off x="6413462" y="2587832"/>
            <a:ext cx="835330"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96" name="Group 95">
            <a:extLst>
              <a:ext uri="{FF2B5EF4-FFF2-40B4-BE49-F238E27FC236}">
                <a16:creationId xmlns:a16="http://schemas.microsoft.com/office/drawing/2014/main" id="{7E512C8C-DB9E-0D43-B48A-E10D82355B8E}"/>
              </a:ext>
            </a:extLst>
          </p:cNvPr>
          <p:cNvGrpSpPr/>
          <p:nvPr/>
        </p:nvGrpSpPr>
        <p:grpSpPr>
          <a:xfrm>
            <a:off x="7955867" y="931952"/>
            <a:ext cx="252000" cy="252000"/>
            <a:chOff x="6350999" y="4440714"/>
            <a:chExt cx="252000" cy="252000"/>
          </a:xfrm>
        </p:grpSpPr>
        <p:sp>
          <p:nvSpPr>
            <p:cNvPr id="103" name="Oval 102">
              <a:extLst>
                <a:ext uri="{FF2B5EF4-FFF2-40B4-BE49-F238E27FC236}">
                  <a16:creationId xmlns:a16="http://schemas.microsoft.com/office/drawing/2014/main" id="{6DFDC54F-62A7-5844-844E-D60E80F8F41C}"/>
                </a:ext>
              </a:extLst>
            </p:cNvPr>
            <p:cNvSpPr>
              <a:spLocks/>
            </p:cNvSpPr>
            <p:nvPr/>
          </p:nvSpPr>
          <p:spPr>
            <a:xfrm>
              <a:off x="6350999" y="4440714"/>
              <a:ext cx="252000" cy="252000"/>
            </a:xfrm>
            <a:prstGeom prst="ellipse">
              <a:avLst/>
            </a:prstGeom>
            <a:solidFill>
              <a:srgbClr val="FF0000">
                <a:alpha val="59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04" name="Oval 103">
              <a:extLst>
                <a:ext uri="{FF2B5EF4-FFF2-40B4-BE49-F238E27FC236}">
                  <a16:creationId xmlns:a16="http://schemas.microsoft.com/office/drawing/2014/main" id="{14EB484E-286F-2B4C-B086-C97735405D2D}"/>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grpSp>
        <p:nvGrpSpPr>
          <p:cNvPr id="105" name="Group 104">
            <a:extLst>
              <a:ext uri="{FF2B5EF4-FFF2-40B4-BE49-F238E27FC236}">
                <a16:creationId xmlns:a16="http://schemas.microsoft.com/office/drawing/2014/main" id="{1BE7A0F1-4AE0-4B4E-96AC-B95B8CCA5E7C}"/>
              </a:ext>
            </a:extLst>
          </p:cNvPr>
          <p:cNvGrpSpPr/>
          <p:nvPr/>
        </p:nvGrpSpPr>
        <p:grpSpPr>
          <a:xfrm>
            <a:off x="8799249" y="930954"/>
            <a:ext cx="252000" cy="252000"/>
            <a:chOff x="6350999" y="4440714"/>
            <a:chExt cx="252000" cy="252000"/>
          </a:xfrm>
        </p:grpSpPr>
        <p:sp>
          <p:nvSpPr>
            <p:cNvPr id="106" name="Oval 105">
              <a:extLst>
                <a:ext uri="{FF2B5EF4-FFF2-40B4-BE49-F238E27FC236}">
                  <a16:creationId xmlns:a16="http://schemas.microsoft.com/office/drawing/2014/main" id="{D7692C59-FECA-CE4E-8D49-86C89311DBF7}"/>
                </a:ext>
              </a:extLst>
            </p:cNvPr>
            <p:cNvSpPr>
              <a:spLocks/>
            </p:cNvSpPr>
            <p:nvPr/>
          </p:nvSpPr>
          <p:spPr>
            <a:xfrm>
              <a:off x="6350999" y="4440714"/>
              <a:ext cx="252000" cy="252000"/>
            </a:xfrm>
            <a:prstGeom prst="ellipse">
              <a:avLst/>
            </a:prstGeom>
            <a:solidFill>
              <a:srgbClr val="FF0000">
                <a:alpha val="6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07" name="Oval 106">
              <a:extLst>
                <a:ext uri="{FF2B5EF4-FFF2-40B4-BE49-F238E27FC236}">
                  <a16:creationId xmlns:a16="http://schemas.microsoft.com/office/drawing/2014/main" id="{309FAEB2-580F-CA45-BE5F-6034ED2ECE24}"/>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cxnSp>
        <p:nvCxnSpPr>
          <p:cNvPr id="108" name="Straight Arrow Connector 107">
            <a:extLst>
              <a:ext uri="{FF2B5EF4-FFF2-40B4-BE49-F238E27FC236}">
                <a16:creationId xmlns:a16="http://schemas.microsoft.com/office/drawing/2014/main" id="{41FF54B6-BC58-BD4A-8ECB-DEBD0C893694}"/>
              </a:ext>
            </a:extLst>
          </p:cNvPr>
          <p:cNvCxnSpPr>
            <a:cxnSpLocks/>
            <a:endCxn id="103" idx="2"/>
          </p:cNvCxnSpPr>
          <p:nvPr/>
        </p:nvCxnSpPr>
        <p:spPr>
          <a:xfrm flipV="1">
            <a:off x="7361138" y="1057952"/>
            <a:ext cx="594729" cy="4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4B763BF-D3A7-054E-9971-61DD5F6A54B5}"/>
              </a:ext>
            </a:extLst>
          </p:cNvPr>
          <p:cNvCxnSpPr>
            <a:cxnSpLocks/>
            <a:stCxn id="103" idx="6"/>
            <a:endCxn id="106" idx="2"/>
          </p:cNvCxnSpPr>
          <p:nvPr/>
        </p:nvCxnSpPr>
        <p:spPr>
          <a:xfrm flipV="1">
            <a:off x="8207867" y="1056954"/>
            <a:ext cx="591382" cy="99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DDA2EBB-6077-1C40-9880-FDA62164BB16}"/>
              </a:ext>
            </a:extLst>
          </p:cNvPr>
          <p:cNvCxnSpPr>
            <a:cxnSpLocks/>
          </p:cNvCxnSpPr>
          <p:nvPr/>
        </p:nvCxnSpPr>
        <p:spPr>
          <a:xfrm>
            <a:off x="7258011" y="1283485"/>
            <a:ext cx="82385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BA6C0ED-E6D3-0F40-BE29-85DADC4FE694}"/>
              </a:ext>
            </a:extLst>
          </p:cNvPr>
          <p:cNvCxnSpPr>
            <a:cxnSpLocks/>
          </p:cNvCxnSpPr>
          <p:nvPr/>
        </p:nvCxnSpPr>
        <p:spPr>
          <a:xfrm>
            <a:off x="8081867" y="1080762"/>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4AF475E9-E97C-5945-8DC0-C7B4B7316258}"/>
              </a:ext>
            </a:extLst>
          </p:cNvPr>
          <p:cNvCxnSpPr>
            <a:cxnSpLocks/>
          </p:cNvCxnSpPr>
          <p:nvPr/>
        </p:nvCxnSpPr>
        <p:spPr>
          <a:xfrm>
            <a:off x="8081867" y="1697142"/>
            <a:ext cx="8717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7C9F58E5-37B4-1848-9F04-7A23F4EF8A8A}"/>
              </a:ext>
            </a:extLst>
          </p:cNvPr>
          <p:cNvCxnSpPr>
            <a:cxnSpLocks/>
          </p:cNvCxnSpPr>
          <p:nvPr/>
        </p:nvCxnSpPr>
        <p:spPr>
          <a:xfrm>
            <a:off x="8919648" y="1051856"/>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18" name="Group 117">
            <a:extLst>
              <a:ext uri="{FF2B5EF4-FFF2-40B4-BE49-F238E27FC236}">
                <a16:creationId xmlns:a16="http://schemas.microsoft.com/office/drawing/2014/main" id="{EADDD2C3-9F01-C64C-B25E-74524E191373}"/>
              </a:ext>
            </a:extLst>
          </p:cNvPr>
          <p:cNvGrpSpPr/>
          <p:nvPr/>
        </p:nvGrpSpPr>
        <p:grpSpPr>
          <a:xfrm>
            <a:off x="9550757" y="378840"/>
            <a:ext cx="468000" cy="506910"/>
            <a:chOff x="8709663" y="379044"/>
            <a:chExt cx="468000" cy="506910"/>
          </a:xfrm>
        </p:grpSpPr>
        <p:grpSp>
          <p:nvGrpSpPr>
            <p:cNvPr id="119" name="Group 118">
              <a:extLst>
                <a:ext uri="{FF2B5EF4-FFF2-40B4-BE49-F238E27FC236}">
                  <a16:creationId xmlns:a16="http://schemas.microsoft.com/office/drawing/2014/main" id="{4E1DC719-9911-1D47-B4BF-0AFA78D57CCA}"/>
                </a:ext>
              </a:extLst>
            </p:cNvPr>
            <p:cNvGrpSpPr>
              <a:grpSpLocks noChangeAspect="1"/>
            </p:cNvGrpSpPr>
            <p:nvPr/>
          </p:nvGrpSpPr>
          <p:grpSpPr>
            <a:xfrm>
              <a:off x="8709663" y="379044"/>
              <a:ext cx="468000" cy="506910"/>
              <a:chOff x="551636" y="2698780"/>
              <a:chExt cx="720000" cy="779862"/>
            </a:xfrm>
          </p:grpSpPr>
          <p:pic>
            <p:nvPicPr>
              <p:cNvPr id="121" name="Picture 120">
                <a:extLst>
                  <a:ext uri="{FF2B5EF4-FFF2-40B4-BE49-F238E27FC236}">
                    <a16:creationId xmlns:a16="http://schemas.microsoft.com/office/drawing/2014/main" id="{850CF39E-2223-A745-A1DC-27CA33D91F2B}"/>
                  </a:ext>
                </a:extLst>
              </p:cNvPr>
              <p:cNvPicPr>
                <a:picLocks noChangeAspect="1"/>
              </p:cNvPicPr>
              <p:nvPr/>
            </p:nvPicPr>
            <p:blipFill>
              <a:blip r:embed="rId5"/>
              <a:stretch>
                <a:fillRect/>
              </a:stretch>
            </p:blipFill>
            <p:spPr>
              <a:xfrm>
                <a:off x="551636" y="2758642"/>
                <a:ext cx="720000" cy="720000"/>
              </a:xfrm>
              <a:prstGeom prst="rect">
                <a:avLst/>
              </a:prstGeom>
            </p:spPr>
          </p:pic>
          <p:sp>
            <p:nvSpPr>
              <p:cNvPr id="122" name="Rectangle 121">
                <a:extLst>
                  <a:ext uri="{FF2B5EF4-FFF2-40B4-BE49-F238E27FC236}">
                    <a16:creationId xmlns:a16="http://schemas.microsoft.com/office/drawing/2014/main" id="{3CA99E5A-99A6-824A-B90B-F815E210BE36}"/>
                  </a:ext>
                </a:extLst>
              </p:cNvPr>
              <p:cNvSpPr/>
              <p:nvPr/>
            </p:nvSpPr>
            <p:spPr>
              <a:xfrm>
                <a:off x="551636" y="2698780"/>
                <a:ext cx="487497" cy="19714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sp>
          <p:nvSpPr>
            <p:cNvPr id="120" name="Rectangle 119">
              <a:extLst>
                <a:ext uri="{FF2B5EF4-FFF2-40B4-BE49-F238E27FC236}">
                  <a16:creationId xmlns:a16="http://schemas.microsoft.com/office/drawing/2014/main" id="{FB849546-7A17-7E4E-B1D1-EB2F672EA0ED}"/>
                </a:ext>
              </a:extLst>
            </p:cNvPr>
            <p:cNvSpPr/>
            <p:nvPr/>
          </p:nvSpPr>
          <p:spPr>
            <a:xfrm>
              <a:off x="8825117" y="520391"/>
              <a:ext cx="172833" cy="947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O"/>
            </a:p>
          </p:txBody>
        </p:sp>
      </p:grpSp>
      <p:cxnSp>
        <p:nvCxnSpPr>
          <p:cNvPr id="123" name="Straight Arrow Connector 122">
            <a:extLst>
              <a:ext uri="{FF2B5EF4-FFF2-40B4-BE49-F238E27FC236}">
                <a16:creationId xmlns:a16="http://schemas.microsoft.com/office/drawing/2014/main" id="{59AAEFFB-F185-C64B-ACA5-02B473AF9D64}"/>
              </a:ext>
            </a:extLst>
          </p:cNvPr>
          <p:cNvCxnSpPr>
            <a:cxnSpLocks/>
          </p:cNvCxnSpPr>
          <p:nvPr/>
        </p:nvCxnSpPr>
        <p:spPr>
          <a:xfrm flipV="1">
            <a:off x="6846163" y="4987646"/>
            <a:ext cx="7454" cy="50611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3AB7D125-EB0B-D54B-BBB4-05C91B92AC8C}"/>
              </a:ext>
            </a:extLst>
          </p:cNvPr>
          <p:cNvSpPr/>
          <p:nvPr/>
        </p:nvSpPr>
        <p:spPr>
          <a:xfrm>
            <a:off x="9642631" y="935976"/>
            <a:ext cx="235896" cy="2248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cxnSp>
        <p:nvCxnSpPr>
          <p:cNvPr id="124" name="Straight Arrow Connector 123">
            <a:extLst>
              <a:ext uri="{FF2B5EF4-FFF2-40B4-BE49-F238E27FC236}">
                <a16:creationId xmlns:a16="http://schemas.microsoft.com/office/drawing/2014/main" id="{6939574C-5824-EC49-A973-9010E69A8D47}"/>
              </a:ext>
            </a:extLst>
          </p:cNvPr>
          <p:cNvCxnSpPr>
            <a:cxnSpLocks/>
            <a:endCxn id="114" idx="1"/>
          </p:cNvCxnSpPr>
          <p:nvPr/>
        </p:nvCxnSpPr>
        <p:spPr>
          <a:xfrm flipV="1">
            <a:off x="9051249" y="1048385"/>
            <a:ext cx="591382" cy="856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28FAE09-7C70-7747-8431-B8D421840CB2}"/>
              </a:ext>
            </a:extLst>
          </p:cNvPr>
          <p:cNvCxnSpPr>
            <a:cxnSpLocks/>
          </p:cNvCxnSpPr>
          <p:nvPr/>
        </p:nvCxnSpPr>
        <p:spPr>
          <a:xfrm>
            <a:off x="8919648" y="2151620"/>
            <a:ext cx="8717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843E4A57-A20D-C741-AEB5-128FC63748FB}"/>
              </a:ext>
            </a:extLst>
          </p:cNvPr>
          <p:cNvCxnSpPr>
            <a:cxnSpLocks/>
          </p:cNvCxnSpPr>
          <p:nvPr/>
        </p:nvCxnSpPr>
        <p:spPr>
          <a:xfrm>
            <a:off x="9784757" y="1096425"/>
            <a:ext cx="0" cy="1610033"/>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14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E-6 0.00996 L -0.02227 -0.20277 " pathEditMode="relative" ptsTypes="AA">
                                      <p:cBhvr>
                                        <p:cTn id="6"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4014-E0D3-40D4-9E93-28D3B149BC21}"/>
              </a:ext>
            </a:extLst>
          </p:cNvPr>
          <p:cNvSpPr>
            <a:spLocks noGrp="1"/>
          </p:cNvSpPr>
          <p:nvPr>
            <p:ph type="title"/>
          </p:nvPr>
        </p:nvSpPr>
        <p:spPr>
          <a:xfrm>
            <a:off x="252622" y="454952"/>
            <a:ext cx="2302233" cy="535531"/>
          </a:xfrm>
        </p:spPr>
        <p:txBody>
          <a:bodyPr/>
          <a:lstStyle/>
          <a:p>
            <a:r>
              <a:rPr lang="es-CO" err="1"/>
              <a:t>First</a:t>
            </a:r>
            <a:r>
              <a:rPr lang="es-CO"/>
              <a:t> </a:t>
            </a:r>
            <a:r>
              <a:rPr lang="es-CO" err="1"/>
              <a:t>Stage</a:t>
            </a:r>
            <a:endParaRPr lang="en-US"/>
          </a:p>
        </p:txBody>
      </p:sp>
      <p:grpSp>
        <p:nvGrpSpPr>
          <p:cNvPr id="27" name="Group 26">
            <a:extLst>
              <a:ext uri="{FF2B5EF4-FFF2-40B4-BE49-F238E27FC236}">
                <a16:creationId xmlns:a16="http://schemas.microsoft.com/office/drawing/2014/main" id="{90F4EEAD-B19D-4A43-A028-DF23D9A7B78D}"/>
              </a:ext>
            </a:extLst>
          </p:cNvPr>
          <p:cNvGrpSpPr/>
          <p:nvPr/>
        </p:nvGrpSpPr>
        <p:grpSpPr>
          <a:xfrm>
            <a:off x="8520544" y="454952"/>
            <a:ext cx="3493851" cy="2297403"/>
            <a:chOff x="8792385" y="2107477"/>
            <a:chExt cx="3493851" cy="2297403"/>
          </a:xfrm>
        </p:grpSpPr>
        <p:sp>
          <p:nvSpPr>
            <p:cNvPr id="21" name="Rectangle 20">
              <a:extLst>
                <a:ext uri="{FF2B5EF4-FFF2-40B4-BE49-F238E27FC236}">
                  <a16:creationId xmlns:a16="http://schemas.microsoft.com/office/drawing/2014/main" id="{36AF174A-DBC5-4877-9B69-BEF8F1EDAB4B}"/>
                </a:ext>
              </a:extLst>
            </p:cNvPr>
            <p:cNvSpPr/>
            <p:nvPr/>
          </p:nvSpPr>
          <p:spPr>
            <a:xfrm>
              <a:off x="8842512" y="2107477"/>
              <a:ext cx="3349488" cy="2297403"/>
            </a:xfrm>
            <a:prstGeom prst="rect">
              <a:avLst/>
            </a:prstGeom>
            <a:noFill/>
            <a:ln w="28575" cmpd="sng">
              <a:solidFill>
                <a:schemeClr val="tx1">
                  <a:lumMod val="75000"/>
                  <a:lumOff val="2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2" name="Rectangle 21">
              <a:extLst>
                <a:ext uri="{FF2B5EF4-FFF2-40B4-BE49-F238E27FC236}">
                  <a16:creationId xmlns:a16="http://schemas.microsoft.com/office/drawing/2014/main" id="{C172A0F2-FAA0-4417-B684-627589078101}"/>
                </a:ext>
              </a:extLst>
            </p:cNvPr>
            <p:cNvSpPr/>
            <p:nvPr/>
          </p:nvSpPr>
          <p:spPr>
            <a:xfrm>
              <a:off x="8842512" y="2357779"/>
              <a:ext cx="3346704"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Strategic decisions</a:t>
              </a:r>
            </a:p>
            <a:p>
              <a:pPr algn="ctr"/>
              <a:r>
                <a:rPr lang="en-US" sz="14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Full uncertainty</a:t>
              </a:r>
            </a:p>
          </p:txBody>
        </p:sp>
        <p:pic>
          <p:nvPicPr>
            <p:cNvPr id="23" name="Graphic 22" descr="Truck">
              <a:extLst>
                <a:ext uri="{FF2B5EF4-FFF2-40B4-BE49-F238E27FC236}">
                  <a16:creationId xmlns:a16="http://schemas.microsoft.com/office/drawing/2014/main" id="{679DEB0B-BB8B-4498-8827-2A5B716DAF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1796" y="3078924"/>
              <a:ext cx="548640" cy="548640"/>
            </a:xfrm>
            <a:prstGeom prst="rect">
              <a:avLst/>
            </a:prstGeom>
          </p:spPr>
        </p:pic>
        <p:pic>
          <p:nvPicPr>
            <p:cNvPr id="24" name="Graphic 23" descr="Marker">
              <a:extLst>
                <a:ext uri="{FF2B5EF4-FFF2-40B4-BE49-F238E27FC236}">
                  <a16:creationId xmlns:a16="http://schemas.microsoft.com/office/drawing/2014/main" id="{40916E86-958F-4324-8B8A-70561E439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78185" y="3078924"/>
              <a:ext cx="548640" cy="548640"/>
            </a:xfrm>
            <a:prstGeom prst="rect">
              <a:avLst/>
            </a:prstGeom>
          </p:spPr>
        </p:pic>
        <p:sp>
          <p:nvSpPr>
            <p:cNvPr id="25" name="Rectangle 24">
              <a:extLst>
                <a:ext uri="{FF2B5EF4-FFF2-40B4-BE49-F238E27FC236}">
                  <a16:creationId xmlns:a16="http://schemas.microsoft.com/office/drawing/2014/main" id="{3FA60F2D-EBB5-4374-A010-1A1F11E012DD}"/>
                </a:ext>
              </a:extLst>
            </p:cNvPr>
            <p:cNvSpPr/>
            <p:nvPr/>
          </p:nvSpPr>
          <p:spPr>
            <a:xfrm>
              <a:off x="8792385" y="3760002"/>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Where to</a:t>
              </a:r>
              <a:b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br>
              <a:r>
                <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locate depots</a:t>
              </a:r>
            </a:p>
          </p:txBody>
        </p:sp>
        <p:sp>
          <p:nvSpPr>
            <p:cNvPr id="26" name="Rectangle 25">
              <a:extLst>
                <a:ext uri="{FF2B5EF4-FFF2-40B4-BE49-F238E27FC236}">
                  <a16:creationId xmlns:a16="http://schemas.microsoft.com/office/drawing/2014/main" id="{EBC55710-4728-4C52-B389-29A3566F3E57}"/>
                </a:ext>
              </a:extLst>
            </p:cNvPr>
            <p:cNvSpPr/>
            <p:nvPr/>
          </p:nvSpPr>
          <p:spPr>
            <a:xfrm>
              <a:off x="10365996" y="3760002"/>
              <a:ext cx="1920240" cy="3819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Fleet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size</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each</a:t>
              </a:r>
              <a:r>
                <a:rPr lang="es-CO"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 </a:t>
              </a:r>
              <a:r>
                <a:rPr lang="es-CO" sz="1600" err="1">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rPr>
                <a:t>depot</a:t>
              </a:r>
              <a:endParaRPr lang="en-US" sz="1600">
                <a:solidFill>
                  <a:schemeClr val="bg2">
                    <a:lumMod val="25000"/>
                  </a:schemeClr>
                </a:solidFill>
                <a:latin typeface="Verdana" panose="020B0604030504040204" pitchFamily="34" charset="0"/>
                <a:ea typeface="Verdana"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val="2375991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75E1-48CF-D84A-A3F8-4D2C14488C35}"/>
              </a:ext>
            </a:extLst>
          </p:cNvPr>
          <p:cNvSpPr>
            <a:spLocks noGrp="1"/>
          </p:cNvSpPr>
          <p:nvPr>
            <p:ph type="title"/>
          </p:nvPr>
        </p:nvSpPr>
        <p:spPr>
          <a:xfrm>
            <a:off x="252622" y="454952"/>
            <a:ext cx="4806124" cy="535531"/>
          </a:xfrm>
        </p:spPr>
        <p:txBody>
          <a:bodyPr/>
          <a:lstStyle/>
          <a:p>
            <a:r>
              <a:rPr lang="en-CO"/>
              <a:t>Acceleration strategies</a:t>
            </a:r>
          </a:p>
        </p:txBody>
      </p:sp>
      <p:sp>
        <p:nvSpPr>
          <p:cNvPr id="3" name="TextBox 2">
            <a:extLst>
              <a:ext uri="{FF2B5EF4-FFF2-40B4-BE49-F238E27FC236}">
                <a16:creationId xmlns:a16="http://schemas.microsoft.com/office/drawing/2014/main" id="{703A5E63-5558-344F-B2DF-DA0CFCC3AF2A}"/>
              </a:ext>
            </a:extLst>
          </p:cNvPr>
          <p:cNvSpPr txBox="1"/>
          <p:nvPr/>
        </p:nvSpPr>
        <p:spPr>
          <a:xfrm>
            <a:off x="714375" y="1443038"/>
            <a:ext cx="6964214" cy="1477328"/>
          </a:xfrm>
          <a:prstGeom prst="rect">
            <a:avLst/>
          </a:prstGeom>
          <a:noFill/>
        </p:spPr>
        <p:txBody>
          <a:bodyPr wrap="none" rtlCol="0">
            <a:spAutoFit/>
          </a:bodyPr>
          <a:lstStyle/>
          <a:p>
            <a:pPr marL="342900" indent="-342900">
              <a:buFont typeface="+mj-lt"/>
              <a:buAutoNum type="arabicPeriod"/>
            </a:pPr>
            <a:r>
              <a:rPr lang="en-CO">
                <a:highlight>
                  <a:srgbClr val="FFFF00"/>
                </a:highlight>
              </a:rPr>
              <a:t>Training-no correr generacion</a:t>
            </a:r>
          </a:p>
          <a:p>
            <a:pPr marL="342900" indent="-342900">
              <a:buFont typeface="+mj-lt"/>
              <a:buAutoNum type="arabicPeriod"/>
            </a:pPr>
            <a:r>
              <a:rPr lang="en-CO">
                <a:highlight>
                  <a:srgbClr val="FFFF00"/>
                </a:highlight>
              </a:rPr>
              <a:t>Covering de la firststage con la var w_i</a:t>
            </a:r>
          </a:p>
          <a:p>
            <a:pPr marL="342900" indent="-342900">
              <a:buFont typeface="+mj-lt"/>
              <a:buAutoNum type="arabicPeriod"/>
            </a:pPr>
            <a:r>
              <a:rPr lang="en-CO">
                <a:highlight>
                  <a:srgbClr val="FFFF00"/>
                </a:highlight>
              </a:rPr>
              <a:t>Petal recicler</a:t>
            </a:r>
          </a:p>
          <a:p>
            <a:pPr marL="342900" indent="-342900">
              <a:buFont typeface="+mj-lt"/>
              <a:buAutoNum type="arabicPeriod"/>
            </a:pPr>
            <a:r>
              <a:rPr lang="en-CO">
                <a:highlight>
                  <a:srgbClr val="FF0000"/>
                </a:highlight>
              </a:rPr>
              <a:t>Time windows…???? Lunch breake</a:t>
            </a:r>
          </a:p>
          <a:p>
            <a:pPr marL="342900" indent="-342900">
              <a:buFont typeface="+mj-lt"/>
              <a:buAutoNum type="arabicPeriod"/>
            </a:pPr>
            <a:r>
              <a:rPr lang="en-CO">
                <a:highlight>
                  <a:srgbClr val="FFFF00"/>
                </a:highlight>
              </a:rPr>
              <a:t>Route cleaning keep only good routes in the set of routes for each sp</a:t>
            </a:r>
          </a:p>
        </p:txBody>
      </p:sp>
    </p:spTree>
    <p:extLst>
      <p:ext uri="{BB962C8B-B14F-4D97-AF65-F5344CB8AC3E}">
        <p14:creationId xmlns:p14="http://schemas.microsoft.com/office/powerpoint/2010/main" val="81455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73E913-67BF-4EDD-A3C8-5C2FD3CE2DD3}"/>
              </a:ext>
            </a:extLst>
          </p:cNvPr>
          <p:cNvSpPr>
            <a:spLocks noGrp="1"/>
          </p:cNvSpPr>
          <p:nvPr>
            <p:ph type="title"/>
          </p:nvPr>
        </p:nvSpPr>
        <p:spPr>
          <a:xfrm>
            <a:off x="252622" y="454952"/>
            <a:ext cx="3735318" cy="535531"/>
          </a:xfrm>
          <a:prstGeom prst="rect">
            <a:avLst/>
          </a:prstGeom>
        </p:spPr>
        <p:txBody>
          <a:bodyPr/>
          <a:lstStyle/>
          <a:p>
            <a:r>
              <a:rPr lang="es-CO"/>
              <a:t>Here </a:t>
            </a:r>
            <a:r>
              <a:rPr lang="es-CO" err="1"/>
              <a:t>goes</a:t>
            </a:r>
            <a:r>
              <a:rPr lang="es-CO"/>
              <a:t> </a:t>
            </a:r>
            <a:r>
              <a:rPr lang="es-CO" err="1"/>
              <a:t>the</a:t>
            </a:r>
            <a:r>
              <a:rPr lang="es-CO"/>
              <a:t> </a:t>
            </a:r>
            <a:r>
              <a:rPr lang="es-CO" err="1"/>
              <a:t>title</a:t>
            </a:r>
            <a:endParaRPr lang="en-US"/>
          </a:p>
        </p:txBody>
      </p:sp>
    </p:spTree>
    <p:extLst>
      <p:ext uri="{BB962C8B-B14F-4D97-AF65-F5344CB8AC3E}">
        <p14:creationId xmlns:p14="http://schemas.microsoft.com/office/powerpoint/2010/main" val="5571204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36D7-2B0C-4E7B-8304-DDE207236408}"/>
              </a:ext>
            </a:extLst>
          </p:cNvPr>
          <p:cNvSpPr>
            <a:spLocks noGrp="1"/>
          </p:cNvSpPr>
          <p:nvPr>
            <p:ph type="title"/>
          </p:nvPr>
        </p:nvSpPr>
        <p:spPr>
          <a:xfrm>
            <a:off x="252622" y="454952"/>
            <a:ext cx="5828839" cy="584775"/>
          </a:xfrm>
          <a:prstGeom prst="rect">
            <a:avLst/>
          </a:prstGeom>
        </p:spPr>
        <p:txBody>
          <a:bodyPr/>
          <a:lstStyle/>
          <a:p>
            <a:r>
              <a:rPr lang="en-US"/>
              <a:t>Here goes the title</a:t>
            </a:r>
          </a:p>
        </p:txBody>
      </p:sp>
    </p:spTree>
    <p:extLst>
      <p:ext uri="{BB962C8B-B14F-4D97-AF65-F5344CB8AC3E}">
        <p14:creationId xmlns:p14="http://schemas.microsoft.com/office/powerpoint/2010/main" val="75722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C7D2-5C55-4278-8AA4-583CACB902C0}"/>
              </a:ext>
            </a:extLst>
          </p:cNvPr>
          <p:cNvSpPr>
            <a:spLocks noGrp="1"/>
          </p:cNvSpPr>
          <p:nvPr>
            <p:ph type="title"/>
          </p:nvPr>
        </p:nvSpPr>
        <p:spPr/>
        <p:txBody>
          <a:bodyPr/>
          <a:lstStyle/>
          <a:p>
            <a:r>
              <a:rPr lang="en-US"/>
              <a:t>Agenda</a:t>
            </a:r>
          </a:p>
        </p:txBody>
      </p:sp>
      <p:sp>
        <p:nvSpPr>
          <p:cNvPr id="3" name="TextBox 2">
            <a:extLst>
              <a:ext uri="{FF2B5EF4-FFF2-40B4-BE49-F238E27FC236}">
                <a16:creationId xmlns:a16="http://schemas.microsoft.com/office/drawing/2014/main" id="{20CE521D-BBD7-4BC9-8B39-7DF1794CE2AA}"/>
              </a:ext>
            </a:extLst>
          </p:cNvPr>
          <p:cNvSpPr txBox="1"/>
          <p:nvPr/>
        </p:nvSpPr>
        <p:spPr>
          <a:xfrm>
            <a:off x="252622" y="1117600"/>
            <a:ext cx="10631278" cy="4278094"/>
          </a:xfrm>
          <a:prstGeom prst="rect">
            <a:avLst/>
          </a:prstGeom>
          <a:noFill/>
        </p:spPr>
        <p:txBody>
          <a:bodyPr wrap="square" rtlCol="0">
            <a:spAutoFit/>
          </a:bodyPr>
          <a:lstStyle/>
          <a:p>
            <a:pPr marL="571500" indent="-571500">
              <a:buFont typeface="+mj-lt"/>
              <a:buAutoNum type="romanUcPeriod" startAt="4"/>
            </a:pPr>
            <a:r>
              <a:rPr lang="en-US" sz="3200" b="1" kern="0">
                <a:solidFill>
                  <a:schemeClr val="accent1"/>
                </a:solidFill>
                <a:latin typeface="Arial" panose="020B0604020202020204" pitchFamily="34" charset="0"/>
                <a:ea typeface="Arial Unicode MS" panose="020B0604020202020204" pitchFamily="34" charset="-128"/>
                <a:cs typeface="Arial" panose="020B0604020202020204" pitchFamily="34" charset="0"/>
              </a:rPr>
              <a:t>Decision support tool</a:t>
            </a:r>
          </a:p>
          <a:p>
            <a:pPr marL="1028700" lvl="1"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Implemented in AIMMS and oriented to the second stage decisions</a:t>
            </a:r>
          </a:p>
          <a:p>
            <a:pPr marL="1028700" lvl="1" indent="-57150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Todo</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Implementar</a:t>
            </a:r>
            <a:r>
              <a:rPr lang="en-US" sz="1600" kern="0">
                <a:latin typeface="Arial" panose="020B0604020202020204" pitchFamily="34" charset="0"/>
                <a:ea typeface="Arial Unicode MS" panose="020B0604020202020204" pitchFamily="34" charset="-128"/>
                <a:cs typeface="Arial" panose="020B0604020202020204" pitchFamily="34" charset="0"/>
              </a:rPr>
              <a:t> first stage</a:t>
            </a:r>
          </a:p>
          <a:p>
            <a:pPr marL="1028700" lvl="1"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Second Stage</a:t>
            </a:r>
          </a:p>
          <a:p>
            <a:pPr marL="1485900" lvl="2"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Given the first stage decisions, the tool is particularly designed to </a:t>
            </a:r>
            <a:r>
              <a:rPr lang="en-US" sz="1600" kern="0" err="1">
                <a:latin typeface="Arial" panose="020B0604020202020204" pitchFamily="34" charset="0"/>
                <a:ea typeface="Arial Unicode MS" panose="020B0604020202020204" pitchFamily="34" charset="-128"/>
                <a:cs typeface="Arial" panose="020B0604020202020204" pitchFamily="34" charset="0"/>
              </a:rPr>
              <a:t>bla</a:t>
            </a:r>
            <a:r>
              <a:rPr lang="en-US" sz="1600" kern="0">
                <a:latin typeface="Arial" panose="020B0604020202020204" pitchFamily="34" charset="0"/>
                <a:ea typeface="Arial Unicode MS" panose="020B0604020202020204" pitchFamily="34" charset="-128"/>
                <a:cs typeface="Arial" panose="020B0604020202020204" pitchFamily="34" charset="0"/>
              </a:rPr>
              <a:t> for the realizations of the demand.</a:t>
            </a:r>
          </a:p>
          <a:p>
            <a:pPr marL="1485900" lvl="2"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Inputs</a:t>
            </a:r>
          </a:p>
          <a:p>
            <a:pPr marL="1485900" lvl="2"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Select solution strategy</a:t>
            </a:r>
          </a:p>
          <a:p>
            <a:pPr marL="1943100" lvl="3"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Column Generation</a:t>
            </a:r>
          </a:p>
          <a:p>
            <a:pPr marL="1943100" lvl="3"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Route recycler</a:t>
            </a:r>
          </a:p>
          <a:p>
            <a:pPr marL="2400300" lvl="4"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Improve solution</a:t>
            </a:r>
          </a:p>
          <a:p>
            <a:pPr marL="1485900" lvl="2"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Ver </a:t>
            </a:r>
            <a:r>
              <a:rPr lang="en-US" sz="1600" kern="0" err="1">
                <a:latin typeface="Arial" panose="020B0604020202020204" pitchFamily="34" charset="0"/>
                <a:ea typeface="Arial Unicode MS" panose="020B0604020202020204" pitchFamily="34" charset="-128"/>
                <a:cs typeface="Arial" panose="020B0604020202020204" pitchFamily="34" charset="0"/>
              </a:rPr>
              <a:t>todas</a:t>
            </a:r>
            <a:r>
              <a:rPr lang="en-US" sz="1600" kern="0">
                <a:latin typeface="Arial" panose="020B0604020202020204" pitchFamily="34" charset="0"/>
                <a:ea typeface="Arial Unicode MS" panose="020B0604020202020204" pitchFamily="34" charset="-128"/>
                <a:cs typeface="Arial" panose="020B0604020202020204" pitchFamily="34" charset="0"/>
              </a:rPr>
              <a:t> las </a:t>
            </a:r>
            <a:r>
              <a:rPr lang="en-US" sz="1600" kern="0" err="1">
                <a:latin typeface="Arial" panose="020B0604020202020204" pitchFamily="34" charset="0"/>
                <a:ea typeface="Arial Unicode MS" panose="020B0604020202020204" pitchFamily="34" charset="-128"/>
                <a:cs typeface="Arial" panose="020B0604020202020204" pitchFamily="34" charset="0"/>
              </a:rPr>
              <a:t>metricas</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bla</a:t>
            </a:r>
            <a:endParaRPr lang="en-US" sz="1600" kern="0">
              <a:latin typeface="Arial" panose="020B0604020202020204" pitchFamily="34" charset="0"/>
              <a:ea typeface="Arial Unicode MS" panose="020B0604020202020204" pitchFamily="34" charset="-128"/>
              <a:cs typeface="Arial" panose="020B0604020202020204" pitchFamily="34" charset="0"/>
            </a:endParaRPr>
          </a:p>
          <a:p>
            <a:pPr marL="1485900" lvl="2"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Schedule</a:t>
            </a:r>
          </a:p>
          <a:p>
            <a:pPr marL="1943100" lvl="3" indent="-571500">
              <a:buFont typeface="+mj-lt"/>
              <a:buAutoNum type="romanUcPeriod"/>
            </a:pPr>
            <a:r>
              <a:rPr lang="en-US" sz="1600" kern="0">
                <a:latin typeface="Arial" panose="020B0604020202020204" pitchFamily="34" charset="0"/>
                <a:ea typeface="Arial Unicode MS" panose="020B0604020202020204" pitchFamily="34" charset="-128"/>
                <a:cs typeface="Arial" panose="020B0604020202020204" pitchFamily="34" charset="0"/>
              </a:rPr>
              <a:t>Delay</a:t>
            </a:r>
          </a:p>
          <a:p>
            <a:pPr marL="1028700" lvl="1" indent="-571500">
              <a:buFont typeface="+mj-lt"/>
              <a:buAutoNum type="romanUcPeriod"/>
            </a:pPr>
            <a:r>
              <a:rPr lang="en-US" sz="1600" kern="0" err="1">
                <a:latin typeface="Arial" panose="020B0604020202020204" pitchFamily="34" charset="0"/>
                <a:ea typeface="Arial Unicode MS" panose="020B0604020202020204" pitchFamily="34" charset="-128"/>
                <a:cs typeface="Arial" panose="020B0604020202020204" pitchFamily="34" charset="0"/>
              </a:rPr>
              <a:t>Resumen</a:t>
            </a:r>
            <a:r>
              <a:rPr lang="en-US" sz="1600" kern="0">
                <a:latin typeface="Arial" panose="020B0604020202020204" pitchFamily="34" charset="0"/>
                <a:ea typeface="Arial Unicode MS" panose="020B0604020202020204" pitchFamily="34" charset="-128"/>
                <a:cs typeface="Arial" panose="020B0604020202020204" pitchFamily="34" charset="0"/>
              </a:rPr>
              <a:t> de lo cool que es </a:t>
            </a:r>
            <a:r>
              <a:rPr lang="en-US" sz="1600" kern="0" err="1">
                <a:latin typeface="Arial" panose="020B0604020202020204" pitchFamily="34" charset="0"/>
                <a:ea typeface="Arial Unicode MS" panose="020B0604020202020204" pitchFamily="34" charset="-128"/>
                <a:cs typeface="Arial" panose="020B0604020202020204" pitchFamily="34" charset="0"/>
              </a:rPr>
              <a:t>nuestra</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herramienta</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en</a:t>
            </a:r>
            <a:r>
              <a:rPr lang="en-US" sz="1600" kern="0">
                <a:latin typeface="Arial" panose="020B0604020202020204" pitchFamily="34" charset="0"/>
                <a:ea typeface="Arial Unicode MS" panose="020B0604020202020204" pitchFamily="34" charset="-128"/>
                <a:cs typeface="Arial" panose="020B0604020202020204" pitchFamily="34" charset="0"/>
              </a:rPr>
              <a:t> AIMMS y </a:t>
            </a:r>
            <a:r>
              <a:rPr lang="en-US" sz="1600" kern="0" err="1">
                <a:latin typeface="Arial" panose="020B0604020202020204" pitchFamily="34" charset="0"/>
                <a:ea typeface="Arial Unicode MS" panose="020B0604020202020204" pitchFamily="34" charset="-128"/>
                <a:cs typeface="Arial" panose="020B0604020202020204" pitchFamily="34" charset="0"/>
              </a:rPr>
              <a:t>cómo</a:t>
            </a:r>
            <a:r>
              <a:rPr lang="en-US" sz="1600" kern="0">
                <a:latin typeface="Arial" panose="020B0604020202020204" pitchFamily="34" charset="0"/>
                <a:ea typeface="Arial Unicode MS" panose="020B0604020202020204" pitchFamily="34" charset="-128"/>
                <a:cs typeface="Arial" panose="020B0604020202020204" pitchFamily="34" charset="0"/>
              </a:rPr>
              <a:t> con </a:t>
            </a:r>
            <a:r>
              <a:rPr lang="en-US" sz="1600" kern="0" err="1">
                <a:latin typeface="Arial" panose="020B0604020202020204" pitchFamily="34" charset="0"/>
                <a:ea typeface="Arial Unicode MS" panose="020B0604020202020204" pitchFamily="34" charset="-128"/>
                <a:cs typeface="Arial" panose="020B0604020202020204" pitchFamily="34" charset="0"/>
              </a:rPr>
              <a:t>ella</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logramos</a:t>
            </a:r>
            <a:r>
              <a:rPr lang="en-US" sz="1600" kern="0">
                <a:latin typeface="Arial" panose="020B0604020202020204" pitchFamily="34" charset="0"/>
                <a:ea typeface="Arial Unicode MS" panose="020B0604020202020204" pitchFamily="34" charset="-128"/>
                <a:cs typeface="Arial" panose="020B0604020202020204" pitchFamily="34" charset="0"/>
              </a:rPr>
              <a:t> </a:t>
            </a:r>
            <a:r>
              <a:rPr lang="en-US" sz="1600" kern="0" err="1">
                <a:latin typeface="Arial" panose="020B0604020202020204" pitchFamily="34" charset="0"/>
                <a:ea typeface="Arial Unicode MS" panose="020B0604020202020204" pitchFamily="34" charset="-128"/>
                <a:cs typeface="Arial" panose="020B0604020202020204" pitchFamily="34" charset="0"/>
              </a:rPr>
              <a:t>costos</a:t>
            </a:r>
            <a:r>
              <a:rPr lang="en-US" sz="1600" kern="0">
                <a:latin typeface="Arial" panose="020B0604020202020204" pitchFamily="34" charset="0"/>
                <a:ea typeface="Arial Unicode MS" panose="020B0604020202020204" pitchFamily="34" charset="-128"/>
                <a:cs typeface="Arial" panose="020B0604020202020204" pitchFamily="34" charset="0"/>
              </a:rPr>
              <a:t> de </a:t>
            </a:r>
            <a:r>
              <a:rPr lang="en-US" sz="1600" kern="0" err="1">
                <a:latin typeface="Arial" panose="020B0604020202020204" pitchFamily="34" charset="0"/>
                <a:ea typeface="Arial Unicode MS" panose="020B0604020202020204" pitchFamily="34" charset="-128"/>
                <a:cs typeface="Arial" panose="020B0604020202020204" pitchFamily="34" charset="0"/>
              </a:rPr>
              <a:t>bla</a:t>
            </a:r>
            <a:r>
              <a:rPr lang="en-US" sz="1600" kern="0">
                <a:latin typeface="Arial" panose="020B0604020202020204" pitchFamily="34" charset="0"/>
                <a:ea typeface="Arial Unicode MS" panose="020B0604020202020204" pitchFamily="34" charset="-128"/>
                <a:cs typeface="Arial" panose="020B0604020202020204" pitchFamily="34" charset="0"/>
              </a:rPr>
              <a:t> y </a:t>
            </a:r>
            <a:r>
              <a:rPr lang="en-US" sz="1600" kern="0" err="1">
                <a:latin typeface="Arial" panose="020B0604020202020204" pitchFamily="34" charset="0"/>
                <a:ea typeface="Arial Unicode MS" panose="020B0604020202020204" pitchFamily="34" charset="-128"/>
                <a:cs typeface="Arial" panose="020B0604020202020204" pitchFamily="34" charset="0"/>
              </a:rPr>
              <a:t>nivel</a:t>
            </a:r>
            <a:r>
              <a:rPr lang="en-US" sz="1600" kern="0">
                <a:latin typeface="Arial" panose="020B0604020202020204" pitchFamily="34" charset="0"/>
                <a:ea typeface="Arial Unicode MS" panose="020B0604020202020204" pitchFamily="34" charset="-128"/>
                <a:cs typeface="Arial" panose="020B0604020202020204" pitchFamily="34" charset="0"/>
              </a:rPr>
              <a:t> de </a:t>
            </a:r>
            <a:r>
              <a:rPr lang="en-US" sz="1600" kern="0" err="1">
                <a:latin typeface="Arial" panose="020B0604020202020204" pitchFamily="34" charset="0"/>
                <a:ea typeface="Arial Unicode MS" panose="020B0604020202020204" pitchFamily="34" charset="-128"/>
                <a:cs typeface="Arial" panose="020B0604020202020204" pitchFamily="34" charset="0"/>
              </a:rPr>
              <a:t>servicio</a:t>
            </a:r>
            <a:r>
              <a:rPr lang="en-US" sz="1600" kern="0">
                <a:latin typeface="Arial" panose="020B0604020202020204" pitchFamily="34" charset="0"/>
                <a:ea typeface="Arial Unicode MS" panose="020B0604020202020204" pitchFamily="34" charset="-128"/>
                <a:cs typeface="Arial" panose="020B0604020202020204" pitchFamily="34" charset="0"/>
              </a:rPr>
              <a:t> de </a:t>
            </a:r>
            <a:r>
              <a:rPr lang="en-US" sz="1600" kern="0" err="1">
                <a:latin typeface="Arial" panose="020B0604020202020204" pitchFamily="34" charset="0"/>
                <a:ea typeface="Arial Unicode MS" panose="020B0604020202020204" pitchFamily="34" charset="-128"/>
                <a:cs typeface="Arial" panose="020B0604020202020204" pitchFamily="34" charset="0"/>
              </a:rPr>
              <a:t>bla</a:t>
            </a:r>
            <a:endParaRPr lang="en-US" sz="1600" kern="0">
              <a:latin typeface="Arial" panose="020B0604020202020204" pitchFamily="34" charset="0"/>
              <a:ea typeface="Arial Unicode MS" panose="020B0604020202020204" pitchFamily="34" charset="-128"/>
              <a:cs typeface="Arial" panose="020B0604020202020204" pitchFamily="34" charset="0"/>
            </a:endParaRPr>
          </a:p>
        </p:txBody>
      </p:sp>
    </p:spTree>
    <p:extLst>
      <p:ext uri="{BB962C8B-B14F-4D97-AF65-F5344CB8AC3E}">
        <p14:creationId xmlns:p14="http://schemas.microsoft.com/office/powerpoint/2010/main" val="373763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Vicerrectoría de Investigaciones – Universidad de los Andes">
            <a:extLst>
              <a:ext uri="{FF2B5EF4-FFF2-40B4-BE49-F238E27FC236}">
                <a16:creationId xmlns:a16="http://schemas.microsoft.com/office/drawing/2014/main" id="{513F6270-3A8F-4924-A745-16758A1D5EA4}"/>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9765500" y="5906531"/>
            <a:ext cx="2165292" cy="647654"/>
          </a:xfrm>
          <a:prstGeom prst="rect">
            <a:avLst/>
          </a:prstGeom>
          <a:noFill/>
          <a:extLst>
            <a:ext uri="{909E8E84-426E-40DD-AFC4-6F175D3DCCD1}">
              <a14:hiddenFill xmlns:a14="http://schemas.microsoft.com/office/drawing/2010/main">
                <a:solidFill>
                  <a:srgbClr val="FFFFFF"/>
                </a:solidFill>
              </a14:hiddenFill>
            </a:ext>
          </a:extLst>
        </p:spPr>
      </p:pic>
      <p:sp>
        <p:nvSpPr>
          <p:cNvPr id="8" name="Diagonal Stripe 7">
            <a:extLst>
              <a:ext uri="{FF2B5EF4-FFF2-40B4-BE49-F238E27FC236}">
                <a16:creationId xmlns:a16="http://schemas.microsoft.com/office/drawing/2014/main" id="{60AE1263-3626-4708-A8A8-4FEE3BF11A4D}"/>
              </a:ext>
            </a:extLst>
          </p:cNvPr>
          <p:cNvSpPr/>
          <p:nvPr/>
        </p:nvSpPr>
        <p:spPr>
          <a:xfrm rot="16200000">
            <a:off x="-3757197" y="2285841"/>
            <a:ext cx="6934464" cy="5091985"/>
          </a:xfrm>
          <a:prstGeom prst="diagStripe">
            <a:avLst>
              <a:gd name="adj" fmla="val 41380"/>
            </a:avLst>
          </a:prstGeom>
          <a:solidFill>
            <a:srgbClr val="99999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061DFD-1049-4F47-94EE-3D5925C3E557}"/>
              </a:ext>
            </a:extLst>
          </p:cNvPr>
          <p:cNvPicPr>
            <a:picLocks noChangeAspect="1"/>
          </p:cNvPicPr>
          <p:nvPr/>
        </p:nvPicPr>
        <p:blipFill>
          <a:blip r:embed="rId3"/>
          <a:stretch>
            <a:fillRect/>
          </a:stretch>
        </p:blipFill>
        <p:spPr>
          <a:xfrm>
            <a:off x="8340137" y="5781842"/>
            <a:ext cx="1101234" cy="897031"/>
          </a:xfrm>
          <a:prstGeom prst="rect">
            <a:avLst/>
          </a:prstGeom>
        </p:spPr>
      </p:pic>
      <p:sp>
        <p:nvSpPr>
          <p:cNvPr id="11" name="Title 1">
            <a:extLst>
              <a:ext uri="{FF2B5EF4-FFF2-40B4-BE49-F238E27FC236}">
                <a16:creationId xmlns:a16="http://schemas.microsoft.com/office/drawing/2014/main" id="{F44C4B61-84AB-4487-B405-C938C6D44554}"/>
              </a:ext>
            </a:extLst>
          </p:cNvPr>
          <p:cNvSpPr>
            <a:spLocks noGrp="1"/>
          </p:cNvSpPr>
          <p:nvPr>
            <p:ph type="title" idx="4294967295"/>
          </p:nvPr>
        </p:nvSpPr>
        <p:spPr>
          <a:xfrm>
            <a:off x="597325" y="2081941"/>
            <a:ext cx="7248525" cy="2081213"/>
          </a:xfrm>
          <a:prstGeom prst="rect">
            <a:avLst/>
          </a:prstGeom>
        </p:spPr>
        <p:txBody>
          <a:bodyPr>
            <a:normAutofit/>
          </a:bodyPr>
          <a:lstStyle/>
          <a:p>
            <a:r>
              <a:rPr lang="en-US" sz="2400" b="1" kern="0">
                <a:solidFill>
                  <a:schemeClr val="bg2">
                    <a:lumMod val="75000"/>
                  </a:schemeClr>
                </a:solidFill>
                <a:latin typeface="Arial" panose="020B0604020202020204" pitchFamily="34" charset="0"/>
                <a:ea typeface="Arial Unicode MS" panose="020B0604020202020204" pitchFamily="34" charset="-128"/>
                <a:cs typeface="Arial" panose="020B0604020202020204" pitchFamily="34" charset="0"/>
              </a:rPr>
              <a:t>12</a:t>
            </a:r>
            <a:r>
              <a:rPr lang="en-US" sz="2400" b="1" kern="0" baseline="30000">
                <a:solidFill>
                  <a:schemeClr val="bg2">
                    <a:lumMod val="75000"/>
                  </a:schemeClr>
                </a:solidFill>
                <a:latin typeface="Arial" panose="020B0604020202020204" pitchFamily="34" charset="0"/>
                <a:ea typeface="Arial Unicode MS" panose="020B0604020202020204" pitchFamily="34" charset="-128"/>
                <a:cs typeface="Arial" panose="020B0604020202020204" pitchFamily="34" charset="0"/>
              </a:rPr>
              <a:t>th</a:t>
            </a:r>
            <a:r>
              <a:rPr lang="en-US" sz="2400" b="1" kern="0">
                <a:solidFill>
                  <a:schemeClr val="bg2">
                    <a:lumMod val="75000"/>
                  </a:schemeClr>
                </a:solidFill>
                <a:latin typeface="Arial" panose="020B0604020202020204" pitchFamily="34" charset="0"/>
                <a:ea typeface="Arial Unicode MS" panose="020B0604020202020204" pitchFamily="34" charset="-128"/>
                <a:cs typeface="Arial" panose="020B0604020202020204" pitchFamily="34" charset="0"/>
              </a:rPr>
              <a:t> AIMMS-MOPTA COMPETITION</a:t>
            </a:r>
            <a:br>
              <a:rPr lang="en-US" sz="3200" kern="0">
                <a:solidFill>
                  <a:schemeClr val="bg2">
                    <a:lumMod val="75000"/>
                  </a:schemeClr>
                </a:solidFill>
                <a:latin typeface="Arial" panose="020B0604020202020204" pitchFamily="34" charset="0"/>
                <a:ea typeface="Arial Unicode MS" panose="020B0604020202020204" pitchFamily="34" charset="-128"/>
                <a:cs typeface="Arial" panose="020B0604020202020204" pitchFamily="34" charset="0"/>
              </a:rPr>
            </a:br>
            <a:br>
              <a:rPr lang="en-US" sz="1100" kern="0">
                <a:solidFill>
                  <a:schemeClr val="bg2">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3200" b="1" kern="0">
                <a:latin typeface="Arial" panose="020B0604020202020204" pitchFamily="34" charset="0"/>
                <a:ea typeface="Arial Unicode MS" panose="020B0604020202020204" pitchFamily="34" charset="-128"/>
                <a:cs typeface="Arial" panose="020B0604020202020204" pitchFamily="34" charset="0"/>
              </a:rPr>
              <a:t>Vehicle Fleet Sizing, Positioning and Routing</a:t>
            </a:r>
          </a:p>
        </p:txBody>
      </p:sp>
      <p:sp>
        <p:nvSpPr>
          <p:cNvPr id="12" name="Title 1">
            <a:extLst>
              <a:ext uri="{FF2B5EF4-FFF2-40B4-BE49-F238E27FC236}">
                <a16:creationId xmlns:a16="http://schemas.microsoft.com/office/drawing/2014/main" id="{D175CEA8-6072-4BDA-9ECB-E491126986B2}"/>
              </a:ext>
            </a:extLst>
          </p:cNvPr>
          <p:cNvSpPr txBox="1">
            <a:spLocks/>
          </p:cNvSpPr>
          <p:nvPr/>
        </p:nvSpPr>
        <p:spPr>
          <a:xfrm>
            <a:off x="597292" y="3825589"/>
            <a:ext cx="7248558" cy="2080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kern="0">
                <a:solidFill>
                  <a:schemeClr val="accent2"/>
                </a:solidFill>
                <a:latin typeface="Arial" panose="020B0604020202020204" pitchFamily="34" charset="0"/>
                <a:ea typeface="Arial Unicode MS" panose="020B0604020202020204" pitchFamily="34" charset="-128"/>
                <a:cs typeface="Arial" panose="020B0604020202020204" pitchFamily="34" charset="0"/>
              </a:rPr>
              <a:t>Team M</a:t>
            </a:r>
            <a:r>
              <a:rPr lang="el-GR" sz="2800" b="1" kern="0">
                <a:solidFill>
                  <a:schemeClr val="accent2"/>
                </a:solidFill>
                <a:latin typeface="Arial" panose="020B0604020202020204" pitchFamily="34" charset="0"/>
                <a:ea typeface="Arial Unicode MS" panose="020B0604020202020204" pitchFamily="34" charset="-128"/>
                <a:cs typeface="Arial" panose="020B0604020202020204" pitchFamily="34" charset="0"/>
              </a:rPr>
              <a:t>α</a:t>
            </a:r>
            <a:r>
              <a:rPr lang="en-US" sz="2800" b="1" kern="0">
                <a:solidFill>
                  <a:schemeClr val="accent2"/>
                </a:solidFill>
                <a:latin typeface="Arial" panose="020B0604020202020204" pitchFamily="34" charset="0"/>
                <a:ea typeface="Arial Unicode MS" panose="020B0604020202020204" pitchFamily="34" charset="-128"/>
                <a:cs typeface="Arial" panose="020B0604020202020204" pitchFamily="34" charset="0"/>
              </a:rPr>
              <a:t>D CONDORS</a:t>
            </a:r>
          </a:p>
          <a:p>
            <a:r>
              <a:rPr lang="en-US" sz="2000" kern="0">
                <a:solidFill>
                  <a:schemeClr val="accent1"/>
                </a:solidFill>
                <a:latin typeface="Arial" panose="020B0604020202020204" pitchFamily="34" charset="0"/>
                <a:ea typeface="Arial Unicode MS" panose="020B0604020202020204" pitchFamily="34" charset="-128"/>
                <a:cs typeface="Arial" panose="020B0604020202020204" pitchFamily="34" charset="0"/>
              </a:rPr>
              <a:t> Mar</a:t>
            </a:r>
            <a:r>
              <a:rPr lang="es-CO" sz="2000" kern="0">
                <a:solidFill>
                  <a:schemeClr val="accent1"/>
                </a:solidFill>
                <a:latin typeface="Arial" panose="020B0604020202020204" pitchFamily="34" charset="0"/>
                <a:ea typeface="Arial Unicode MS" panose="020B0604020202020204" pitchFamily="34" charset="-128"/>
                <a:cs typeface="Arial" panose="020B0604020202020204" pitchFamily="34" charset="0"/>
              </a:rPr>
              <a:t>ía José Consuegra</a:t>
            </a:r>
          </a:p>
          <a:p>
            <a:r>
              <a:rPr lang="es-CO" sz="2000" kern="0">
                <a:solidFill>
                  <a:schemeClr val="accent1"/>
                </a:solidFill>
                <a:latin typeface="Arial" panose="020B0604020202020204" pitchFamily="34" charset="0"/>
                <a:ea typeface="Arial Unicode MS" panose="020B0604020202020204" pitchFamily="34" charset="-128"/>
                <a:cs typeface="Arial" panose="020B0604020202020204" pitchFamily="34" charset="0"/>
              </a:rPr>
              <a:t> Alfaima Solano</a:t>
            </a:r>
          </a:p>
          <a:p>
            <a:r>
              <a:rPr lang="es-CO" sz="2000" kern="0">
                <a:solidFill>
                  <a:schemeClr val="accent1"/>
                </a:solidFill>
                <a:latin typeface="Arial" panose="020B0604020202020204" pitchFamily="34" charset="0"/>
                <a:ea typeface="Arial Unicode MS" panose="020B0604020202020204" pitchFamily="34" charset="-128"/>
                <a:cs typeface="Arial" panose="020B0604020202020204" pitchFamily="34" charset="0"/>
              </a:rPr>
              <a:t> David Corredor</a:t>
            </a:r>
          </a:p>
          <a:p>
            <a:endParaRPr lang="es-CO" sz="2000" b="1" kern="0">
              <a:solidFill>
                <a:srgbClr val="3EACA2"/>
              </a:solidFill>
              <a:latin typeface="Arial" panose="020B0604020202020204" pitchFamily="34" charset="0"/>
              <a:ea typeface="Arial Unicode MS" panose="020B0604020202020204" pitchFamily="34" charset="-128"/>
              <a:cs typeface="Arial" panose="020B0604020202020204" pitchFamily="34" charset="0"/>
            </a:endParaRPr>
          </a:p>
          <a:p>
            <a:r>
              <a:rPr lang="es-CO" sz="2000" b="1" kern="0">
                <a:solidFill>
                  <a:schemeClr val="accent2"/>
                </a:solidFill>
                <a:latin typeface="Arial" panose="020B0604020202020204" pitchFamily="34" charset="0"/>
                <a:ea typeface="Arial Unicode MS" panose="020B0604020202020204" pitchFamily="34" charset="-128"/>
                <a:cs typeface="Arial" panose="020B0604020202020204" pitchFamily="34" charset="0"/>
              </a:rPr>
              <a:t> Advisor: </a:t>
            </a:r>
            <a:r>
              <a:rPr lang="es-CO" sz="2000" kern="0">
                <a:solidFill>
                  <a:schemeClr val="accent1"/>
                </a:solidFill>
                <a:latin typeface="Arial" panose="020B0604020202020204" pitchFamily="34" charset="0"/>
                <a:ea typeface="Arial Unicode MS" panose="020B0604020202020204" pitchFamily="34" charset="-128"/>
                <a:cs typeface="Arial" panose="020B0604020202020204" pitchFamily="34" charset="0"/>
              </a:rPr>
              <a:t>Camilo Gómez, PhD</a:t>
            </a:r>
            <a:endParaRPr lang="en-US" sz="2000" kern="0">
              <a:solidFill>
                <a:schemeClr val="accent1"/>
              </a:solidFill>
              <a:latin typeface="Arial" panose="020B0604020202020204" pitchFamily="34" charset="0"/>
              <a:ea typeface="Arial Unicode MS" panose="020B0604020202020204" pitchFamily="34" charset="-128"/>
              <a:cs typeface="Arial" panose="020B0604020202020204" pitchFamily="34" charset="0"/>
            </a:endParaRPr>
          </a:p>
        </p:txBody>
      </p:sp>
      <p:sp>
        <p:nvSpPr>
          <p:cNvPr id="7" name="Rectangle 6">
            <a:extLst>
              <a:ext uri="{FF2B5EF4-FFF2-40B4-BE49-F238E27FC236}">
                <a16:creationId xmlns:a16="http://schemas.microsoft.com/office/drawing/2014/main" id="{59DEA6B4-41A5-4F8D-8733-3F7C13391816}"/>
              </a:ext>
            </a:extLst>
          </p:cNvPr>
          <p:cNvSpPr/>
          <p:nvPr/>
        </p:nvSpPr>
        <p:spPr>
          <a:xfrm>
            <a:off x="9765500" y="5909837"/>
            <a:ext cx="2165292" cy="644348"/>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gonal Stripe 4">
            <a:extLst>
              <a:ext uri="{FF2B5EF4-FFF2-40B4-BE49-F238E27FC236}">
                <a16:creationId xmlns:a16="http://schemas.microsoft.com/office/drawing/2014/main" id="{15385A08-BF51-4F8C-8540-BB29546CD32D}"/>
              </a:ext>
            </a:extLst>
          </p:cNvPr>
          <p:cNvSpPr/>
          <p:nvPr/>
        </p:nvSpPr>
        <p:spPr>
          <a:xfrm rot="16200000">
            <a:off x="4773531" y="-5171962"/>
            <a:ext cx="8200921" cy="6021946"/>
          </a:xfrm>
          <a:prstGeom prst="diagStripe">
            <a:avLst>
              <a:gd name="adj" fmla="val 41380"/>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gonal Stripe 5">
            <a:extLst>
              <a:ext uri="{FF2B5EF4-FFF2-40B4-BE49-F238E27FC236}">
                <a16:creationId xmlns:a16="http://schemas.microsoft.com/office/drawing/2014/main" id="{8CF4DDE0-3CBC-4612-8DA9-37ECBDF40B68}"/>
              </a:ext>
            </a:extLst>
          </p:cNvPr>
          <p:cNvSpPr/>
          <p:nvPr/>
        </p:nvSpPr>
        <p:spPr>
          <a:xfrm rot="16200000">
            <a:off x="6447083" y="-4870735"/>
            <a:ext cx="9664099" cy="6935370"/>
          </a:xfrm>
          <a:prstGeom prst="diagStripe">
            <a:avLst>
              <a:gd name="adj" fmla="val 49940"/>
            </a:avLst>
          </a:prstGeom>
          <a:solidFill>
            <a:schemeClr val="accent4">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04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B95559-4208-914F-93C4-192AD82CEA2E}"/>
              </a:ext>
            </a:extLst>
          </p:cNvPr>
          <p:cNvSpPr>
            <a:spLocks noGrp="1"/>
          </p:cNvSpPr>
          <p:nvPr>
            <p:ph type="title"/>
          </p:nvPr>
        </p:nvSpPr>
        <p:spPr>
          <a:xfrm>
            <a:off x="252622" y="454952"/>
            <a:ext cx="2231701" cy="535531"/>
          </a:xfrm>
          <a:prstGeom prst="rect">
            <a:avLst/>
          </a:prstGeom>
        </p:spPr>
        <p:txBody>
          <a:bodyPr/>
          <a:lstStyle/>
          <a:p>
            <a:r>
              <a:rPr lang="en-CO"/>
              <a:t>Motivation</a:t>
            </a:r>
          </a:p>
        </p:txBody>
      </p:sp>
      <p:pic>
        <p:nvPicPr>
          <p:cNvPr id="11" name="Picture 10" descr="A picture containing text&#10;&#10;Description automatically generated">
            <a:extLst>
              <a:ext uri="{FF2B5EF4-FFF2-40B4-BE49-F238E27FC236}">
                <a16:creationId xmlns:a16="http://schemas.microsoft.com/office/drawing/2014/main" id="{4CD42F2B-4507-8447-963F-901C6B1E6339}"/>
              </a:ext>
            </a:extLst>
          </p:cNvPr>
          <p:cNvPicPr>
            <a:picLocks noChangeAspect="1"/>
          </p:cNvPicPr>
          <p:nvPr/>
        </p:nvPicPr>
        <p:blipFill rotWithShape="1">
          <a:blip r:embed="rId3">
            <a:extLst>
              <a:ext uri="{28A0092B-C50C-407E-A947-70E740481C1C}">
                <a14:useLocalDpi xmlns:a14="http://schemas.microsoft.com/office/drawing/2010/main" val="0"/>
              </a:ext>
            </a:extLst>
          </a:blip>
          <a:srcRect l="16465" t="15161" r="15540" b="15612"/>
          <a:stretch/>
        </p:blipFill>
        <p:spPr>
          <a:xfrm>
            <a:off x="6181060" y="1160941"/>
            <a:ext cx="5627803" cy="4389254"/>
          </a:xfrm>
          <a:prstGeom prst="rect">
            <a:avLst/>
          </a:prstGeom>
        </p:spPr>
      </p:pic>
      <p:pic>
        <p:nvPicPr>
          <p:cNvPr id="2" name="Picture 1">
            <a:extLst>
              <a:ext uri="{FF2B5EF4-FFF2-40B4-BE49-F238E27FC236}">
                <a16:creationId xmlns:a16="http://schemas.microsoft.com/office/drawing/2014/main" id="{935B1A57-D941-3C4D-BA79-064937F5D658}"/>
              </a:ext>
            </a:extLst>
          </p:cNvPr>
          <p:cNvPicPr>
            <a:picLocks noChangeAspect="1"/>
          </p:cNvPicPr>
          <p:nvPr/>
        </p:nvPicPr>
        <p:blipFill>
          <a:blip r:embed="rId4"/>
          <a:stretch>
            <a:fillRect/>
          </a:stretch>
        </p:blipFill>
        <p:spPr>
          <a:xfrm flipH="1">
            <a:off x="10923258" y="513532"/>
            <a:ext cx="1016120" cy="953901"/>
          </a:xfrm>
          <a:prstGeom prst="rect">
            <a:avLst/>
          </a:prstGeom>
        </p:spPr>
      </p:pic>
      <p:sp>
        <p:nvSpPr>
          <p:cNvPr id="5" name="TextBox 4">
            <a:extLst>
              <a:ext uri="{FF2B5EF4-FFF2-40B4-BE49-F238E27FC236}">
                <a16:creationId xmlns:a16="http://schemas.microsoft.com/office/drawing/2014/main" id="{B9DA0F7A-DB35-4F8A-B587-42C50702FA2E}"/>
              </a:ext>
            </a:extLst>
          </p:cNvPr>
          <p:cNvSpPr txBox="1"/>
          <p:nvPr/>
        </p:nvSpPr>
        <p:spPr>
          <a:xfrm>
            <a:off x="546536" y="1467433"/>
            <a:ext cx="4809235" cy="830997"/>
          </a:xfrm>
          <a:prstGeom prst="rect">
            <a:avLst/>
          </a:prstGeom>
          <a:noFill/>
        </p:spPr>
        <p:txBody>
          <a:bodyPr wrap="square" rtlCol="0">
            <a:spAutoFit/>
          </a:bodyPr>
          <a:lstStyle/>
          <a:p>
            <a:pPr marL="285750" indent="-285750">
              <a:buFont typeface="Arial" panose="020B0604020202020204" pitchFamily="34" charset="0"/>
              <a:buChar char="•"/>
            </a:pPr>
            <a:r>
              <a:rPr lang="en-US" sz="1600" kern="0">
                <a:latin typeface="Arial" panose="020B0604020202020204" pitchFamily="34" charset="0"/>
                <a:ea typeface="Arial Unicode MS" panose="020B0604020202020204" pitchFamily="34" charset="-128"/>
                <a:cs typeface="Arial" panose="020B0604020202020204" pitchFamily="34" charset="0"/>
              </a:rPr>
              <a:t>Transportation network</a:t>
            </a:r>
          </a:p>
          <a:p>
            <a:endParaRPr lang="en-US" sz="1600" kern="0">
              <a:latin typeface="Arial" panose="020B0604020202020204" pitchFamily="34" charset="0"/>
              <a:ea typeface="Arial Unicode MS" panose="020B0604020202020204" pitchFamily="34" charset="-128"/>
              <a:cs typeface="Arial" panose="020B0604020202020204" pitchFamily="34" charset="0"/>
            </a:endParaRPr>
          </a:p>
          <a:p>
            <a:pPr marL="285750" indent="-285750">
              <a:buFont typeface="Arial" panose="020B0604020202020204" pitchFamily="34" charset="0"/>
              <a:buChar char="•"/>
            </a:pPr>
            <a:r>
              <a:rPr lang="en-US" sz="1600" kern="0">
                <a:latin typeface="Arial" panose="020B0604020202020204" pitchFamily="34" charset="0"/>
                <a:ea typeface="Arial Unicode MS" panose="020B0604020202020204" pitchFamily="34" charset="-128"/>
                <a:cs typeface="Arial" panose="020B0604020202020204" pitchFamily="34" charset="0"/>
              </a:rPr>
              <a:t>Each node represents a potential client</a:t>
            </a:r>
          </a:p>
        </p:txBody>
      </p:sp>
    </p:spTree>
    <p:extLst>
      <p:ext uri="{BB962C8B-B14F-4D97-AF65-F5344CB8AC3E}">
        <p14:creationId xmlns:p14="http://schemas.microsoft.com/office/powerpoint/2010/main" val="63453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B95559-4208-914F-93C4-192AD82CEA2E}"/>
              </a:ext>
            </a:extLst>
          </p:cNvPr>
          <p:cNvSpPr>
            <a:spLocks noGrp="1"/>
          </p:cNvSpPr>
          <p:nvPr>
            <p:ph type="title"/>
          </p:nvPr>
        </p:nvSpPr>
        <p:spPr>
          <a:xfrm>
            <a:off x="252622" y="454952"/>
            <a:ext cx="2231701" cy="535531"/>
          </a:xfrm>
          <a:prstGeom prst="rect">
            <a:avLst/>
          </a:prstGeom>
        </p:spPr>
        <p:txBody>
          <a:bodyPr/>
          <a:lstStyle/>
          <a:p>
            <a:r>
              <a:rPr lang="en-CO"/>
              <a:t>Motivation</a:t>
            </a:r>
          </a:p>
        </p:txBody>
      </p:sp>
      <p:pic>
        <p:nvPicPr>
          <p:cNvPr id="5" name="demandDays.mp4" descr="demandDays.mp4">
            <a:hlinkClick r:id="" action="ppaction://media"/>
            <a:extLst>
              <a:ext uri="{FF2B5EF4-FFF2-40B4-BE49-F238E27FC236}">
                <a16:creationId xmlns:a16="http://schemas.microsoft.com/office/drawing/2014/main" id="{17663AC5-8199-5843-872D-68E6F0A3E1AD}"/>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11585" t="11888" r="17488" b="15827"/>
          <a:stretch/>
        </p:blipFill>
        <p:spPr>
          <a:xfrm>
            <a:off x="5779163" y="675217"/>
            <a:ext cx="6246587" cy="5092940"/>
          </a:xfrm>
          <a:prstGeom prst="rect">
            <a:avLst/>
          </a:prstGeom>
        </p:spPr>
      </p:pic>
      <p:pic>
        <p:nvPicPr>
          <p:cNvPr id="6" name="Picture 5">
            <a:extLst>
              <a:ext uri="{FF2B5EF4-FFF2-40B4-BE49-F238E27FC236}">
                <a16:creationId xmlns:a16="http://schemas.microsoft.com/office/drawing/2014/main" id="{518B0EA7-B22C-6840-89B0-360FB46A84C9}"/>
              </a:ext>
            </a:extLst>
          </p:cNvPr>
          <p:cNvPicPr>
            <a:picLocks noChangeAspect="1"/>
          </p:cNvPicPr>
          <p:nvPr/>
        </p:nvPicPr>
        <p:blipFill>
          <a:blip r:embed="rId6"/>
          <a:stretch>
            <a:fillRect/>
          </a:stretch>
        </p:blipFill>
        <p:spPr>
          <a:xfrm flipH="1">
            <a:off x="10923258" y="513532"/>
            <a:ext cx="1016120" cy="953901"/>
          </a:xfrm>
          <a:prstGeom prst="rect">
            <a:avLst/>
          </a:prstGeom>
        </p:spPr>
      </p:pic>
      <p:sp>
        <p:nvSpPr>
          <p:cNvPr id="7" name="TextBox 6">
            <a:extLst>
              <a:ext uri="{FF2B5EF4-FFF2-40B4-BE49-F238E27FC236}">
                <a16:creationId xmlns:a16="http://schemas.microsoft.com/office/drawing/2014/main" id="{27F06126-917C-6345-A2F5-208307631F4D}"/>
              </a:ext>
            </a:extLst>
          </p:cNvPr>
          <p:cNvSpPr txBox="1"/>
          <p:nvPr/>
        </p:nvSpPr>
        <p:spPr>
          <a:xfrm>
            <a:off x="546536" y="1467433"/>
            <a:ext cx="4809235" cy="2800767"/>
          </a:xfrm>
          <a:prstGeom prst="rect">
            <a:avLst/>
          </a:prstGeom>
          <a:noFill/>
        </p:spPr>
        <p:txBody>
          <a:bodyPr wrap="square" rtlCol="0">
            <a:spAutoFit/>
          </a:bodyPr>
          <a:lstStyle/>
          <a:p>
            <a:pPr marL="285750" indent="-285750">
              <a:buFont typeface="Arial" panose="020B0604020202020204" pitchFamily="34" charset="0"/>
              <a:buChar char="•"/>
            </a:pPr>
            <a:r>
              <a:rPr lang="en-US" sz="1600" kern="0">
                <a:latin typeface="Arial" panose="020B0604020202020204" pitchFamily="34" charset="0"/>
                <a:ea typeface="Arial Unicode MS" panose="020B0604020202020204" pitchFamily="34" charset="-128"/>
                <a:cs typeface="Arial" panose="020B0604020202020204" pitchFamily="34" charset="0"/>
              </a:rPr>
              <a:t>Transportation network</a:t>
            </a:r>
          </a:p>
          <a:p>
            <a:endParaRPr lang="en-US" sz="1600" kern="0">
              <a:latin typeface="Arial" panose="020B0604020202020204" pitchFamily="34" charset="0"/>
              <a:ea typeface="Arial Unicode MS" panose="020B0604020202020204" pitchFamily="34" charset="-128"/>
              <a:cs typeface="Arial" panose="020B0604020202020204" pitchFamily="34" charset="0"/>
            </a:endParaRPr>
          </a:p>
          <a:p>
            <a:pPr marL="285750" indent="-285750">
              <a:buFont typeface="Arial" panose="020B0604020202020204" pitchFamily="34" charset="0"/>
              <a:buChar char="•"/>
            </a:pPr>
            <a:r>
              <a:rPr lang="en-US" sz="1600" kern="0">
                <a:latin typeface="Arial" panose="020B0604020202020204" pitchFamily="34" charset="0"/>
                <a:ea typeface="Arial Unicode MS" panose="020B0604020202020204" pitchFamily="34" charset="-128"/>
                <a:cs typeface="Arial" panose="020B0604020202020204" pitchFamily="34" charset="0"/>
              </a:rPr>
              <a:t>Each node represents a potential client</a:t>
            </a:r>
          </a:p>
          <a:p>
            <a:pPr marL="285750" indent="-285750">
              <a:buFont typeface="Arial" panose="020B0604020202020204" pitchFamily="34" charset="0"/>
              <a:buChar char="•"/>
            </a:pPr>
            <a:endParaRPr lang="en-US" sz="1600" kern="0">
              <a:latin typeface="Arial" panose="020B0604020202020204" pitchFamily="34" charset="0"/>
              <a:ea typeface="Arial Unicode MS" panose="020B0604020202020204" pitchFamily="34" charset="-128"/>
              <a:cs typeface="Arial" panose="020B0604020202020204" pitchFamily="34" charset="0"/>
            </a:endParaRPr>
          </a:p>
          <a:p>
            <a:pPr marL="285750" indent="-285750">
              <a:buFont typeface="Arial" panose="020B0604020202020204" pitchFamily="34" charset="0"/>
              <a:buChar char="•"/>
            </a:pPr>
            <a:r>
              <a:rPr lang="en-US" sz="1600" kern="0">
                <a:latin typeface="Arial" panose="020B0604020202020204" pitchFamily="34" charset="0"/>
                <a:ea typeface="Arial Unicode MS" panose="020B0604020202020204" pitchFamily="34" charset="-128"/>
                <a:cs typeface="Arial" panose="020B0604020202020204" pitchFamily="34" charset="0"/>
              </a:rPr>
              <a:t>Daily demand</a:t>
            </a:r>
          </a:p>
          <a:p>
            <a:pPr marL="742950" lvl="1" indent="-285750">
              <a:buFont typeface="Arial" panose="020B0604020202020204" pitchFamily="34" charset="0"/>
              <a:buChar char="•"/>
            </a:pPr>
            <a:r>
              <a:rPr lang="en-US" sz="1600" kern="0">
                <a:latin typeface="Arial" panose="020B0604020202020204" pitchFamily="34" charset="0"/>
                <a:ea typeface="Arial Unicode MS" panose="020B0604020202020204" pitchFamily="34" charset="-128"/>
                <a:cs typeface="Arial" panose="020B0604020202020204" pitchFamily="34" charset="0"/>
              </a:rPr>
              <a:t>Location</a:t>
            </a:r>
          </a:p>
          <a:p>
            <a:pPr marL="742950" lvl="1" indent="-285750">
              <a:buFont typeface="Arial" panose="020B0604020202020204" pitchFamily="34" charset="0"/>
              <a:buChar char="•"/>
            </a:pPr>
            <a:r>
              <a:rPr lang="en-US" sz="1600" kern="0">
                <a:latin typeface="Arial" panose="020B0604020202020204" pitchFamily="34" charset="0"/>
                <a:ea typeface="Arial Unicode MS" panose="020B0604020202020204" pitchFamily="34" charset="-128"/>
                <a:cs typeface="Arial" panose="020B0604020202020204" pitchFamily="34" charset="0"/>
              </a:rPr>
              <a:t>Size</a:t>
            </a:r>
          </a:p>
          <a:p>
            <a:pPr marL="742950" lvl="1" indent="-285750">
              <a:buFont typeface="Arial" panose="020B0604020202020204" pitchFamily="34" charset="0"/>
              <a:buChar char="•"/>
            </a:pPr>
            <a:r>
              <a:rPr lang="en-US" sz="1600" kern="0">
                <a:latin typeface="Arial" panose="020B0604020202020204" pitchFamily="34" charset="0"/>
                <a:ea typeface="Arial Unicode MS" panose="020B0604020202020204" pitchFamily="34" charset="-128"/>
                <a:cs typeface="Arial" panose="020B0604020202020204" pitchFamily="34" charset="0"/>
              </a:rPr>
              <a:t>Time window</a:t>
            </a:r>
          </a:p>
          <a:p>
            <a:pPr marL="742950" lvl="1" indent="-285750">
              <a:buFont typeface="Arial" panose="020B0604020202020204" pitchFamily="34" charset="0"/>
              <a:buChar char="•"/>
            </a:pPr>
            <a:r>
              <a:rPr lang="en-US" sz="1600" kern="0">
                <a:latin typeface="Arial" panose="020B0604020202020204" pitchFamily="34" charset="0"/>
                <a:ea typeface="Arial Unicode MS" panose="020B0604020202020204" pitchFamily="34" charset="-128"/>
                <a:cs typeface="Arial" panose="020B0604020202020204" pitchFamily="34" charset="0"/>
              </a:rPr>
              <a:t>Revealed the day before</a:t>
            </a:r>
          </a:p>
          <a:p>
            <a:pPr marL="285750" indent="-285750">
              <a:buFont typeface="Arial" panose="020B0604020202020204" pitchFamily="34" charset="0"/>
              <a:buChar char="•"/>
            </a:pPr>
            <a:endParaRPr lang="en-US" sz="1600" kern="0">
              <a:latin typeface="Arial" panose="020B0604020202020204" pitchFamily="34" charset="0"/>
              <a:ea typeface="Arial Unicode MS" panose="020B0604020202020204" pitchFamily="34" charset="-128"/>
              <a:cs typeface="Arial" panose="020B0604020202020204" pitchFamily="34" charset="0"/>
            </a:endParaRPr>
          </a:p>
          <a:p>
            <a:pPr marL="285750" indent="-285750">
              <a:buFont typeface="Arial" panose="020B0604020202020204" pitchFamily="34" charset="0"/>
              <a:buChar char="•"/>
            </a:pPr>
            <a:endParaRPr lang="en-US" sz="1600" kern="0">
              <a:latin typeface="Arial" panose="020B0604020202020204" pitchFamily="34" charset="0"/>
              <a:ea typeface="Arial Unicode MS" panose="020B0604020202020204" pitchFamily="34" charset="-128"/>
              <a:cs typeface="Arial" panose="020B0604020202020204" pitchFamily="34" charset="0"/>
            </a:endParaRPr>
          </a:p>
        </p:txBody>
      </p:sp>
      <p:grpSp>
        <p:nvGrpSpPr>
          <p:cNvPr id="8" name="Group 7">
            <a:extLst>
              <a:ext uri="{FF2B5EF4-FFF2-40B4-BE49-F238E27FC236}">
                <a16:creationId xmlns:a16="http://schemas.microsoft.com/office/drawing/2014/main" id="{663DAF0B-FBE6-8749-8A77-6B3D7667087C}"/>
              </a:ext>
            </a:extLst>
          </p:cNvPr>
          <p:cNvGrpSpPr>
            <a:grpSpLocks noChangeAspect="1"/>
          </p:cNvGrpSpPr>
          <p:nvPr/>
        </p:nvGrpSpPr>
        <p:grpSpPr>
          <a:xfrm>
            <a:off x="2090676" y="2927397"/>
            <a:ext cx="288000" cy="288000"/>
            <a:chOff x="6350999" y="4440714"/>
            <a:chExt cx="252000" cy="252000"/>
          </a:xfrm>
        </p:grpSpPr>
        <p:sp>
          <p:nvSpPr>
            <p:cNvPr id="9" name="Oval 8">
              <a:extLst>
                <a:ext uri="{FF2B5EF4-FFF2-40B4-BE49-F238E27FC236}">
                  <a16:creationId xmlns:a16="http://schemas.microsoft.com/office/drawing/2014/main" id="{84CE6F5E-611B-A34D-98F9-BB78B737B094}"/>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0" name="Oval 9">
              <a:extLst>
                <a:ext uri="{FF2B5EF4-FFF2-40B4-BE49-F238E27FC236}">
                  <a16:creationId xmlns:a16="http://schemas.microsoft.com/office/drawing/2014/main" id="{5BE0D1FF-2D7F-2944-9A11-3050A5EAB11C}"/>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grpSp>
        <p:nvGrpSpPr>
          <p:cNvPr id="11" name="Group 10">
            <a:extLst>
              <a:ext uri="{FF2B5EF4-FFF2-40B4-BE49-F238E27FC236}">
                <a16:creationId xmlns:a16="http://schemas.microsoft.com/office/drawing/2014/main" id="{2EF45E3F-1B0F-5944-B06C-2FEC8D39C725}"/>
              </a:ext>
            </a:extLst>
          </p:cNvPr>
          <p:cNvGrpSpPr>
            <a:grpSpLocks noChangeAspect="1"/>
          </p:cNvGrpSpPr>
          <p:nvPr/>
        </p:nvGrpSpPr>
        <p:grpSpPr>
          <a:xfrm>
            <a:off x="2484323" y="2960055"/>
            <a:ext cx="252000" cy="252000"/>
            <a:chOff x="6350999" y="4440714"/>
            <a:chExt cx="252000" cy="252000"/>
          </a:xfrm>
        </p:grpSpPr>
        <p:sp>
          <p:nvSpPr>
            <p:cNvPr id="12" name="Oval 11">
              <a:extLst>
                <a:ext uri="{FF2B5EF4-FFF2-40B4-BE49-F238E27FC236}">
                  <a16:creationId xmlns:a16="http://schemas.microsoft.com/office/drawing/2014/main" id="{43773E79-B773-AF45-ABFD-E6518B1EE02F}"/>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3" name="Oval 12">
              <a:extLst>
                <a:ext uri="{FF2B5EF4-FFF2-40B4-BE49-F238E27FC236}">
                  <a16:creationId xmlns:a16="http://schemas.microsoft.com/office/drawing/2014/main" id="{CACF5E16-0FCA-4840-8703-C51FD6A80311}"/>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grpSp>
        <p:nvGrpSpPr>
          <p:cNvPr id="14" name="Group 13">
            <a:extLst>
              <a:ext uri="{FF2B5EF4-FFF2-40B4-BE49-F238E27FC236}">
                <a16:creationId xmlns:a16="http://schemas.microsoft.com/office/drawing/2014/main" id="{70C12BE5-8DA7-1F40-8366-716C3AE54088}"/>
              </a:ext>
            </a:extLst>
          </p:cNvPr>
          <p:cNvGrpSpPr>
            <a:grpSpLocks noChangeAspect="1"/>
          </p:cNvGrpSpPr>
          <p:nvPr/>
        </p:nvGrpSpPr>
        <p:grpSpPr>
          <a:xfrm>
            <a:off x="2798031" y="2978055"/>
            <a:ext cx="216000" cy="216000"/>
            <a:chOff x="6350999" y="4440714"/>
            <a:chExt cx="252000" cy="252000"/>
          </a:xfrm>
        </p:grpSpPr>
        <p:sp>
          <p:nvSpPr>
            <p:cNvPr id="15" name="Oval 14">
              <a:extLst>
                <a:ext uri="{FF2B5EF4-FFF2-40B4-BE49-F238E27FC236}">
                  <a16:creationId xmlns:a16="http://schemas.microsoft.com/office/drawing/2014/main" id="{CDAA64F0-D9C2-7F43-B23F-A356DB521752}"/>
                </a:ext>
              </a:extLst>
            </p:cNvPr>
            <p:cNvSpPr>
              <a:spLocks/>
            </p:cNvSpPr>
            <p:nvPr/>
          </p:nvSpPr>
          <p:spPr>
            <a:xfrm>
              <a:off x="6350999" y="4440714"/>
              <a:ext cx="252000" cy="252000"/>
            </a:xfrm>
            <a:prstGeom prst="ellipse">
              <a:avLst/>
            </a:prstGeom>
            <a:solidFill>
              <a:srgbClr val="FF0000">
                <a:alpha val="6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6" name="Oval 15">
              <a:extLst>
                <a:ext uri="{FF2B5EF4-FFF2-40B4-BE49-F238E27FC236}">
                  <a16:creationId xmlns:a16="http://schemas.microsoft.com/office/drawing/2014/main" id="{FE8FF5DF-19AC-A240-8898-44293AA34F26}"/>
                </a:ext>
              </a:extLst>
            </p:cNvPr>
            <p:cNvSpPr>
              <a:spLocks/>
            </p:cNvSpPr>
            <p:nvPr/>
          </p:nvSpPr>
          <p:spPr>
            <a:xfrm>
              <a:off x="6443440" y="4530714"/>
              <a:ext cx="72000" cy="72000"/>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grpSp>
    </p:spTree>
    <p:extLst>
      <p:ext uri="{BB962C8B-B14F-4D97-AF65-F5344CB8AC3E}">
        <p14:creationId xmlns:p14="http://schemas.microsoft.com/office/powerpoint/2010/main" val="406902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theme/theme1.xml><?xml version="1.0" encoding="utf-8"?>
<a:theme xmlns:a="http://schemas.openxmlformats.org/drawingml/2006/main" name="MaD CONDORS">
  <a:themeElements>
    <a:clrScheme name="MaD Colors">
      <a:dk1>
        <a:sysClr val="windowText" lastClr="000000"/>
      </a:dk1>
      <a:lt1>
        <a:sysClr val="window" lastClr="FFFFFF"/>
      </a:lt1>
      <a:dk2>
        <a:srgbClr val="44546A"/>
      </a:dk2>
      <a:lt2>
        <a:srgbClr val="E7E6E6"/>
      </a:lt2>
      <a:accent1>
        <a:srgbClr val="60AAA0"/>
      </a:accent1>
      <a:accent2>
        <a:srgbClr val="078079"/>
      </a:accent2>
      <a:accent3>
        <a:srgbClr val="FAE126"/>
      </a:accent3>
      <a:accent4>
        <a:srgbClr val="F8D2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F55504E7F38344A107C8C3B0E34CE3" ma:contentTypeVersion="9" ma:contentTypeDescription="Crear nuevo documento." ma:contentTypeScope="" ma:versionID="6e214b5a9a1c4f3738e7caa1624c4f6c">
  <xsd:schema xmlns:xsd="http://www.w3.org/2001/XMLSchema" xmlns:xs="http://www.w3.org/2001/XMLSchema" xmlns:p="http://schemas.microsoft.com/office/2006/metadata/properties" xmlns:ns2="e4abf4fe-c96e-48b4-ac04-c3b39fa429c8" targetNamespace="http://schemas.microsoft.com/office/2006/metadata/properties" ma:root="true" ma:fieldsID="e870e983968c44fed6406693edd26149" ns2:_="">
    <xsd:import namespace="e4abf4fe-c96e-48b4-ac04-c3b39fa429c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abf4fe-c96e-48b4-ac04-c3b39fa429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84962E-2C18-4A0A-8C5C-EAC3E6F780B6}"/>
</file>

<file path=customXml/itemProps2.xml><?xml version="1.0" encoding="utf-8"?>
<ds:datastoreItem xmlns:ds="http://schemas.openxmlformats.org/officeDocument/2006/customXml" ds:itemID="{90B8E264-86A9-4B23-86C3-2E3EAF2076B7}">
  <ds:schemaRefs>
    <ds:schemaRef ds:uri="http://schemas.microsoft.com/sharepoint/v3/contenttype/forms"/>
  </ds:schemaRefs>
</ds:datastoreItem>
</file>

<file path=customXml/itemProps3.xml><?xml version="1.0" encoding="utf-8"?>
<ds:datastoreItem xmlns:ds="http://schemas.openxmlformats.org/officeDocument/2006/customXml" ds:itemID="{1F2D7D86-A661-4D2A-A57D-9B15F941786B}">
  <ds:schemaRefs>
    <ds:schemaRef ds:uri="e4abf4fe-c96e-48b4-ac04-c3b39fa429c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54</Slides>
  <Notes>39</Notes>
  <HiddenSlides>0</HiddenSlide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MaD CONDORS</vt:lpstr>
      <vt:lpstr>Challenges</vt:lpstr>
      <vt:lpstr>Agenda</vt:lpstr>
      <vt:lpstr>Agenda</vt:lpstr>
      <vt:lpstr>Icons</vt:lpstr>
      <vt:lpstr>Agenda</vt:lpstr>
      <vt:lpstr>Agenda</vt:lpstr>
      <vt:lpstr>12th AIMMS-MOPTA COMPETITION  Vehicle Fleet Sizing, Positioning and Routing</vt:lpstr>
      <vt:lpstr>Motivation</vt:lpstr>
      <vt:lpstr>Motivation</vt:lpstr>
      <vt:lpstr>PowerPoint Presentation</vt:lpstr>
      <vt:lpstr>PowerPoint Presentation</vt:lpstr>
      <vt:lpstr>PowerPoint Presentation</vt:lpstr>
      <vt:lpstr>PowerPoint Presentation</vt:lpstr>
      <vt:lpstr>PowerPoint Presentation</vt:lpstr>
      <vt:lpstr>PowerPoint Presentation</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analysis</vt:lpstr>
      <vt:lpstr>PowerPoint Presentation</vt:lpstr>
      <vt:lpstr>Simulation</vt:lpstr>
      <vt:lpstr>PowerPoint Presentation</vt:lpstr>
      <vt:lpstr>Scenario selection</vt:lpstr>
      <vt:lpstr>PowerPoint Presentation</vt:lpstr>
      <vt:lpstr>PowerPoint Presentation</vt:lpstr>
      <vt:lpstr>Second stage</vt:lpstr>
      <vt:lpstr>Second stage</vt:lpstr>
      <vt:lpstr>Second stage</vt:lpstr>
      <vt:lpstr>Second stage</vt:lpstr>
      <vt:lpstr>Second stage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Stage</vt:lpstr>
      <vt:lpstr>Acceleration strategies</vt:lpstr>
      <vt:lpstr>Here goes the title</vt:lpstr>
      <vt:lpstr>Here goes the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Jose Consuegra Laino</dc:creator>
  <cp:revision>1</cp:revision>
  <dcterms:created xsi:type="dcterms:W3CDTF">2020-07-01T17:55:32Z</dcterms:created>
  <dcterms:modified xsi:type="dcterms:W3CDTF">2020-07-21T00:43:44Z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0x010100B8F55504E7F38344A107C8C3B0E34CE3</vt:lpwstr>
  </property>
</Properties>
</file>