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38"/>
  </p:notesMasterIdLst>
  <p:sldIdLst>
    <p:sldId id="286" r:id="rId5"/>
    <p:sldId id="274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300" r:id="rId17"/>
    <p:sldId id="302" r:id="rId18"/>
    <p:sldId id="303" r:id="rId19"/>
    <p:sldId id="305" r:id="rId20"/>
    <p:sldId id="304" r:id="rId21"/>
    <p:sldId id="307" r:id="rId22"/>
    <p:sldId id="306" r:id="rId23"/>
    <p:sldId id="308" r:id="rId24"/>
    <p:sldId id="310" r:id="rId25"/>
    <p:sldId id="309" r:id="rId26"/>
    <p:sldId id="298" r:id="rId27"/>
    <p:sldId id="314" r:id="rId28"/>
    <p:sldId id="312" r:id="rId29"/>
    <p:sldId id="315" r:id="rId30"/>
    <p:sldId id="271" r:id="rId31"/>
    <p:sldId id="311" r:id="rId32"/>
    <p:sldId id="276" r:id="rId33"/>
    <p:sldId id="272" r:id="rId34"/>
    <p:sldId id="277" r:id="rId35"/>
    <p:sldId id="273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5DE452-406F-4EBD-ADFD-C1F62B6A4E80}">
          <p14:sldIdLst>
            <p14:sldId id="286"/>
          </p14:sldIdLst>
        </p14:section>
        <p14:section name="Problem description" id="{038BAC64-69E8-4F04-A389-94783F222FB6}">
          <p14:sldIdLst>
            <p14:sldId id="274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300"/>
            <p14:sldId id="302"/>
            <p14:sldId id="303"/>
            <p14:sldId id="305"/>
            <p14:sldId id="304"/>
            <p14:sldId id="307"/>
            <p14:sldId id="306"/>
            <p14:sldId id="308"/>
            <p14:sldId id="310"/>
            <p14:sldId id="309"/>
            <p14:sldId id="298"/>
            <p14:sldId id="314"/>
            <p14:sldId id="312"/>
            <p14:sldId id="315"/>
          </p14:sldIdLst>
        </p14:section>
        <p14:section name="Solution strategy" id="{EA0E101F-C8C5-485D-8433-EA55D44A0377}">
          <p14:sldIdLst>
            <p14:sldId id="271"/>
            <p14:sldId id="311"/>
            <p14:sldId id="276"/>
          </p14:sldIdLst>
        </p14:section>
        <p14:section name="Results" id="{EEF7908B-20F3-4FF7-B1CC-E21A7F29A8DC}">
          <p14:sldIdLst>
            <p14:sldId id="272"/>
            <p14:sldId id="277"/>
          </p14:sldIdLst>
        </p14:section>
        <p14:section name="Decision support tool" id="{3CFF000A-630F-4A88-A7F5-905B1E45255C}">
          <p14:sldIdLst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5D40F"/>
    <a:srgbClr val="E5CA05"/>
    <a:srgbClr val="FADE09"/>
    <a:srgbClr val="FADD00"/>
    <a:srgbClr val="FFF200"/>
    <a:srgbClr val="3EACA2"/>
    <a:srgbClr val="979797"/>
    <a:srgbClr val="9F9F9F"/>
    <a:srgbClr val="60A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FCFF4-0D40-464D-B236-8EBA4F69CEE6}" v="959" dt="2020-07-04T19:22:3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9" autoAdjust="0"/>
    <p:restoredTop sz="83673"/>
  </p:normalViewPr>
  <p:slideViewPr>
    <p:cSldViewPr snapToGrid="0">
      <p:cViewPr>
        <p:scale>
          <a:sx n="90" d="100"/>
          <a:sy n="90" d="100"/>
        </p:scale>
        <p:origin x="5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ose Consuegra Laino" userId="8542074c-da4c-4f6d-88fb-ed787923a225" providerId="ADAL" clId="{4CAFCFF4-0D40-464D-B236-8EBA4F69CEE6}"/>
    <pc:docChg chg="undo redo custSel addSld delSld modSld sldOrd delMainMaster modMainMaster delSection modSection">
      <pc:chgData name="Maria Jose Consuegra Laino" userId="8542074c-da4c-4f6d-88fb-ed787923a225" providerId="ADAL" clId="{4CAFCFF4-0D40-464D-B236-8EBA4F69CEE6}" dt="2020-07-04T19:24:05.359" v="2217" actId="1076"/>
      <pc:docMkLst>
        <pc:docMk/>
      </pc:docMkLst>
      <pc:sldChg chg="del">
        <pc:chgData name="Maria Jose Consuegra Laino" userId="8542074c-da4c-4f6d-88fb-ed787923a225" providerId="ADAL" clId="{4CAFCFF4-0D40-464D-B236-8EBA4F69CEE6}" dt="2020-07-04T17:32:01.124" v="2015" actId="2696"/>
        <pc:sldMkLst>
          <pc:docMk/>
          <pc:sldMk cId="3861412862" sldId="257"/>
        </pc:sldMkLst>
      </pc:sldChg>
      <pc:sldChg chg="addSp delSp modSp del">
        <pc:chgData name="Maria Jose Consuegra Laino" userId="8542074c-da4c-4f6d-88fb-ed787923a225" providerId="ADAL" clId="{4CAFCFF4-0D40-464D-B236-8EBA4F69CEE6}" dt="2020-07-03T23:11:53.700" v="1598" actId="2696"/>
        <pc:sldMkLst>
          <pc:docMk/>
          <pc:sldMk cId="2435522319" sldId="261"/>
        </pc:sldMkLst>
        <pc:spChg chg="mod">
          <ac:chgData name="Maria Jose Consuegra Laino" userId="8542074c-da4c-4f6d-88fb-ed787923a225" providerId="ADAL" clId="{4CAFCFF4-0D40-464D-B236-8EBA4F69CEE6}" dt="2020-07-03T22:55:32.817" v="771" actId="207"/>
          <ac:spMkLst>
            <pc:docMk/>
            <pc:sldMk cId="2435522319" sldId="261"/>
            <ac:spMk id="5" creationId="{15385A08-BF51-4F8C-8540-BB29546CD32D}"/>
          </ac:spMkLst>
        </pc:spChg>
        <pc:spChg chg="mod">
          <ac:chgData name="Maria Jose Consuegra Laino" userId="8542074c-da4c-4f6d-88fb-ed787923a225" providerId="ADAL" clId="{4CAFCFF4-0D40-464D-B236-8EBA4F69CEE6}" dt="2020-07-03T22:55:39.740" v="772" actId="207"/>
          <ac:spMkLst>
            <pc:docMk/>
            <pc:sldMk cId="2435522319" sldId="261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3T22:58:55.087" v="871" actId="207"/>
          <ac:spMkLst>
            <pc:docMk/>
            <pc:sldMk cId="2435522319" sldId="261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3T22:57:29.179" v="778" actId="113"/>
          <ac:spMkLst>
            <pc:docMk/>
            <pc:sldMk cId="2435522319" sldId="261"/>
            <ac:spMk id="11" creationId="{F44C4B61-84AB-4487-B405-C938C6D44554}"/>
          </ac:spMkLst>
        </pc:spChg>
        <pc:spChg chg="mod">
          <ac:chgData name="Maria Jose Consuegra Laino" userId="8542074c-da4c-4f6d-88fb-ed787923a225" providerId="ADAL" clId="{4CAFCFF4-0D40-464D-B236-8EBA4F69CEE6}" dt="2020-07-03T22:58:36.181" v="781" actId="1076"/>
          <ac:spMkLst>
            <pc:docMk/>
            <pc:sldMk cId="2435522319" sldId="261"/>
            <ac:spMk id="12" creationId="{D175CEA8-6072-4BDA-9ECB-E491126986B2}"/>
          </ac:spMkLst>
        </pc:spChg>
        <pc:picChg chg="add del mod modCrop">
          <ac:chgData name="Maria Jose Consuegra Laino" userId="8542074c-da4c-4f6d-88fb-ed787923a225" providerId="ADAL" clId="{4CAFCFF4-0D40-464D-B236-8EBA4F69CEE6}" dt="2020-07-03T22:42:54.044" v="716" actId="478"/>
          <ac:picMkLst>
            <pc:docMk/>
            <pc:sldMk cId="2435522319" sldId="261"/>
            <ac:picMk id="2" creationId="{E07F8D82-B1C9-4C5B-BC89-826191EAD750}"/>
          </ac:picMkLst>
        </pc:picChg>
        <pc:picChg chg="add del mod">
          <ac:chgData name="Maria Jose Consuegra Laino" userId="8542074c-da4c-4f6d-88fb-ed787923a225" providerId="ADAL" clId="{4CAFCFF4-0D40-464D-B236-8EBA4F69CEE6}" dt="2020-07-03T03:22:18.526" v="26" actId="1076"/>
          <ac:picMkLst>
            <pc:docMk/>
            <pc:sldMk cId="2435522319" sldId="261"/>
            <ac:picMk id="10" creationId="{38061DFD-1049-4F47-94EE-3D5925C3E557}"/>
          </ac:picMkLst>
        </pc:picChg>
        <pc:picChg chg="add del mod">
          <ac:chgData name="Maria Jose Consuegra Laino" userId="8542074c-da4c-4f6d-88fb-ed787923a225" providerId="ADAL" clId="{4CAFCFF4-0D40-464D-B236-8EBA4F69CEE6}" dt="2020-07-03T03:22:03.005" v="24" actId="478"/>
          <ac:picMkLst>
            <pc:docMk/>
            <pc:sldMk cId="2435522319" sldId="261"/>
            <ac:picMk id="13" creationId="{A530DC6A-F35C-4154-9B45-904A2455527C}"/>
          </ac:picMkLst>
        </pc:picChg>
        <pc:picChg chg="mod">
          <ac:chgData name="Maria Jose Consuegra Laino" userId="8542074c-da4c-4f6d-88fb-ed787923a225" providerId="ADAL" clId="{4CAFCFF4-0D40-464D-B236-8EBA4F69CEE6}" dt="2020-07-03T03:22:18.526" v="26" actId="1076"/>
          <ac:picMkLst>
            <pc:docMk/>
            <pc:sldMk cId="2435522319" sldId="261"/>
            <ac:picMk id="6146" creationId="{513F6270-3A8F-4924-A745-16758A1D5EA4}"/>
          </ac:picMkLst>
        </pc:picChg>
      </pc:sldChg>
      <pc:sldChg chg="modSp del">
        <pc:chgData name="Maria Jose Consuegra Laino" userId="8542074c-da4c-4f6d-88fb-ed787923a225" providerId="ADAL" clId="{4CAFCFF4-0D40-464D-B236-8EBA4F69CEE6}" dt="2020-07-04T17:32:01.147" v="2017" actId="2696"/>
        <pc:sldMkLst>
          <pc:docMk/>
          <pc:sldMk cId="1209715694" sldId="263"/>
        </pc:sldMkLst>
        <pc:picChg chg="mod">
          <ac:chgData name="Maria Jose Consuegra Laino" userId="8542074c-da4c-4f6d-88fb-ed787923a225" providerId="ADAL" clId="{4CAFCFF4-0D40-464D-B236-8EBA4F69CEE6}" dt="2020-07-04T00:08:07.455" v="1945" actId="1076"/>
          <ac:picMkLst>
            <pc:docMk/>
            <pc:sldMk cId="1209715694" sldId="263"/>
            <ac:picMk id="9" creationId="{98284594-6A95-4629-AB80-F0D6AA792047}"/>
          </ac:picMkLst>
        </pc:picChg>
        <pc:picChg chg="mod">
          <ac:chgData name="Maria Jose Consuegra Laino" userId="8542074c-da4c-4f6d-88fb-ed787923a225" providerId="ADAL" clId="{4CAFCFF4-0D40-464D-B236-8EBA4F69CEE6}" dt="2020-07-04T00:08:06.233" v="1944" actId="1076"/>
          <ac:picMkLst>
            <pc:docMk/>
            <pc:sldMk cId="1209715694" sldId="263"/>
            <ac:picMk id="6146" creationId="{513F6270-3A8F-4924-A745-16758A1D5EA4}"/>
          </ac:picMkLst>
        </pc:picChg>
      </pc:sldChg>
      <pc:sldChg chg="addSp delSp modSp del">
        <pc:chgData name="Maria Jose Consuegra Laino" userId="8542074c-da4c-4f6d-88fb-ed787923a225" providerId="ADAL" clId="{4CAFCFF4-0D40-464D-B236-8EBA4F69CEE6}" dt="2020-07-03T22:39:07.268" v="687" actId="2696"/>
        <pc:sldMkLst>
          <pc:docMk/>
          <pc:sldMk cId="2118275850" sldId="267"/>
        </pc:sldMkLst>
        <pc:spChg chg="del">
          <ac:chgData name="Maria Jose Consuegra Laino" userId="8542074c-da4c-4f6d-88fb-ed787923a225" providerId="ADAL" clId="{4CAFCFF4-0D40-464D-B236-8EBA4F69CEE6}" dt="2020-07-03T05:15:18.093" v="283" actId="478"/>
          <ac:spMkLst>
            <pc:docMk/>
            <pc:sldMk cId="2118275850" sldId="267"/>
            <ac:spMk id="2" creationId="{BB067387-F3F4-47DD-AD0C-761BA61164DC}"/>
          </ac:spMkLst>
        </pc:spChg>
        <pc:spChg chg="add del mod">
          <ac:chgData name="Maria Jose Consuegra Laino" userId="8542074c-da4c-4f6d-88fb-ed787923a225" providerId="ADAL" clId="{4CAFCFF4-0D40-464D-B236-8EBA4F69CEE6}" dt="2020-07-03T05:15:19.647" v="284" actId="478"/>
          <ac:spMkLst>
            <pc:docMk/>
            <pc:sldMk cId="2118275850" sldId="267"/>
            <ac:spMk id="4" creationId="{B6A6CF9C-3652-4869-88D0-DF81C625139A}"/>
          </ac:spMkLst>
        </pc:spChg>
        <pc:spChg chg="add">
          <ac:chgData name="Maria Jose Consuegra Laino" userId="8542074c-da4c-4f6d-88fb-ed787923a225" providerId="ADAL" clId="{4CAFCFF4-0D40-464D-B236-8EBA4F69CEE6}" dt="2020-07-03T05:15:19.997" v="285"/>
          <ac:spMkLst>
            <pc:docMk/>
            <pc:sldMk cId="2118275850" sldId="267"/>
            <ac:spMk id="5" creationId="{1E646E5B-3692-4A14-A4C5-DBD0DAAA23FB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04.931" v="767" actId="207"/>
        <pc:sldMkLst>
          <pc:docMk/>
          <pc:sldMk cId="3828197936" sldId="271"/>
        </pc:sldMkLst>
        <pc:spChg chg="mod">
          <ac:chgData name="Maria Jose Consuegra Laino" userId="8542074c-da4c-4f6d-88fb-ed787923a225" providerId="ADAL" clId="{4CAFCFF4-0D40-464D-B236-8EBA4F69CEE6}" dt="2020-07-03T22:55:04.931" v="767" actId="207"/>
          <ac:spMkLst>
            <pc:docMk/>
            <pc:sldMk cId="3828197936" sldId="271"/>
            <ac:spMk id="3" creationId="{20CE521D-BBD7-4BC9-8B39-7DF1794CE2AA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09.989" v="768" actId="207"/>
        <pc:sldMkLst>
          <pc:docMk/>
          <pc:sldMk cId="1804519590" sldId="272"/>
        </pc:sldMkLst>
        <pc:spChg chg="mod">
          <ac:chgData name="Maria Jose Consuegra Laino" userId="8542074c-da4c-4f6d-88fb-ed787923a225" providerId="ADAL" clId="{4CAFCFF4-0D40-464D-B236-8EBA4F69CEE6}" dt="2020-07-03T22:55:09.989" v="768" actId="207"/>
          <ac:spMkLst>
            <pc:docMk/>
            <pc:sldMk cId="1804519590" sldId="272"/>
            <ac:spMk id="3" creationId="{20CE521D-BBD7-4BC9-8B39-7DF1794CE2AA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14.431" v="769" actId="207"/>
        <pc:sldMkLst>
          <pc:docMk/>
          <pc:sldMk cId="3737638050" sldId="273"/>
        </pc:sldMkLst>
        <pc:spChg chg="mod">
          <ac:chgData name="Maria Jose Consuegra Laino" userId="8542074c-da4c-4f6d-88fb-ed787923a225" providerId="ADAL" clId="{4CAFCFF4-0D40-464D-B236-8EBA4F69CEE6}" dt="2020-07-03T22:55:14.431" v="769" actId="207"/>
          <ac:spMkLst>
            <pc:docMk/>
            <pc:sldMk cId="3737638050" sldId="273"/>
            <ac:spMk id="3" creationId="{20CE521D-BBD7-4BC9-8B39-7DF1794CE2AA}"/>
          </ac:spMkLst>
        </pc:spChg>
      </pc:sldChg>
      <pc:sldChg chg="addSp delSp modSp">
        <pc:chgData name="Maria Jose Consuegra Laino" userId="8542074c-da4c-4f6d-88fb-ed787923a225" providerId="ADAL" clId="{4CAFCFF4-0D40-464D-B236-8EBA4F69CEE6}" dt="2020-07-04T19:18:23.512" v="2199" actId="478"/>
        <pc:sldMkLst>
          <pc:docMk/>
          <pc:sldMk cId="3707077334" sldId="274"/>
        </pc:sldMkLst>
        <pc:spChg chg="mod">
          <ac:chgData name="Maria Jose Consuegra Laino" userId="8542074c-da4c-4f6d-88fb-ed787923a225" providerId="ADAL" clId="{4CAFCFF4-0D40-464D-B236-8EBA4F69CEE6}" dt="2020-07-03T22:54:57.045" v="766" actId="207"/>
          <ac:spMkLst>
            <pc:docMk/>
            <pc:sldMk cId="3707077334" sldId="274"/>
            <ac:spMk id="3" creationId="{20CE521D-BBD7-4BC9-8B39-7DF1794CE2AA}"/>
          </ac:spMkLst>
        </pc:spChg>
        <pc:spChg chg="add del mod">
          <ac:chgData name="Maria Jose Consuegra Laino" userId="8542074c-da4c-4f6d-88fb-ed787923a225" providerId="ADAL" clId="{4CAFCFF4-0D40-464D-B236-8EBA4F69CEE6}" dt="2020-07-04T19:15:06.016" v="2095"/>
          <ac:spMkLst>
            <pc:docMk/>
            <pc:sldMk cId="3707077334" sldId="274"/>
            <ac:spMk id="4" creationId="{8671A3CD-9494-4557-9F27-DDDA3F895FCB}"/>
          </ac:spMkLst>
        </pc:spChg>
        <pc:picChg chg="add del mod">
          <ac:chgData name="Maria Jose Consuegra Laino" userId="8542074c-da4c-4f6d-88fb-ed787923a225" providerId="ADAL" clId="{4CAFCFF4-0D40-464D-B236-8EBA4F69CEE6}" dt="2020-07-04T19:18:23.512" v="2199" actId="478"/>
          <ac:picMkLst>
            <pc:docMk/>
            <pc:sldMk cId="3707077334" sldId="274"/>
            <ac:picMk id="5" creationId="{FFC0CCC4-2C8A-4267-B5F9-A0D5E6DD0875}"/>
          </ac:picMkLst>
        </pc:picChg>
      </pc:sldChg>
      <pc:sldChg chg="del">
        <pc:chgData name="Maria Jose Consuegra Laino" userId="8542074c-da4c-4f6d-88fb-ed787923a225" providerId="ADAL" clId="{4CAFCFF4-0D40-464D-B236-8EBA4F69CEE6}" dt="2020-07-04T17:32:24.675" v="2019" actId="2696"/>
        <pc:sldMkLst>
          <pc:docMk/>
          <pc:sldMk cId="4047765357" sldId="280"/>
        </pc:sldMkLst>
      </pc:sldChg>
      <pc:sldChg chg="addSp delSp modSp add del">
        <pc:chgData name="Maria Jose Consuegra Laino" userId="8542074c-da4c-4f6d-88fb-ed787923a225" providerId="ADAL" clId="{4CAFCFF4-0D40-464D-B236-8EBA4F69CEE6}" dt="2020-07-03T22:39:07.162" v="684" actId="2696"/>
        <pc:sldMkLst>
          <pc:docMk/>
          <pc:sldMk cId="1203775125" sldId="282"/>
        </pc:sldMkLst>
        <pc:spChg chg="del">
          <ac:chgData name="Maria Jose Consuegra Laino" userId="8542074c-da4c-4f6d-88fb-ed787923a225" providerId="ADAL" clId="{4CAFCFF4-0D40-464D-B236-8EBA4F69CEE6}" dt="2020-07-03T05:14:19.662" v="261"/>
          <ac:spMkLst>
            <pc:docMk/>
            <pc:sldMk cId="1203775125" sldId="282"/>
            <ac:spMk id="2" creationId="{376D9D3A-0960-48D4-941C-7C040AB8E985}"/>
          </ac:spMkLst>
        </pc:spChg>
        <pc:spChg chg="add del mod">
          <ac:chgData name="Maria Jose Consuegra Laino" userId="8542074c-da4c-4f6d-88fb-ed787923a225" providerId="ADAL" clId="{4CAFCFF4-0D40-464D-B236-8EBA4F69CEE6}" dt="2020-07-03T05:14:33.717" v="262"/>
          <ac:spMkLst>
            <pc:docMk/>
            <pc:sldMk cId="1203775125" sldId="282"/>
            <ac:spMk id="3" creationId="{11BAF06D-C42A-4B14-816F-B3841E5C7AB0}"/>
          </ac:spMkLst>
        </pc:spChg>
        <pc:spChg chg="add del mod">
          <ac:chgData name="Maria Jose Consuegra Laino" userId="8542074c-da4c-4f6d-88fb-ed787923a225" providerId="ADAL" clId="{4CAFCFF4-0D40-464D-B236-8EBA4F69CEE6}" dt="2020-07-03T05:14:39.962" v="263"/>
          <ac:spMkLst>
            <pc:docMk/>
            <pc:sldMk cId="1203775125" sldId="282"/>
            <ac:spMk id="4" creationId="{6C2B64E7-91E9-40E9-B80C-3E94B2C48B34}"/>
          </ac:spMkLst>
        </pc:spChg>
        <pc:spChg chg="add mod">
          <ac:chgData name="Maria Jose Consuegra Laino" userId="8542074c-da4c-4f6d-88fb-ed787923a225" providerId="ADAL" clId="{4CAFCFF4-0D40-464D-B236-8EBA4F69CEE6}" dt="2020-07-03T05:14:54.301" v="282" actId="20577"/>
          <ac:spMkLst>
            <pc:docMk/>
            <pc:sldMk cId="1203775125" sldId="282"/>
            <ac:spMk id="5" creationId="{6C3F12A1-DE22-4462-AD09-4F417A7E496A}"/>
          </ac:spMkLst>
        </pc:spChg>
        <pc:spChg chg="add del mod">
          <ac:chgData name="Maria Jose Consuegra Laino" userId="8542074c-da4c-4f6d-88fb-ed787923a225" providerId="ADAL" clId="{4CAFCFF4-0D40-464D-B236-8EBA4F69CEE6}" dt="2020-07-03T05:25:35.368" v="359" actId="478"/>
          <ac:spMkLst>
            <pc:docMk/>
            <pc:sldMk cId="1203775125" sldId="282"/>
            <ac:spMk id="6" creationId="{C2B43187-F695-42E4-9E9B-99924DD9369A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03:28:02.519" v="85" actId="2696"/>
        <pc:sldMkLst>
          <pc:docMk/>
          <pc:sldMk cId="4133287867" sldId="282"/>
        </pc:sldMkLst>
        <pc:spChg chg="del">
          <ac:chgData name="Maria Jose Consuegra Laino" userId="8542074c-da4c-4f6d-88fb-ed787923a225" providerId="ADAL" clId="{4CAFCFF4-0D40-464D-B236-8EBA4F69CEE6}" dt="2020-07-03T03:27:35.587" v="84"/>
          <ac:spMkLst>
            <pc:docMk/>
            <pc:sldMk cId="4133287867" sldId="282"/>
            <ac:spMk id="2" creationId="{46058A5E-83E5-4955-B5FF-5191821B419E}"/>
          </ac:spMkLst>
        </pc:spChg>
        <pc:spChg chg="add mod">
          <ac:chgData name="Maria Jose Consuegra Laino" userId="8542074c-da4c-4f6d-88fb-ed787923a225" providerId="ADAL" clId="{4CAFCFF4-0D40-464D-B236-8EBA4F69CEE6}" dt="2020-07-03T03:27:35.587" v="84"/>
          <ac:spMkLst>
            <pc:docMk/>
            <pc:sldMk cId="4133287867" sldId="282"/>
            <ac:spMk id="3" creationId="{742F763D-AE3A-4FB5-8124-6CB798C0F892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22:39:07.184" v="685" actId="2696"/>
        <pc:sldMkLst>
          <pc:docMk/>
          <pc:sldMk cId="3237043017" sldId="283"/>
        </pc:sldMkLst>
        <pc:spChg chg="del">
          <ac:chgData name="Maria Jose Consuegra Laino" userId="8542074c-da4c-4f6d-88fb-ed787923a225" providerId="ADAL" clId="{4CAFCFF4-0D40-464D-B236-8EBA4F69CEE6}" dt="2020-07-03T21:38:04.235" v="445"/>
          <ac:spMkLst>
            <pc:docMk/>
            <pc:sldMk cId="3237043017" sldId="283"/>
            <ac:spMk id="2" creationId="{B41F5D06-C085-48B4-BAA8-A6DF5BE9BBB3}"/>
          </ac:spMkLst>
        </pc:spChg>
        <pc:spChg chg="add mod">
          <ac:chgData name="Maria Jose Consuegra Laino" userId="8542074c-da4c-4f6d-88fb-ed787923a225" providerId="ADAL" clId="{4CAFCFF4-0D40-464D-B236-8EBA4F69CEE6}" dt="2020-07-03T21:38:51.004" v="464" actId="20577"/>
          <ac:spMkLst>
            <pc:docMk/>
            <pc:sldMk cId="3237043017" sldId="283"/>
            <ac:spMk id="3" creationId="{2216E1F7-78D4-442A-95A8-9ECAC7C115DC}"/>
          </ac:spMkLst>
        </pc:spChg>
        <pc:picChg chg="add del mod">
          <ac:chgData name="Maria Jose Consuegra Laino" userId="8542074c-da4c-4f6d-88fb-ed787923a225" providerId="ADAL" clId="{4CAFCFF4-0D40-464D-B236-8EBA4F69CEE6}" dt="2020-07-03T22:25:55.013" v="673" actId="478"/>
          <ac:picMkLst>
            <pc:docMk/>
            <pc:sldMk cId="3237043017" sldId="283"/>
            <ac:picMk id="5" creationId="{C95AF0C3-234B-490D-9573-88EFCB1A1C67}"/>
          </ac:picMkLst>
        </pc:picChg>
      </pc:sldChg>
      <pc:sldChg chg="addSp delSp modSp add del">
        <pc:chgData name="Maria Jose Consuegra Laino" userId="8542074c-da4c-4f6d-88fb-ed787923a225" providerId="ADAL" clId="{4CAFCFF4-0D40-464D-B236-8EBA4F69CEE6}" dt="2020-07-03T05:23:48.759" v="348" actId="2696"/>
        <pc:sldMkLst>
          <pc:docMk/>
          <pc:sldMk cId="4131631015" sldId="283"/>
        </pc:sldMkLst>
        <pc:spChg chg="del">
          <ac:chgData name="Maria Jose Consuegra Laino" userId="8542074c-da4c-4f6d-88fb-ed787923a225" providerId="ADAL" clId="{4CAFCFF4-0D40-464D-B236-8EBA4F69CEE6}" dt="2020-07-03T05:22:47.153" v="328"/>
          <ac:spMkLst>
            <pc:docMk/>
            <pc:sldMk cId="4131631015" sldId="283"/>
            <ac:spMk id="2" creationId="{BC4BA6A3-49C7-41D2-BD6C-4CB76DF4E5F4}"/>
          </ac:spMkLst>
        </pc:spChg>
        <pc:spChg chg="add mod">
          <ac:chgData name="Maria Jose Consuegra Laino" userId="8542074c-da4c-4f6d-88fb-ed787923a225" providerId="ADAL" clId="{4CAFCFF4-0D40-464D-B236-8EBA4F69CEE6}" dt="2020-07-03T05:23:10.225" v="347" actId="20577"/>
          <ac:spMkLst>
            <pc:docMk/>
            <pc:sldMk cId="4131631015" sldId="283"/>
            <ac:spMk id="3" creationId="{823E20DB-6488-41D4-AFFE-D83E43E9F94C}"/>
          </ac:spMkLst>
        </pc:spChg>
      </pc:sldChg>
      <pc:sldChg chg="add del">
        <pc:chgData name="Maria Jose Consuegra Laino" userId="8542074c-da4c-4f6d-88fb-ed787923a225" providerId="ADAL" clId="{4CAFCFF4-0D40-464D-B236-8EBA4F69CEE6}" dt="2020-07-04T17:32:01.135" v="2016" actId="2696"/>
        <pc:sldMkLst>
          <pc:docMk/>
          <pc:sldMk cId="2153365857" sldId="284"/>
        </pc:sldMkLst>
      </pc:sldChg>
      <pc:sldChg chg="addSp delSp modSp add">
        <pc:chgData name="Maria Jose Consuegra Laino" userId="8542074c-da4c-4f6d-88fb-ed787923a225" providerId="ADAL" clId="{4CAFCFF4-0D40-464D-B236-8EBA4F69CEE6}" dt="2020-07-03T22:41:51.664" v="712" actId="20577"/>
        <pc:sldMkLst>
          <pc:docMk/>
          <pc:sldMk cId="634537453" sldId="285"/>
        </pc:sldMkLst>
        <pc:spChg chg="del">
          <ac:chgData name="Maria Jose Consuegra Laino" userId="8542074c-da4c-4f6d-88fb-ed787923a225" providerId="ADAL" clId="{4CAFCFF4-0D40-464D-B236-8EBA4F69CEE6}" dt="2020-07-03T22:39:29.346" v="689"/>
          <ac:spMkLst>
            <pc:docMk/>
            <pc:sldMk cId="634537453" sldId="285"/>
            <ac:spMk id="2" creationId="{A5DE8821-1AAA-4764-B76A-1F1896025B94}"/>
          </ac:spMkLst>
        </pc:spChg>
        <pc:spChg chg="add mod">
          <ac:chgData name="Maria Jose Consuegra Laino" userId="8542074c-da4c-4f6d-88fb-ed787923a225" providerId="ADAL" clId="{4CAFCFF4-0D40-464D-B236-8EBA4F69CEE6}" dt="2020-07-03T22:41:51.664" v="712" actId="20577"/>
          <ac:spMkLst>
            <pc:docMk/>
            <pc:sldMk cId="634537453" sldId="285"/>
            <ac:spMk id="3" creationId="{AB3610EC-17C0-4E2A-8086-E1550872252C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22:39:07.214" v="686" actId="2696"/>
        <pc:sldMkLst>
          <pc:docMk/>
          <pc:sldMk cId="1940941828" sldId="285"/>
        </pc:sldMkLst>
        <pc:spChg chg="del">
          <ac:chgData name="Maria Jose Consuegra Laino" userId="8542074c-da4c-4f6d-88fb-ed787923a225" providerId="ADAL" clId="{4CAFCFF4-0D40-464D-B236-8EBA4F69CEE6}" dt="2020-07-03T22:06:01.698" v="564"/>
          <ac:spMkLst>
            <pc:docMk/>
            <pc:sldMk cId="1940941828" sldId="285"/>
            <ac:spMk id="2" creationId="{CD8C6207-4919-4474-A81A-21FE4DEF33BB}"/>
          </ac:spMkLst>
        </pc:spChg>
        <pc:spChg chg="add mod">
          <ac:chgData name="Maria Jose Consuegra Laino" userId="8542074c-da4c-4f6d-88fb-ed787923a225" providerId="ADAL" clId="{4CAFCFF4-0D40-464D-B236-8EBA4F69CEE6}" dt="2020-07-03T22:25:17.902" v="672" actId="20577"/>
          <ac:spMkLst>
            <pc:docMk/>
            <pc:sldMk cId="1940941828" sldId="285"/>
            <ac:spMk id="3" creationId="{92362932-9C27-42E7-A8C1-BF4EE942D203}"/>
          </ac:spMkLst>
        </pc:spChg>
      </pc:sldChg>
      <pc:sldChg chg="addSp delSp modSp add">
        <pc:chgData name="Maria Jose Consuegra Laino" userId="8542074c-da4c-4f6d-88fb-ed787923a225" providerId="ADAL" clId="{4CAFCFF4-0D40-464D-B236-8EBA4F69CEE6}" dt="2020-07-04T19:24:05.359" v="2217" actId="1076"/>
        <pc:sldMkLst>
          <pc:docMk/>
          <pc:sldMk cId="2568886713" sldId="286"/>
        </pc:sldMkLst>
        <pc:spChg chg="mod">
          <ac:chgData name="Maria Jose Consuegra Laino" userId="8542074c-da4c-4f6d-88fb-ed787923a225" providerId="ADAL" clId="{4CAFCFF4-0D40-464D-B236-8EBA4F69CEE6}" dt="2020-07-03T23:01:40.579" v="914" actId="207"/>
          <ac:spMkLst>
            <pc:docMk/>
            <pc:sldMk cId="2568886713" sldId="286"/>
            <ac:spMk id="5" creationId="{15385A08-BF51-4F8C-8540-BB29546CD32D}"/>
          </ac:spMkLst>
        </pc:spChg>
        <pc:spChg chg="mod">
          <ac:chgData name="Maria Jose Consuegra Laino" userId="8542074c-da4c-4f6d-88fb-ed787923a225" providerId="ADAL" clId="{4CAFCFF4-0D40-464D-B236-8EBA4F69CEE6}" dt="2020-07-03T23:01:36.232" v="903" actId="207"/>
          <ac:spMkLst>
            <pc:docMk/>
            <pc:sldMk cId="2568886713" sldId="286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4T19:22:41.610" v="2212" actId="1076"/>
          <ac:spMkLst>
            <pc:docMk/>
            <pc:sldMk cId="2568886713" sldId="286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4T00:08:53.929" v="1949" actId="20577"/>
          <ac:spMkLst>
            <pc:docMk/>
            <pc:sldMk cId="2568886713" sldId="286"/>
            <ac:spMk id="12" creationId="{D175CEA8-6072-4BDA-9ECB-E491126986B2}"/>
          </ac:spMkLst>
        </pc:spChg>
        <pc:picChg chg="add del mod">
          <ac:chgData name="Maria Jose Consuegra Laino" userId="8542074c-da4c-4f6d-88fb-ed787923a225" providerId="ADAL" clId="{4CAFCFF4-0D40-464D-B236-8EBA4F69CEE6}" dt="2020-07-04T19:24:05.359" v="2217" actId="1076"/>
          <ac:picMkLst>
            <pc:docMk/>
            <pc:sldMk cId="2568886713" sldId="286"/>
            <ac:picMk id="10" creationId="{38061DFD-1049-4F47-94EE-3D5925C3E557}"/>
          </ac:picMkLst>
        </pc:picChg>
        <pc:picChg chg="mod">
          <ac:chgData name="Maria Jose Consuegra Laino" userId="8542074c-da4c-4f6d-88fb-ed787923a225" providerId="ADAL" clId="{4CAFCFF4-0D40-464D-B236-8EBA4F69CEE6}" dt="2020-07-04T19:22:32.105" v="2211" actId="1076"/>
          <ac:picMkLst>
            <pc:docMk/>
            <pc:sldMk cId="2568886713" sldId="286"/>
            <ac:picMk id="6146" creationId="{513F6270-3A8F-4924-A745-16758A1D5EA4}"/>
          </ac:picMkLst>
        </pc:picChg>
      </pc:sldChg>
      <pc:sldChg chg="addSp delSp modSp add del ord">
        <pc:chgData name="Maria Jose Consuegra Laino" userId="8542074c-da4c-4f6d-88fb-ed787923a225" providerId="ADAL" clId="{4CAFCFF4-0D40-464D-B236-8EBA4F69CEE6}" dt="2020-07-04T19:22:01.239" v="2206" actId="2696"/>
        <pc:sldMkLst>
          <pc:docMk/>
          <pc:sldMk cId="1610806574" sldId="287"/>
        </pc:sldMkLst>
        <pc:spChg chg="add del">
          <ac:chgData name="Maria Jose Consuegra Laino" userId="8542074c-da4c-4f6d-88fb-ed787923a225" providerId="ADAL" clId="{4CAFCFF4-0D40-464D-B236-8EBA4F69CEE6}" dt="2020-07-04T19:13:46.888" v="2085" actId="478"/>
          <ac:spMkLst>
            <pc:docMk/>
            <pc:sldMk cId="1610806574" sldId="287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4T19:14:30.538" v="2091" actId="207"/>
          <ac:spMkLst>
            <pc:docMk/>
            <pc:sldMk cId="1610806574" sldId="287"/>
            <ac:spMk id="8" creationId="{60AE1263-3626-4708-A8A8-4FEE3BF11A4D}"/>
          </ac:spMkLst>
        </pc:spChg>
        <pc:spChg chg="add">
          <ac:chgData name="Maria Jose Consuegra Laino" userId="8542074c-da4c-4f6d-88fb-ed787923a225" providerId="ADAL" clId="{4CAFCFF4-0D40-464D-B236-8EBA4F69CEE6}" dt="2020-07-04T17:26:11.860" v="2008"/>
          <ac:spMkLst>
            <pc:docMk/>
            <pc:sldMk cId="1610806574" sldId="287"/>
            <ac:spMk id="10" creationId="{4DB685F4-C753-41ED-9A3B-9C029BB40808}"/>
          </ac:spMkLst>
        </pc:spChg>
        <pc:spChg chg="add">
          <ac:chgData name="Maria Jose Consuegra Laino" userId="8542074c-da4c-4f6d-88fb-ed787923a225" providerId="ADAL" clId="{4CAFCFF4-0D40-464D-B236-8EBA4F69CEE6}" dt="2020-07-04T17:26:11.860" v="2008"/>
          <ac:spMkLst>
            <pc:docMk/>
            <pc:sldMk cId="1610806574" sldId="287"/>
            <ac:spMk id="11" creationId="{59DDB572-C9F0-4DD1-B35A-A093B02C9999}"/>
          </ac:spMkLst>
        </pc:spChg>
        <pc:spChg chg="add del">
          <ac:chgData name="Maria Jose Consuegra Laino" userId="8542074c-da4c-4f6d-88fb-ed787923a225" providerId="ADAL" clId="{4CAFCFF4-0D40-464D-B236-8EBA4F69CEE6}" dt="2020-07-04T17:26:32.086" v="2011" actId="478"/>
          <ac:spMkLst>
            <pc:docMk/>
            <pc:sldMk cId="1610806574" sldId="287"/>
            <ac:spMk id="12" creationId="{5D494543-4896-4AED-BDEB-7FC4508FF1B7}"/>
          </ac:spMkLst>
        </pc:spChg>
        <pc:spChg chg="add del mod">
          <ac:chgData name="Maria Jose Consuegra Laino" userId="8542074c-da4c-4f6d-88fb-ed787923a225" providerId="ADAL" clId="{4CAFCFF4-0D40-464D-B236-8EBA4F69CEE6}" dt="2020-07-04T19:13:35.657" v="2081"/>
          <ac:spMkLst>
            <pc:docMk/>
            <pc:sldMk cId="1610806574" sldId="287"/>
            <ac:spMk id="12" creationId="{E917823F-EC0A-46AE-A86E-B71FD4A6347C}"/>
          </ac:spMkLst>
        </pc:spChg>
        <pc:spChg chg="add del">
          <ac:chgData name="Maria Jose Consuegra Laino" userId="8542074c-da4c-4f6d-88fb-ed787923a225" providerId="ADAL" clId="{4CAFCFF4-0D40-464D-B236-8EBA4F69CEE6}" dt="2020-07-04T19:13:46.342" v="2084"/>
          <ac:spMkLst>
            <pc:docMk/>
            <pc:sldMk cId="1610806574" sldId="287"/>
            <ac:spMk id="13" creationId="{CAB58B83-322B-489D-9A2C-F4D0B6A80358}"/>
          </ac:spMkLst>
        </pc:spChg>
        <pc:spChg chg="add del mod">
          <ac:chgData name="Maria Jose Consuegra Laino" userId="8542074c-da4c-4f6d-88fb-ed787923a225" providerId="ADAL" clId="{4CAFCFF4-0D40-464D-B236-8EBA4F69CEE6}" dt="2020-07-04T19:14:32.974" v="2092" actId="478"/>
          <ac:spMkLst>
            <pc:docMk/>
            <pc:sldMk cId="1610806574" sldId="287"/>
            <ac:spMk id="14" creationId="{87BBB588-8A0F-4672-848F-92E667B83445}"/>
          </ac:spMkLst>
        </pc:spChg>
        <pc:spChg chg="add del">
          <ac:chgData name="Maria Jose Consuegra Laino" userId="8542074c-da4c-4f6d-88fb-ed787923a225" providerId="ADAL" clId="{4CAFCFF4-0D40-464D-B236-8EBA4F69CEE6}" dt="2020-07-04T17:26:31.294" v="2010"/>
          <ac:spMkLst>
            <pc:docMk/>
            <pc:sldMk cId="1610806574" sldId="287"/>
            <ac:spMk id="15" creationId="{741BC155-FAF2-4695-A7C8-E06923E8914F}"/>
          </ac:spMkLst>
        </pc:spChg>
        <pc:spChg chg="add mod">
          <ac:chgData name="Maria Jose Consuegra Laino" userId="8542074c-da4c-4f6d-88fb-ed787923a225" providerId="ADAL" clId="{4CAFCFF4-0D40-464D-B236-8EBA4F69CEE6}" dt="2020-07-04T19:01:44.372" v="2021" actId="1076"/>
          <ac:spMkLst>
            <pc:docMk/>
            <pc:sldMk cId="1610806574" sldId="287"/>
            <ac:spMk id="18" creationId="{40D686E3-637C-46E9-93D2-ABA4CED2BDD7}"/>
          </ac:spMkLst>
        </pc:spChg>
        <pc:picChg chg="add del">
          <ac:chgData name="Maria Jose Consuegra Laino" userId="8542074c-da4c-4f6d-88fb-ed787923a225" providerId="ADAL" clId="{4CAFCFF4-0D40-464D-B236-8EBA4F69CEE6}" dt="2020-07-04T17:26:32.086" v="2011" actId="478"/>
          <ac:picMkLst>
            <pc:docMk/>
            <pc:sldMk cId="1610806574" sldId="287"/>
            <ac:picMk id="7" creationId="{1367D75E-107F-4FF2-BA34-49C7F6C28B9F}"/>
          </ac:picMkLst>
        </pc:picChg>
        <pc:picChg chg="del">
          <ac:chgData name="Maria Jose Consuegra Laino" userId="8542074c-da4c-4f6d-88fb-ed787923a225" providerId="ADAL" clId="{4CAFCFF4-0D40-464D-B236-8EBA4F69CEE6}" dt="2020-07-04T17:26:00.105" v="2007" actId="478"/>
          <ac:picMkLst>
            <pc:docMk/>
            <pc:sldMk cId="1610806574" sldId="287"/>
            <ac:picMk id="9" creationId="{98284594-6A95-4629-AB80-F0D6AA792047}"/>
          </ac:picMkLst>
        </pc:picChg>
        <pc:picChg chg="add del">
          <ac:chgData name="Maria Jose Consuegra Laino" userId="8542074c-da4c-4f6d-88fb-ed787923a225" providerId="ADAL" clId="{4CAFCFF4-0D40-464D-B236-8EBA4F69CEE6}" dt="2020-07-04T17:26:31.294" v="2010"/>
          <ac:picMkLst>
            <pc:docMk/>
            <pc:sldMk cId="1610806574" sldId="287"/>
            <ac:picMk id="13" creationId="{0DFE8421-F37F-44D3-88B1-B2FD9B940238}"/>
          </ac:picMkLst>
        </pc:picChg>
        <pc:picChg chg="add del">
          <ac:chgData name="Maria Jose Consuegra Laino" userId="8542074c-da4c-4f6d-88fb-ed787923a225" providerId="ADAL" clId="{4CAFCFF4-0D40-464D-B236-8EBA4F69CEE6}" dt="2020-07-04T17:26:31.294" v="2010"/>
          <ac:picMkLst>
            <pc:docMk/>
            <pc:sldMk cId="1610806574" sldId="287"/>
            <ac:picMk id="14" creationId="{DDCE7E45-CEED-459F-AE77-2C9133F700EB}"/>
          </ac:picMkLst>
        </pc:picChg>
        <pc:picChg chg="add del">
          <ac:chgData name="Maria Jose Consuegra Laino" userId="8542074c-da4c-4f6d-88fb-ed787923a225" providerId="ADAL" clId="{4CAFCFF4-0D40-464D-B236-8EBA4F69CEE6}" dt="2020-07-04T19:04:15.330" v="2036" actId="478"/>
          <ac:picMkLst>
            <pc:docMk/>
            <pc:sldMk cId="1610806574" sldId="287"/>
            <ac:picMk id="16" creationId="{C1696F98-4F06-4750-9514-B44418EFF8D0}"/>
          </ac:picMkLst>
        </pc:picChg>
        <pc:picChg chg="add mod">
          <ac:chgData name="Maria Jose Consuegra Laino" userId="8542074c-da4c-4f6d-88fb-ed787923a225" providerId="ADAL" clId="{4CAFCFF4-0D40-464D-B236-8EBA4F69CEE6}" dt="2020-07-04T19:06:27.945" v="2052" actId="1076"/>
          <ac:picMkLst>
            <pc:docMk/>
            <pc:sldMk cId="1610806574" sldId="287"/>
            <ac:picMk id="17" creationId="{D64F54B5-8CF0-4853-98CD-302D4723196D}"/>
          </ac:picMkLst>
        </pc:picChg>
        <pc:picChg chg="add del mod">
          <ac:chgData name="Maria Jose Consuegra Laino" userId="8542074c-da4c-4f6d-88fb-ed787923a225" providerId="ADAL" clId="{4CAFCFF4-0D40-464D-B236-8EBA4F69CEE6}" dt="2020-07-04T19:05:01.689" v="2040" actId="478"/>
          <ac:picMkLst>
            <pc:docMk/>
            <pc:sldMk cId="1610806574" sldId="287"/>
            <ac:picMk id="1026" creationId="{3DDE77C2-10ED-414C-8D52-8251EB237EC9}"/>
          </ac:picMkLst>
        </pc:picChg>
        <pc:picChg chg="add mod">
          <ac:chgData name="Maria Jose Consuegra Laino" userId="8542074c-da4c-4f6d-88fb-ed787923a225" providerId="ADAL" clId="{4CAFCFF4-0D40-464D-B236-8EBA4F69CEE6}" dt="2020-07-04T19:05:58.139" v="2050" actId="1076"/>
          <ac:picMkLst>
            <pc:docMk/>
            <pc:sldMk cId="1610806574" sldId="287"/>
            <ac:picMk id="1028" creationId="{53FFA010-E306-4BC0-99FA-F6F42B742A3D}"/>
          </ac:picMkLst>
        </pc:picChg>
        <pc:picChg chg="del">
          <ac:chgData name="Maria Jose Consuegra Laino" userId="8542074c-da4c-4f6d-88fb-ed787923a225" providerId="ADAL" clId="{4CAFCFF4-0D40-464D-B236-8EBA4F69CEE6}" dt="2020-07-04T17:26:00.105" v="2007" actId="478"/>
          <ac:picMkLst>
            <pc:docMk/>
            <pc:sldMk cId="1610806574" sldId="287"/>
            <ac:picMk id="6146" creationId="{513F6270-3A8F-4924-A745-16758A1D5EA4}"/>
          </ac:picMkLst>
        </pc:picChg>
      </pc:sldChg>
      <pc:sldChg chg="add del ord">
        <pc:chgData name="Maria Jose Consuegra Laino" userId="8542074c-da4c-4f6d-88fb-ed787923a225" providerId="ADAL" clId="{4CAFCFF4-0D40-464D-B236-8EBA4F69CEE6}" dt="2020-07-04T00:08:24.117" v="1946" actId="2696"/>
        <pc:sldMkLst>
          <pc:docMk/>
          <pc:sldMk cId="2053002360" sldId="287"/>
        </pc:sldMkLst>
      </pc:sldChg>
      <pc:sldChg chg="addSp delSp modSp add del">
        <pc:chgData name="Maria Jose Consuegra Laino" userId="8542074c-da4c-4f6d-88fb-ed787923a225" providerId="ADAL" clId="{4CAFCFF4-0D40-464D-B236-8EBA4F69CEE6}" dt="2020-07-03T23:04:17.313" v="1502" actId="2696"/>
        <pc:sldMkLst>
          <pc:docMk/>
          <pc:sldMk cId="3852765484" sldId="287"/>
        </pc:sldMkLst>
        <pc:spChg chg="mod topLvl">
          <ac:chgData name="Maria Jose Consuegra Laino" userId="8542074c-da4c-4f6d-88fb-ed787923a225" providerId="ADAL" clId="{4CAFCFF4-0D40-464D-B236-8EBA4F69CEE6}" dt="2020-07-03T23:03:13.476" v="991" actId="164"/>
          <ac:spMkLst>
            <pc:docMk/>
            <pc:sldMk cId="3852765484" sldId="287"/>
            <ac:spMk id="5" creationId="{15385A08-BF51-4F8C-8540-BB29546CD32D}"/>
          </ac:spMkLst>
        </pc:spChg>
        <pc:spChg chg="mod topLvl">
          <ac:chgData name="Maria Jose Consuegra Laino" userId="8542074c-da4c-4f6d-88fb-ed787923a225" providerId="ADAL" clId="{4CAFCFF4-0D40-464D-B236-8EBA4F69CEE6}" dt="2020-07-03T23:03:13.476" v="991" actId="164"/>
          <ac:spMkLst>
            <pc:docMk/>
            <pc:sldMk cId="3852765484" sldId="287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3T23:04:05.569" v="1501" actId="1037"/>
          <ac:spMkLst>
            <pc:docMk/>
            <pc:sldMk cId="3852765484" sldId="287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3T23:03:55.874" v="1375" actId="1037"/>
          <ac:spMkLst>
            <pc:docMk/>
            <pc:sldMk cId="3852765484" sldId="287"/>
            <ac:spMk id="8" creationId="{60AE1263-3626-4708-A8A8-4FEE3BF11A4D}"/>
          </ac:spMkLst>
        </pc:spChg>
        <pc:spChg chg="mod">
          <ac:chgData name="Maria Jose Consuegra Laino" userId="8542074c-da4c-4f6d-88fb-ed787923a225" providerId="ADAL" clId="{4CAFCFF4-0D40-464D-B236-8EBA4F69CEE6}" dt="2020-07-03T23:03:01.489" v="990" actId="121"/>
          <ac:spMkLst>
            <pc:docMk/>
            <pc:sldMk cId="3852765484" sldId="287"/>
            <ac:spMk id="11" creationId="{F44C4B61-84AB-4487-B405-C938C6D44554}"/>
          </ac:spMkLst>
        </pc:spChg>
        <pc:spChg chg="mod">
          <ac:chgData name="Maria Jose Consuegra Laino" userId="8542074c-da4c-4f6d-88fb-ed787923a225" providerId="ADAL" clId="{4CAFCFF4-0D40-464D-B236-8EBA4F69CEE6}" dt="2020-07-03T23:03:01.489" v="990" actId="121"/>
          <ac:spMkLst>
            <pc:docMk/>
            <pc:sldMk cId="3852765484" sldId="287"/>
            <ac:spMk id="12" creationId="{D175CEA8-6072-4BDA-9ECB-E491126986B2}"/>
          </ac:spMkLst>
        </pc:spChg>
        <pc:grpChg chg="add del mod">
          <ac:chgData name="Maria Jose Consuegra Laino" userId="8542074c-da4c-4f6d-88fb-ed787923a225" providerId="ADAL" clId="{4CAFCFF4-0D40-464D-B236-8EBA4F69CEE6}" dt="2020-07-03T23:02:16.673" v="917" actId="165"/>
          <ac:grpSpMkLst>
            <pc:docMk/>
            <pc:sldMk cId="3852765484" sldId="287"/>
            <ac:grpSpMk id="2" creationId="{326D0352-544D-41A6-B7FF-72A62AC91B2D}"/>
          </ac:grpSpMkLst>
        </pc:grpChg>
        <pc:grpChg chg="add del mod">
          <ac:chgData name="Maria Jose Consuegra Laino" userId="8542074c-da4c-4f6d-88fb-ed787923a225" providerId="ADAL" clId="{4CAFCFF4-0D40-464D-B236-8EBA4F69CEE6}" dt="2020-07-03T23:02:30.150" v="919" actId="165"/>
          <ac:grpSpMkLst>
            <pc:docMk/>
            <pc:sldMk cId="3852765484" sldId="287"/>
            <ac:grpSpMk id="3" creationId="{2AB587B7-312F-4DA1-9D23-249F74E58F80}"/>
          </ac:grpSpMkLst>
        </pc:grpChg>
        <pc:grpChg chg="add mod">
          <ac:chgData name="Maria Jose Consuegra Laino" userId="8542074c-da4c-4f6d-88fb-ed787923a225" providerId="ADAL" clId="{4CAFCFF4-0D40-464D-B236-8EBA4F69CEE6}" dt="2020-07-03T23:03:21.990" v="1052" actId="1037"/>
          <ac:grpSpMkLst>
            <pc:docMk/>
            <pc:sldMk cId="3852765484" sldId="287"/>
            <ac:grpSpMk id="4" creationId="{45618EF1-CB9D-4BFF-B705-80C71CAFD150}"/>
          </ac:grpSpMkLst>
        </pc:grpChg>
        <pc:picChg chg="mod">
          <ac:chgData name="Maria Jose Consuegra Laino" userId="8542074c-da4c-4f6d-88fb-ed787923a225" providerId="ADAL" clId="{4CAFCFF4-0D40-464D-B236-8EBA4F69CEE6}" dt="2020-07-03T23:03:40.422" v="1203" actId="1038"/>
          <ac:picMkLst>
            <pc:docMk/>
            <pc:sldMk cId="3852765484" sldId="287"/>
            <ac:picMk id="10" creationId="{38061DFD-1049-4F47-94EE-3D5925C3E557}"/>
          </ac:picMkLst>
        </pc:picChg>
        <pc:picChg chg="mod">
          <ac:chgData name="Maria Jose Consuegra Laino" userId="8542074c-da4c-4f6d-88fb-ed787923a225" providerId="ADAL" clId="{4CAFCFF4-0D40-464D-B236-8EBA4F69CEE6}" dt="2020-07-03T23:03:40.422" v="1203" actId="1038"/>
          <ac:picMkLst>
            <pc:docMk/>
            <pc:sldMk cId="3852765484" sldId="287"/>
            <ac:picMk id="6146" creationId="{513F6270-3A8F-4924-A745-16758A1D5EA4}"/>
          </ac:picMkLst>
        </pc:picChg>
      </pc:sldChg>
      <pc:sldChg chg="add del">
        <pc:chgData name="Maria Jose Consuegra Laino" userId="8542074c-da4c-4f6d-88fb-ed787923a225" providerId="ADAL" clId="{4CAFCFF4-0D40-464D-B236-8EBA4F69CEE6}" dt="2020-07-04T00:07:48.752" v="1940" actId="2696"/>
        <pc:sldMkLst>
          <pc:docMk/>
          <pc:sldMk cId="1075875839" sldId="288"/>
        </pc:sldMkLst>
      </pc:sldChg>
      <pc:sldChg chg="modSp add del">
        <pc:chgData name="Maria Jose Consuegra Laino" userId="8542074c-da4c-4f6d-88fb-ed787923a225" providerId="ADAL" clId="{4CAFCFF4-0D40-464D-B236-8EBA4F69CEE6}" dt="2020-07-04T19:08:58.362" v="2077" actId="2696"/>
        <pc:sldMkLst>
          <pc:docMk/>
          <pc:sldMk cId="3910256322" sldId="288"/>
        </pc:sldMkLst>
        <pc:spChg chg="mod">
          <ac:chgData name="Maria Jose Consuegra Laino" userId="8542074c-da4c-4f6d-88fb-ed787923a225" providerId="ADAL" clId="{4CAFCFF4-0D40-464D-B236-8EBA4F69CEE6}" dt="2020-07-04T19:08:53.062" v="2076" actId="20577"/>
          <ac:spMkLst>
            <pc:docMk/>
            <pc:sldMk cId="3910256322" sldId="288"/>
            <ac:spMk id="10" creationId="{4DB685F4-C753-41ED-9A3B-9C029BB40808}"/>
          </ac:spMkLst>
        </pc:spChg>
        <pc:picChg chg="mod">
          <ac:chgData name="Maria Jose Consuegra Laino" userId="8542074c-da4c-4f6d-88fb-ed787923a225" providerId="ADAL" clId="{4CAFCFF4-0D40-464D-B236-8EBA4F69CEE6}" dt="2020-07-04T19:08:46.901" v="2073" actId="1076"/>
          <ac:picMkLst>
            <pc:docMk/>
            <pc:sldMk cId="3910256322" sldId="288"/>
            <ac:picMk id="17" creationId="{D64F54B5-8CF0-4853-98CD-302D4723196D}"/>
          </ac:picMkLst>
        </pc:picChg>
      </pc:sldChg>
      <pc:sldChg chg="add del">
        <pc:chgData name="Maria Jose Consuegra Laino" userId="8542074c-da4c-4f6d-88fb-ed787923a225" providerId="ADAL" clId="{4CAFCFF4-0D40-464D-B236-8EBA4F69CEE6}" dt="2020-07-04T00:07:48.723" v="1939" actId="2696"/>
        <pc:sldMkLst>
          <pc:docMk/>
          <pc:sldMk cId="3338327973" sldId="289"/>
        </pc:sldMkLst>
      </pc:sldChg>
      <pc:sldChg chg="add del">
        <pc:chgData name="Maria Jose Consuegra Laino" userId="8542074c-da4c-4f6d-88fb-ed787923a225" providerId="ADAL" clId="{4CAFCFF4-0D40-464D-B236-8EBA4F69CEE6}" dt="2020-07-04T00:07:48.691" v="1938" actId="2696"/>
        <pc:sldMkLst>
          <pc:docMk/>
          <pc:sldMk cId="304567509" sldId="290"/>
        </pc:sldMkLst>
      </pc:sldChg>
      <pc:sldChg chg="add del">
        <pc:chgData name="Maria Jose Consuegra Laino" userId="8542074c-da4c-4f6d-88fb-ed787923a225" providerId="ADAL" clId="{4CAFCFF4-0D40-464D-B236-8EBA4F69CEE6}" dt="2020-07-04T00:07:48.656" v="1937" actId="2696"/>
        <pc:sldMkLst>
          <pc:docMk/>
          <pc:sldMk cId="631020640" sldId="291"/>
        </pc:sldMkLst>
      </pc:sldChg>
      <pc:sldChg chg="add del">
        <pc:chgData name="Maria Jose Consuegra Laino" userId="8542074c-da4c-4f6d-88fb-ed787923a225" providerId="ADAL" clId="{4CAFCFF4-0D40-464D-B236-8EBA4F69CEE6}" dt="2020-07-04T00:07:48.624" v="1936" actId="2696"/>
        <pc:sldMkLst>
          <pc:docMk/>
          <pc:sldMk cId="300395537" sldId="292"/>
        </pc:sldMkLst>
      </pc:sldChg>
      <pc:sldChg chg="add del">
        <pc:chgData name="Maria Jose Consuegra Laino" userId="8542074c-da4c-4f6d-88fb-ed787923a225" providerId="ADAL" clId="{4CAFCFF4-0D40-464D-B236-8EBA4F69CEE6}" dt="2020-07-04T00:07:48.591" v="1935" actId="2696"/>
        <pc:sldMkLst>
          <pc:docMk/>
          <pc:sldMk cId="238569667" sldId="293"/>
        </pc:sldMkLst>
      </pc:sldChg>
      <pc:sldChg chg="add del">
        <pc:chgData name="Maria Jose Consuegra Laino" userId="8542074c-da4c-4f6d-88fb-ed787923a225" providerId="ADAL" clId="{4CAFCFF4-0D40-464D-B236-8EBA4F69CEE6}" dt="2020-07-04T00:07:48.557" v="1934" actId="2696"/>
        <pc:sldMkLst>
          <pc:docMk/>
          <pc:sldMk cId="2742177026" sldId="294"/>
        </pc:sldMkLst>
      </pc:sldChg>
      <pc:sldChg chg="add del">
        <pc:chgData name="Maria Jose Consuegra Laino" userId="8542074c-da4c-4f6d-88fb-ed787923a225" providerId="ADAL" clId="{4CAFCFF4-0D40-464D-B236-8EBA4F69CEE6}" dt="2020-07-04T00:07:48.524" v="1933" actId="2696"/>
        <pc:sldMkLst>
          <pc:docMk/>
          <pc:sldMk cId="3926847920" sldId="295"/>
        </pc:sldMkLst>
      </pc:sldChg>
      <pc:sldChg chg="add del">
        <pc:chgData name="Maria Jose Consuegra Laino" userId="8542074c-da4c-4f6d-88fb-ed787923a225" providerId="ADAL" clId="{4CAFCFF4-0D40-464D-B236-8EBA4F69CEE6}" dt="2020-07-04T00:07:48.491" v="1932" actId="2696"/>
        <pc:sldMkLst>
          <pc:docMk/>
          <pc:sldMk cId="529093006" sldId="296"/>
        </pc:sldMkLst>
      </pc:sldChg>
      <pc:sldChg chg="add del">
        <pc:chgData name="Maria Jose Consuegra Laino" userId="8542074c-da4c-4f6d-88fb-ed787923a225" providerId="ADAL" clId="{4CAFCFF4-0D40-464D-B236-8EBA4F69CEE6}" dt="2020-07-04T00:07:48.457" v="1931" actId="2696"/>
        <pc:sldMkLst>
          <pc:docMk/>
          <pc:sldMk cId="2069047454" sldId="297"/>
        </pc:sldMkLst>
      </pc:sldChg>
      <pc:sldChg chg="add del">
        <pc:chgData name="Maria Jose Consuegra Laino" userId="8542074c-da4c-4f6d-88fb-ed787923a225" providerId="ADAL" clId="{4CAFCFF4-0D40-464D-B236-8EBA4F69CEE6}" dt="2020-07-04T00:07:48.424" v="1930" actId="2696"/>
        <pc:sldMkLst>
          <pc:docMk/>
          <pc:sldMk cId="960267061" sldId="298"/>
        </pc:sldMkLst>
      </pc:sldChg>
      <pc:sldChg chg="add del">
        <pc:chgData name="Maria Jose Consuegra Laino" userId="8542074c-da4c-4f6d-88fb-ed787923a225" providerId="ADAL" clId="{4CAFCFF4-0D40-464D-B236-8EBA4F69CEE6}" dt="2020-07-04T00:07:48.390" v="1929" actId="2696"/>
        <pc:sldMkLst>
          <pc:docMk/>
          <pc:sldMk cId="1733953474" sldId="299"/>
        </pc:sldMkLst>
      </pc:sldChg>
      <pc:sldChg chg="add del">
        <pc:chgData name="Maria Jose Consuegra Laino" userId="8542074c-da4c-4f6d-88fb-ed787923a225" providerId="ADAL" clId="{4CAFCFF4-0D40-464D-B236-8EBA4F69CEE6}" dt="2020-07-04T00:07:48.357" v="1928" actId="2696"/>
        <pc:sldMkLst>
          <pc:docMk/>
          <pc:sldMk cId="3896204847" sldId="300"/>
        </pc:sldMkLst>
      </pc:sldChg>
      <pc:sldChg chg="add del">
        <pc:chgData name="Maria Jose Consuegra Laino" userId="8542074c-da4c-4f6d-88fb-ed787923a225" providerId="ADAL" clId="{4CAFCFF4-0D40-464D-B236-8EBA4F69CEE6}" dt="2020-07-04T00:07:48.323" v="1927" actId="2696"/>
        <pc:sldMkLst>
          <pc:docMk/>
          <pc:sldMk cId="219619090" sldId="301"/>
        </pc:sldMkLst>
      </pc:sldChg>
      <pc:sldChg chg="add del">
        <pc:chgData name="Maria Jose Consuegra Laino" userId="8542074c-da4c-4f6d-88fb-ed787923a225" providerId="ADAL" clId="{4CAFCFF4-0D40-464D-B236-8EBA4F69CEE6}" dt="2020-07-04T00:07:48.290" v="1926" actId="2696"/>
        <pc:sldMkLst>
          <pc:docMk/>
          <pc:sldMk cId="1182530890" sldId="302"/>
        </pc:sldMkLst>
      </pc:sldChg>
      <pc:sldChg chg="add del">
        <pc:chgData name="Maria Jose Consuegra Laino" userId="8542074c-da4c-4f6d-88fb-ed787923a225" providerId="ADAL" clId="{4CAFCFF4-0D40-464D-B236-8EBA4F69CEE6}" dt="2020-07-04T00:07:48.257" v="1925" actId="2696"/>
        <pc:sldMkLst>
          <pc:docMk/>
          <pc:sldMk cId="2799079266" sldId="303"/>
        </pc:sldMkLst>
      </pc:sldChg>
      <pc:sldChg chg="add del">
        <pc:chgData name="Maria Jose Consuegra Laino" userId="8542074c-da4c-4f6d-88fb-ed787923a225" providerId="ADAL" clId="{4CAFCFF4-0D40-464D-B236-8EBA4F69CEE6}" dt="2020-07-04T00:07:48.225" v="1924" actId="2696"/>
        <pc:sldMkLst>
          <pc:docMk/>
          <pc:sldMk cId="1235226255" sldId="304"/>
        </pc:sldMkLst>
      </pc:sldChg>
      <pc:sldChg chg="add del">
        <pc:chgData name="Maria Jose Consuegra Laino" userId="8542074c-da4c-4f6d-88fb-ed787923a225" providerId="ADAL" clId="{4CAFCFF4-0D40-464D-B236-8EBA4F69CEE6}" dt="2020-07-04T00:07:48.191" v="1923" actId="2696"/>
        <pc:sldMkLst>
          <pc:docMk/>
          <pc:sldMk cId="3111319542" sldId="305"/>
        </pc:sldMkLst>
      </pc:sldChg>
      <pc:sldChg chg="add del">
        <pc:chgData name="Maria Jose Consuegra Laino" userId="8542074c-da4c-4f6d-88fb-ed787923a225" providerId="ADAL" clId="{4CAFCFF4-0D40-464D-B236-8EBA4F69CEE6}" dt="2020-07-04T00:07:48.157" v="1922" actId="2696"/>
        <pc:sldMkLst>
          <pc:docMk/>
          <pc:sldMk cId="4098707286" sldId="306"/>
        </pc:sldMkLst>
      </pc:sldChg>
      <pc:sldChg chg="add del">
        <pc:chgData name="Maria Jose Consuegra Laino" userId="8542074c-da4c-4f6d-88fb-ed787923a225" providerId="ADAL" clId="{4CAFCFF4-0D40-464D-B236-8EBA4F69CEE6}" dt="2020-07-04T00:07:48.125" v="1921" actId="2696"/>
        <pc:sldMkLst>
          <pc:docMk/>
          <pc:sldMk cId="4265526765" sldId="307"/>
        </pc:sldMkLst>
      </pc:sldChg>
      <pc:sldChg chg="add del">
        <pc:chgData name="Maria Jose Consuegra Laino" userId="8542074c-da4c-4f6d-88fb-ed787923a225" providerId="ADAL" clId="{4CAFCFF4-0D40-464D-B236-8EBA4F69CEE6}" dt="2020-07-04T00:07:48.088" v="1920" actId="2696"/>
        <pc:sldMkLst>
          <pc:docMk/>
          <pc:sldMk cId="2666800460" sldId="308"/>
        </pc:sldMkLst>
      </pc:sldChg>
      <pc:sldChg chg="add del">
        <pc:chgData name="Maria Jose Consuegra Laino" userId="8542074c-da4c-4f6d-88fb-ed787923a225" providerId="ADAL" clId="{4CAFCFF4-0D40-464D-B236-8EBA4F69CEE6}" dt="2020-07-04T00:07:48.058" v="1919" actId="2696"/>
        <pc:sldMkLst>
          <pc:docMk/>
          <pc:sldMk cId="704569625" sldId="309"/>
        </pc:sldMkLst>
      </pc:sldChg>
      <pc:sldChg chg="add del">
        <pc:chgData name="Maria Jose Consuegra Laino" userId="8542074c-da4c-4f6d-88fb-ed787923a225" providerId="ADAL" clId="{4CAFCFF4-0D40-464D-B236-8EBA4F69CEE6}" dt="2020-07-04T00:07:48.038" v="1918" actId="2696"/>
        <pc:sldMkLst>
          <pc:docMk/>
          <pc:sldMk cId="4074229567" sldId="310"/>
        </pc:sldMkLst>
      </pc:sldChg>
      <pc:sldChg chg="add del">
        <pc:chgData name="Maria Jose Consuegra Laino" userId="8542074c-da4c-4f6d-88fb-ed787923a225" providerId="ADAL" clId="{4CAFCFF4-0D40-464D-B236-8EBA4F69CEE6}" dt="2020-07-04T00:07:48.007" v="1917" actId="2696"/>
        <pc:sldMkLst>
          <pc:docMk/>
          <pc:sldMk cId="259316098" sldId="311"/>
        </pc:sldMkLst>
      </pc:sldChg>
      <pc:sldChg chg="add del">
        <pc:chgData name="Maria Jose Consuegra Laino" userId="8542074c-da4c-4f6d-88fb-ed787923a225" providerId="ADAL" clId="{4CAFCFF4-0D40-464D-B236-8EBA4F69CEE6}" dt="2020-07-04T00:07:47.972" v="1916" actId="2696"/>
        <pc:sldMkLst>
          <pc:docMk/>
          <pc:sldMk cId="3432275944" sldId="312"/>
        </pc:sldMkLst>
      </pc:sldChg>
      <pc:sldChg chg="add del">
        <pc:chgData name="Maria Jose Consuegra Laino" userId="8542074c-da4c-4f6d-88fb-ed787923a225" providerId="ADAL" clId="{4CAFCFF4-0D40-464D-B236-8EBA4F69CEE6}" dt="2020-07-04T00:07:47.939" v="1915" actId="2696"/>
        <pc:sldMkLst>
          <pc:docMk/>
          <pc:sldMk cId="1055178214" sldId="313"/>
        </pc:sldMkLst>
      </pc:sldChg>
      <pc:sldChg chg="add del">
        <pc:chgData name="Maria Jose Consuegra Laino" userId="8542074c-da4c-4f6d-88fb-ed787923a225" providerId="ADAL" clId="{4CAFCFF4-0D40-464D-B236-8EBA4F69CEE6}" dt="2020-07-04T00:07:47.907" v="1914" actId="2696"/>
        <pc:sldMkLst>
          <pc:docMk/>
          <pc:sldMk cId="2797910076" sldId="314"/>
        </pc:sldMkLst>
      </pc:sldChg>
      <pc:sldChg chg="add del">
        <pc:chgData name="Maria Jose Consuegra Laino" userId="8542074c-da4c-4f6d-88fb-ed787923a225" providerId="ADAL" clId="{4CAFCFF4-0D40-464D-B236-8EBA4F69CEE6}" dt="2020-07-04T00:07:47.873" v="1913" actId="2696"/>
        <pc:sldMkLst>
          <pc:docMk/>
          <pc:sldMk cId="696167691" sldId="315"/>
        </pc:sldMkLst>
      </pc:sldChg>
      <pc:sldChg chg="add del">
        <pc:chgData name="Maria Jose Consuegra Laino" userId="8542074c-da4c-4f6d-88fb-ed787923a225" providerId="ADAL" clId="{4CAFCFF4-0D40-464D-B236-8EBA4F69CEE6}" dt="2020-07-04T00:07:47.842" v="1912" actId="2696"/>
        <pc:sldMkLst>
          <pc:docMk/>
          <pc:sldMk cId="1376326394" sldId="316"/>
        </pc:sldMkLst>
      </pc:sldChg>
      <pc:sldChg chg="add del">
        <pc:chgData name="Maria Jose Consuegra Laino" userId="8542074c-da4c-4f6d-88fb-ed787923a225" providerId="ADAL" clId="{4CAFCFF4-0D40-464D-B236-8EBA4F69CEE6}" dt="2020-07-04T00:07:47.807" v="1911" actId="2696"/>
        <pc:sldMkLst>
          <pc:docMk/>
          <pc:sldMk cId="1876954577" sldId="317"/>
        </pc:sldMkLst>
      </pc:sldChg>
      <pc:sldChg chg="add del">
        <pc:chgData name="Maria Jose Consuegra Laino" userId="8542074c-da4c-4f6d-88fb-ed787923a225" providerId="ADAL" clId="{4CAFCFF4-0D40-464D-B236-8EBA4F69CEE6}" dt="2020-07-04T00:07:47.773" v="1910" actId="2696"/>
        <pc:sldMkLst>
          <pc:docMk/>
          <pc:sldMk cId="1484082559" sldId="318"/>
        </pc:sldMkLst>
      </pc:sldChg>
      <pc:sldChg chg="add del">
        <pc:chgData name="Maria Jose Consuegra Laino" userId="8542074c-da4c-4f6d-88fb-ed787923a225" providerId="ADAL" clId="{4CAFCFF4-0D40-464D-B236-8EBA4F69CEE6}" dt="2020-07-04T00:07:47.740" v="1909" actId="2696"/>
        <pc:sldMkLst>
          <pc:docMk/>
          <pc:sldMk cId="1649927455" sldId="319"/>
        </pc:sldMkLst>
      </pc:sldChg>
      <pc:sldChg chg="add del">
        <pc:chgData name="Maria Jose Consuegra Laino" userId="8542074c-da4c-4f6d-88fb-ed787923a225" providerId="ADAL" clId="{4CAFCFF4-0D40-464D-B236-8EBA4F69CEE6}" dt="2020-07-04T00:07:47.707" v="1908" actId="2696"/>
        <pc:sldMkLst>
          <pc:docMk/>
          <pc:sldMk cId="3333164967" sldId="320"/>
        </pc:sldMkLst>
      </pc:sldChg>
      <pc:sldChg chg="add del">
        <pc:chgData name="Maria Jose Consuegra Laino" userId="8542074c-da4c-4f6d-88fb-ed787923a225" providerId="ADAL" clId="{4CAFCFF4-0D40-464D-B236-8EBA4F69CEE6}" dt="2020-07-04T00:07:47.675" v="1907" actId="2696"/>
        <pc:sldMkLst>
          <pc:docMk/>
          <pc:sldMk cId="4072830750" sldId="321"/>
        </pc:sldMkLst>
      </pc:sldChg>
      <pc:sldChg chg="add del">
        <pc:chgData name="Maria Jose Consuegra Laino" userId="8542074c-da4c-4f6d-88fb-ed787923a225" providerId="ADAL" clId="{4CAFCFF4-0D40-464D-B236-8EBA4F69CEE6}" dt="2020-07-04T00:07:47.640" v="1906" actId="2696"/>
        <pc:sldMkLst>
          <pc:docMk/>
          <pc:sldMk cId="3100321987" sldId="322"/>
        </pc:sldMkLst>
      </pc:sldChg>
      <pc:sldChg chg="add del">
        <pc:chgData name="Maria Jose Consuegra Laino" userId="8542074c-da4c-4f6d-88fb-ed787923a225" providerId="ADAL" clId="{4CAFCFF4-0D40-464D-B236-8EBA4F69CEE6}" dt="2020-07-04T00:07:47.607" v="1905" actId="2696"/>
        <pc:sldMkLst>
          <pc:docMk/>
          <pc:sldMk cId="636443262" sldId="323"/>
        </pc:sldMkLst>
      </pc:sldChg>
      <pc:sldChg chg="add del">
        <pc:chgData name="Maria Jose Consuegra Laino" userId="8542074c-da4c-4f6d-88fb-ed787923a225" providerId="ADAL" clId="{4CAFCFF4-0D40-464D-B236-8EBA4F69CEE6}" dt="2020-07-04T00:07:47.574" v="1904" actId="2696"/>
        <pc:sldMkLst>
          <pc:docMk/>
          <pc:sldMk cId="1730194551" sldId="324"/>
        </pc:sldMkLst>
      </pc:sldChg>
      <pc:sldChg chg="add del">
        <pc:chgData name="Maria Jose Consuegra Laino" userId="8542074c-da4c-4f6d-88fb-ed787923a225" providerId="ADAL" clId="{4CAFCFF4-0D40-464D-B236-8EBA4F69CEE6}" dt="2020-07-04T00:07:47.540" v="1903" actId="2696"/>
        <pc:sldMkLst>
          <pc:docMk/>
          <pc:sldMk cId="1238388052" sldId="325"/>
        </pc:sldMkLst>
      </pc:sldChg>
      <pc:sldChg chg="add del">
        <pc:chgData name="Maria Jose Consuegra Laino" userId="8542074c-da4c-4f6d-88fb-ed787923a225" providerId="ADAL" clId="{4CAFCFF4-0D40-464D-B236-8EBA4F69CEE6}" dt="2020-07-04T00:07:47.507" v="1902" actId="2696"/>
        <pc:sldMkLst>
          <pc:docMk/>
          <pc:sldMk cId="2745258836" sldId="326"/>
        </pc:sldMkLst>
      </pc:sldChg>
      <pc:sldChg chg="add del">
        <pc:chgData name="Maria Jose Consuegra Laino" userId="8542074c-da4c-4f6d-88fb-ed787923a225" providerId="ADAL" clId="{4CAFCFF4-0D40-464D-B236-8EBA4F69CEE6}" dt="2020-07-04T00:07:47.474" v="1901" actId="2696"/>
        <pc:sldMkLst>
          <pc:docMk/>
          <pc:sldMk cId="2692411338" sldId="327"/>
        </pc:sldMkLst>
      </pc:sldChg>
      <pc:sldChg chg="add del">
        <pc:chgData name="Maria Jose Consuegra Laino" userId="8542074c-da4c-4f6d-88fb-ed787923a225" providerId="ADAL" clId="{4CAFCFF4-0D40-464D-B236-8EBA4F69CEE6}" dt="2020-07-04T00:07:47.441" v="1900" actId="2696"/>
        <pc:sldMkLst>
          <pc:docMk/>
          <pc:sldMk cId="2599764598" sldId="328"/>
        </pc:sldMkLst>
      </pc:sldChg>
      <pc:sldChg chg="add del">
        <pc:chgData name="Maria Jose Consuegra Laino" userId="8542074c-da4c-4f6d-88fb-ed787923a225" providerId="ADAL" clId="{4CAFCFF4-0D40-464D-B236-8EBA4F69CEE6}" dt="2020-07-04T00:07:47.408" v="1899" actId="2696"/>
        <pc:sldMkLst>
          <pc:docMk/>
          <pc:sldMk cId="4177286754" sldId="329"/>
        </pc:sldMkLst>
      </pc:sldChg>
      <pc:sldChg chg="add del">
        <pc:chgData name="Maria Jose Consuegra Laino" userId="8542074c-da4c-4f6d-88fb-ed787923a225" providerId="ADAL" clId="{4CAFCFF4-0D40-464D-B236-8EBA4F69CEE6}" dt="2020-07-04T00:07:47.374" v="1898" actId="2696"/>
        <pc:sldMkLst>
          <pc:docMk/>
          <pc:sldMk cId="4258312458" sldId="330"/>
        </pc:sldMkLst>
      </pc:sldChg>
      <pc:sldChg chg="add del">
        <pc:chgData name="Maria Jose Consuegra Laino" userId="8542074c-da4c-4f6d-88fb-ed787923a225" providerId="ADAL" clId="{4CAFCFF4-0D40-464D-B236-8EBA4F69CEE6}" dt="2020-07-04T00:07:47.340" v="1897" actId="2696"/>
        <pc:sldMkLst>
          <pc:docMk/>
          <pc:sldMk cId="3174367017" sldId="331"/>
        </pc:sldMkLst>
      </pc:sldChg>
      <pc:sldChg chg="add del">
        <pc:chgData name="Maria Jose Consuegra Laino" userId="8542074c-da4c-4f6d-88fb-ed787923a225" providerId="ADAL" clId="{4CAFCFF4-0D40-464D-B236-8EBA4F69CEE6}" dt="2020-07-04T00:07:47.308" v="1896" actId="2696"/>
        <pc:sldMkLst>
          <pc:docMk/>
          <pc:sldMk cId="258178923" sldId="332"/>
        </pc:sldMkLst>
      </pc:sldChg>
      <pc:sldChg chg="add del">
        <pc:chgData name="Maria Jose Consuegra Laino" userId="8542074c-da4c-4f6d-88fb-ed787923a225" providerId="ADAL" clId="{4CAFCFF4-0D40-464D-B236-8EBA4F69CEE6}" dt="2020-07-04T00:07:47.274" v="1895" actId="2696"/>
        <pc:sldMkLst>
          <pc:docMk/>
          <pc:sldMk cId="1260850117" sldId="333"/>
        </pc:sldMkLst>
      </pc:sldChg>
      <pc:sldChg chg="add del">
        <pc:chgData name="Maria Jose Consuegra Laino" userId="8542074c-da4c-4f6d-88fb-ed787923a225" providerId="ADAL" clId="{4CAFCFF4-0D40-464D-B236-8EBA4F69CEE6}" dt="2020-07-04T00:07:47.241" v="1894" actId="2696"/>
        <pc:sldMkLst>
          <pc:docMk/>
          <pc:sldMk cId="2068956353" sldId="334"/>
        </pc:sldMkLst>
      </pc:sldChg>
      <pc:sldChg chg="add del">
        <pc:chgData name="Maria Jose Consuegra Laino" userId="8542074c-da4c-4f6d-88fb-ed787923a225" providerId="ADAL" clId="{4CAFCFF4-0D40-464D-B236-8EBA4F69CEE6}" dt="2020-07-04T00:07:47.207" v="1893" actId="2696"/>
        <pc:sldMkLst>
          <pc:docMk/>
          <pc:sldMk cId="2717092650" sldId="335"/>
        </pc:sldMkLst>
      </pc:sldChg>
      <pc:sldChg chg="add del">
        <pc:chgData name="Maria Jose Consuegra Laino" userId="8542074c-da4c-4f6d-88fb-ed787923a225" providerId="ADAL" clId="{4CAFCFF4-0D40-464D-B236-8EBA4F69CEE6}" dt="2020-07-04T00:07:47.174" v="1892" actId="2696"/>
        <pc:sldMkLst>
          <pc:docMk/>
          <pc:sldMk cId="3078639262" sldId="336"/>
        </pc:sldMkLst>
      </pc:sldChg>
      <pc:sldChg chg="add del">
        <pc:chgData name="Maria Jose Consuegra Laino" userId="8542074c-da4c-4f6d-88fb-ed787923a225" providerId="ADAL" clId="{4CAFCFF4-0D40-464D-B236-8EBA4F69CEE6}" dt="2020-07-04T00:07:47.140" v="1891" actId="2696"/>
        <pc:sldMkLst>
          <pc:docMk/>
          <pc:sldMk cId="246825813" sldId="337"/>
        </pc:sldMkLst>
      </pc:sldChg>
      <pc:sldChg chg="add del">
        <pc:chgData name="Maria Jose Consuegra Laino" userId="8542074c-da4c-4f6d-88fb-ed787923a225" providerId="ADAL" clId="{4CAFCFF4-0D40-464D-B236-8EBA4F69CEE6}" dt="2020-07-04T00:07:47.107" v="1890" actId="2696"/>
        <pc:sldMkLst>
          <pc:docMk/>
          <pc:sldMk cId="2573107628" sldId="338"/>
        </pc:sldMkLst>
      </pc:sldChg>
      <pc:sldChg chg="add del">
        <pc:chgData name="Maria Jose Consuegra Laino" userId="8542074c-da4c-4f6d-88fb-ed787923a225" providerId="ADAL" clId="{4CAFCFF4-0D40-464D-B236-8EBA4F69CEE6}" dt="2020-07-04T00:07:47.075" v="1889" actId="2696"/>
        <pc:sldMkLst>
          <pc:docMk/>
          <pc:sldMk cId="3628122429" sldId="339"/>
        </pc:sldMkLst>
      </pc:sldChg>
      <pc:sldChg chg="add del">
        <pc:chgData name="Maria Jose Consuegra Laino" userId="8542074c-da4c-4f6d-88fb-ed787923a225" providerId="ADAL" clId="{4CAFCFF4-0D40-464D-B236-8EBA4F69CEE6}" dt="2020-07-04T00:07:47.041" v="1888" actId="2696"/>
        <pc:sldMkLst>
          <pc:docMk/>
          <pc:sldMk cId="3853862902" sldId="340"/>
        </pc:sldMkLst>
      </pc:sldChg>
      <pc:sldChg chg="add del">
        <pc:chgData name="Maria Jose Consuegra Laino" userId="8542074c-da4c-4f6d-88fb-ed787923a225" providerId="ADAL" clId="{4CAFCFF4-0D40-464D-B236-8EBA4F69CEE6}" dt="2020-07-04T00:07:47.009" v="1887" actId="2696"/>
        <pc:sldMkLst>
          <pc:docMk/>
          <pc:sldMk cId="1163220094" sldId="341"/>
        </pc:sldMkLst>
      </pc:sldChg>
      <pc:sldChg chg="add del">
        <pc:chgData name="Maria Jose Consuegra Laino" userId="8542074c-da4c-4f6d-88fb-ed787923a225" providerId="ADAL" clId="{4CAFCFF4-0D40-464D-B236-8EBA4F69CEE6}" dt="2020-07-04T00:07:46.974" v="1886" actId="2696"/>
        <pc:sldMkLst>
          <pc:docMk/>
          <pc:sldMk cId="2152193671" sldId="342"/>
        </pc:sldMkLst>
      </pc:sldChg>
      <pc:sldChg chg="add del">
        <pc:chgData name="Maria Jose Consuegra Laino" userId="8542074c-da4c-4f6d-88fb-ed787923a225" providerId="ADAL" clId="{4CAFCFF4-0D40-464D-B236-8EBA4F69CEE6}" dt="2020-07-04T00:07:46.941" v="1885" actId="2696"/>
        <pc:sldMkLst>
          <pc:docMk/>
          <pc:sldMk cId="3295528276" sldId="343"/>
        </pc:sldMkLst>
      </pc:sldChg>
      <pc:sldChg chg="add del">
        <pc:chgData name="Maria Jose Consuegra Laino" userId="8542074c-da4c-4f6d-88fb-ed787923a225" providerId="ADAL" clId="{4CAFCFF4-0D40-464D-B236-8EBA4F69CEE6}" dt="2020-07-04T00:07:46.891" v="1884" actId="2696"/>
        <pc:sldMkLst>
          <pc:docMk/>
          <pc:sldMk cId="239395984" sldId="344"/>
        </pc:sldMkLst>
      </pc:sldChg>
      <pc:sldChg chg="add del">
        <pc:chgData name="Maria Jose Consuegra Laino" userId="8542074c-da4c-4f6d-88fb-ed787923a225" providerId="ADAL" clId="{4CAFCFF4-0D40-464D-B236-8EBA4F69CEE6}" dt="2020-07-04T00:07:46.860" v="1883" actId="2696"/>
        <pc:sldMkLst>
          <pc:docMk/>
          <pc:sldMk cId="1616914098" sldId="345"/>
        </pc:sldMkLst>
      </pc:sldChg>
      <pc:sldChg chg="add del">
        <pc:chgData name="Maria Jose Consuegra Laino" userId="8542074c-da4c-4f6d-88fb-ed787923a225" providerId="ADAL" clId="{4CAFCFF4-0D40-464D-B236-8EBA4F69CEE6}" dt="2020-07-04T00:07:46.824" v="1882" actId="2696"/>
        <pc:sldMkLst>
          <pc:docMk/>
          <pc:sldMk cId="4268531752" sldId="346"/>
        </pc:sldMkLst>
      </pc:sldChg>
      <pc:sldChg chg="add del">
        <pc:chgData name="Maria Jose Consuegra Laino" userId="8542074c-da4c-4f6d-88fb-ed787923a225" providerId="ADAL" clId="{4CAFCFF4-0D40-464D-B236-8EBA4F69CEE6}" dt="2020-07-04T00:07:46.791" v="1881" actId="2696"/>
        <pc:sldMkLst>
          <pc:docMk/>
          <pc:sldMk cId="144351378" sldId="347"/>
        </pc:sldMkLst>
      </pc:sldChg>
      <pc:sldChg chg="add del">
        <pc:chgData name="Maria Jose Consuegra Laino" userId="8542074c-da4c-4f6d-88fb-ed787923a225" providerId="ADAL" clId="{4CAFCFF4-0D40-464D-B236-8EBA4F69CEE6}" dt="2020-07-04T00:07:46.760" v="1880" actId="2696"/>
        <pc:sldMkLst>
          <pc:docMk/>
          <pc:sldMk cId="2673789769" sldId="348"/>
        </pc:sldMkLst>
      </pc:sldChg>
      <pc:sldChg chg="add del">
        <pc:chgData name="Maria Jose Consuegra Laino" userId="8542074c-da4c-4f6d-88fb-ed787923a225" providerId="ADAL" clId="{4CAFCFF4-0D40-464D-B236-8EBA4F69CEE6}" dt="2020-07-04T00:07:46.709" v="1879" actId="2696"/>
        <pc:sldMkLst>
          <pc:docMk/>
          <pc:sldMk cId="266030556" sldId="349"/>
        </pc:sldMkLst>
      </pc:sldChg>
      <pc:sldChg chg="add del">
        <pc:chgData name="Maria Jose Consuegra Laino" userId="8542074c-da4c-4f6d-88fb-ed787923a225" providerId="ADAL" clId="{4CAFCFF4-0D40-464D-B236-8EBA4F69CEE6}" dt="2020-07-04T00:07:46.658" v="1878" actId="2696"/>
        <pc:sldMkLst>
          <pc:docMk/>
          <pc:sldMk cId="2547826832" sldId="350"/>
        </pc:sldMkLst>
      </pc:sldChg>
      <pc:sldChg chg="add del">
        <pc:chgData name="Maria Jose Consuegra Laino" userId="8542074c-da4c-4f6d-88fb-ed787923a225" providerId="ADAL" clId="{4CAFCFF4-0D40-464D-B236-8EBA4F69CEE6}" dt="2020-07-04T00:07:46.625" v="1877" actId="2696"/>
        <pc:sldMkLst>
          <pc:docMk/>
          <pc:sldMk cId="2822263432" sldId="351"/>
        </pc:sldMkLst>
      </pc:sldChg>
      <pc:sldChg chg="add del">
        <pc:chgData name="Maria Jose Consuegra Laino" userId="8542074c-da4c-4f6d-88fb-ed787923a225" providerId="ADAL" clId="{4CAFCFF4-0D40-464D-B236-8EBA4F69CEE6}" dt="2020-07-04T00:07:46.575" v="1876" actId="2696"/>
        <pc:sldMkLst>
          <pc:docMk/>
          <pc:sldMk cId="1087199528" sldId="352"/>
        </pc:sldMkLst>
      </pc:sldChg>
      <pc:sldChg chg="add del">
        <pc:chgData name="Maria Jose Consuegra Laino" userId="8542074c-da4c-4f6d-88fb-ed787923a225" providerId="ADAL" clId="{4CAFCFF4-0D40-464D-B236-8EBA4F69CEE6}" dt="2020-07-04T00:07:46.527" v="1875" actId="2696"/>
        <pc:sldMkLst>
          <pc:docMk/>
          <pc:sldMk cId="1824975978" sldId="353"/>
        </pc:sldMkLst>
      </pc:sldChg>
      <pc:sldChg chg="add del">
        <pc:chgData name="Maria Jose Consuegra Laino" userId="8542074c-da4c-4f6d-88fb-ed787923a225" providerId="ADAL" clId="{4CAFCFF4-0D40-464D-B236-8EBA4F69CEE6}" dt="2020-07-04T00:07:46.492" v="1874" actId="2696"/>
        <pc:sldMkLst>
          <pc:docMk/>
          <pc:sldMk cId="3393666896" sldId="354"/>
        </pc:sldMkLst>
      </pc:sldChg>
      <pc:sldChg chg="add del">
        <pc:chgData name="Maria Jose Consuegra Laino" userId="8542074c-da4c-4f6d-88fb-ed787923a225" providerId="ADAL" clId="{4CAFCFF4-0D40-464D-B236-8EBA4F69CEE6}" dt="2020-07-04T00:07:46.458" v="1873" actId="2696"/>
        <pc:sldMkLst>
          <pc:docMk/>
          <pc:sldMk cId="772845970" sldId="355"/>
        </pc:sldMkLst>
      </pc:sldChg>
      <pc:sldChg chg="add del">
        <pc:chgData name="Maria Jose Consuegra Laino" userId="8542074c-da4c-4f6d-88fb-ed787923a225" providerId="ADAL" clId="{4CAFCFF4-0D40-464D-B236-8EBA4F69CEE6}" dt="2020-07-04T00:07:46.427" v="1872" actId="2696"/>
        <pc:sldMkLst>
          <pc:docMk/>
          <pc:sldMk cId="1958943323" sldId="356"/>
        </pc:sldMkLst>
      </pc:sldChg>
      <pc:sldChg chg="add del">
        <pc:chgData name="Maria Jose Consuegra Laino" userId="8542074c-da4c-4f6d-88fb-ed787923a225" providerId="ADAL" clId="{4CAFCFF4-0D40-464D-B236-8EBA4F69CEE6}" dt="2020-07-04T00:07:46.392" v="1871" actId="2696"/>
        <pc:sldMkLst>
          <pc:docMk/>
          <pc:sldMk cId="3494728706" sldId="357"/>
        </pc:sldMkLst>
      </pc:sldChg>
      <pc:sldChg chg="add del">
        <pc:chgData name="Maria Jose Consuegra Laino" userId="8542074c-da4c-4f6d-88fb-ed787923a225" providerId="ADAL" clId="{4CAFCFF4-0D40-464D-B236-8EBA4F69CEE6}" dt="2020-07-04T00:07:46.358" v="1870" actId="2696"/>
        <pc:sldMkLst>
          <pc:docMk/>
          <pc:sldMk cId="1221008526" sldId="358"/>
        </pc:sldMkLst>
      </pc:sldChg>
      <pc:sldChg chg="add del">
        <pc:chgData name="Maria Jose Consuegra Laino" userId="8542074c-da4c-4f6d-88fb-ed787923a225" providerId="ADAL" clId="{4CAFCFF4-0D40-464D-B236-8EBA4F69CEE6}" dt="2020-07-04T00:07:46.323" v="1869" actId="2696"/>
        <pc:sldMkLst>
          <pc:docMk/>
          <pc:sldMk cId="2078672261" sldId="359"/>
        </pc:sldMkLst>
      </pc:sldChg>
      <pc:sldChg chg="add del">
        <pc:chgData name="Maria Jose Consuegra Laino" userId="8542074c-da4c-4f6d-88fb-ed787923a225" providerId="ADAL" clId="{4CAFCFF4-0D40-464D-B236-8EBA4F69CEE6}" dt="2020-07-04T00:07:46.274" v="1868" actId="2696"/>
        <pc:sldMkLst>
          <pc:docMk/>
          <pc:sldMk cId="3118110909" sldId="360"/>
        </pc:sldMkLst>
      </pc:sldChg>
      <pc:sldChg chg="add del">
        <pc:chgData name="Maria Jose Consuegra Laino" userId="8542074c-da4c-4f6d-88fb-ed787923a225" providerId="ADAL" clId="{4CAFCFF4-0D40-464D-B236-8EBA4F69CEE6}" dt="2020-07-04T00:07:46.248" v="1867" actId="2696"/>
        <pc:sldMkLst>
          <pc:docMk/>
          <pc:sldMk cId="3729928538" sldId="361"/>
        </pc:sldMkLst>
      </pc:sldChg>
      <pc:sldChg chg="add del">
        <pc:chgData name="Maria Jose Consuegra Laino" userId="8542074c-da4c-4f6d-88fb-ed787923a225" providerId="ADAL" clId="{4CAFCFF4-0D40-464D-B236-8EBA4F69CEE6}" dt="2020-07-04T00:07:46.177" v="1866" actId="2696"/>
        <pc:sldMkLst>
          <pc:docMk/>
          <pc:sldMk cId="3900348200" sldId="362"/>
        </pc:sldMkLst>
      </pc:sldChg>
      <pc:sldChg chg="add del">
        <pc:chgData name="Maria Jose Consuegra Laino" userId="8542074c-da4c-4f6d-88fb-ed787923a225" providerId="ADAL" clId="{4CAFCFF4-0D40-464D-B236-8EBA4F69CEE6}" dt="2020-07-04T00:07:46.142" v="1865" actId="2696"/>
        <pc:sldMkLst>
          <pc:docMk/>
          <pc:sldMk cId="2669093837" sldId="363"/>
        </pc:sldMkLst>
      </pc:sldChg>
      <pc:sldChg chg="add del">
        <pc:chgData name="Maria Jose Consuegra Laino" userId="8542074c-da4c-4f6d-88fb-ed787923a225" providerId="ADAL" clId="{4CAFCFF4-0D40-464D-B236-8EBA4F69CEE6}" dt="2020-07-04T00:07:46.107" v="1864" actId="2696"/>
        <pc:sldMkLst>
          <pc:docMk/>
          <pc:sldMk cId="493839552" sldId="364"/>
        </pc:sldMkLst>
      </pc:sldChg>
      <pc:sldChg chg="add del">
        <pc:chgData name="Maria Jose Consuegra Laino" userId="8542074c-da4c-4f6d-88fb-ed787923a225" providerId="ADAL" clId="{4CAFCFF4-0D40-464D-B236-8EBA4F69CEE6}" dt="2020-07-04T00:07:46.057" v="1863" actId="2696"/>
        <pc:sldMkLst>
          <pc:docMk/>
          <pc:sldMk cId="290141913" sldId="365"/>
        </pc:sldMkLst>
      </pc:sldChg>
      <pc:sldChg chg="add del">
        <pc:chgData name="Maria Jose Consuegra Laino" userId="8542074c-da4c-4f6d-88fb-ed787923a225" providerId="ADAL" clId="{4CAFCFF4-0D40-464D-B236-8EBA4F69CEE6}" dt="2020-07-04T00:07:46.008" v="1862" actId="2696"/>
        <pc:sldMkLst>
          <pc:docMk/>
          <pc:sldMk cId="2483087920" sldId="366"/>
        </pc:sldMkLst>
      </pc:sldChg>
      <pc:sldChg chg="add del">
        <pc:chgData name="Maria Jose Consuegra Laino" userId="8542074c-da4c-4f6d-88fb-ed787923a225" providerId="ADAL" clId="{4CAFCFF4-0D40-464D-B236-8EBA4F69CEE6}" dt="2020-07-04T00:07:45.946" v="1861" actId="2696"/>
        <pc:sldMkLst>
          <pc:docMk/>
          <pc:sldMk cId="1755833666" sldId="367"/>
        </pc:sldMkLst>
      </pc:sldChg>
      <pc:sldChg chg="add del">
        <pc:chgData name="Maria Jose Consuegra Laino" userId="8542074c-da4c-4f6d-88fb-ed787923a225" providerId="ADAL" clId="{4CAFCFF4-0D40-464D-B236-8EBA4F69CEE6}" dt="2020-07-04T00:07:45.894" v="1860" actId="2696"/>
        <pc:sldMkLst>
          <pc:docMk/>
          <pc:sldMk cId="3979298344" sldId="368"/>
        </pc:sldMkLst>
      </pc:sldChg>
      <pc:sldChg chg="add del">
        <pc:chgData name="Maria Jose Consuegra Laino" userId="8542074c-da4c-4f6d-88fb-ed787923a225" providerId="ADAL" clId="{4CAFCFF4-0D40-464D-B236-8EBA4F69CEE6}" dt="2020-07-04T00:07:45.842" v="1859" actId="2696"/>
        <pc:sldMkLst>
          <pc:docMk/>
          <pc:sldMk cId="2562223944" sldId="369"/>
        </pc:sldMkLst>
      </pc:sldChg>
      <pc:sldChg chg="add del">
        <pc:chgData name="Maria Jose Consuegra Laino" userId="8542074c-da4c-4f6d-88fb-ed787923a225" providerId="ADAL" clId="{4CAFCFF4-0D40-464D-B236-8EBA4F69CEE6}" dt="2020-07-04T00:07:45.756" v="1858" actId="2696"/>
        <pc:sldMkLst>
          <pc:docMk/>
          <pc:sldMk cId="2851371666" sldId="370"/>
        </pc:sldMkLst>
      </pc:sldChg>
      <pc:sldChg chg="add del">
        <pc:chgData name="Maria Jose Consuegra Laino" userId="8542074c-da4c-4f6d-88fb-ed787923a225" providerId="ADAL" clId="{4CAFCFF4-0D40-464D-B236-8EBA4F69CEE6}" dt="2020-07-04T00:07:45.694" v="1857" actId="2696"/>
        <pc:sldMkLst>
          <pc:docMk/>
          <pc:sldMk cId="1526836461" sldId="371"/>
        </pc:sldMkLst>
      </pc:sldChg>
      <pc:sldChg chg="add del">
        <pc:chgData name="Maria Jose Consuegra Laino" userId="8542074c-da4c-4f6d-88fb-ed787923a225" providerId="ADAL" clId="{4CAFCFF4-0D40-464D-B236-8EBA4F69CEE6}" dt="2020-07-04T00:07:45.658" v="1856" actId="2696"/>
        <pc:sldMkLst>
          <pc:docMk/>
          <pc:sldMk cId="4206423518" sldId="372"/>
        </pc:sldMkLst>
      </pc:sldChg>
      <pc:sldChg chg="add del">
        <pc:chgData name="Maria Jose Consuegra Laino" userId="8542074c-da4c-4f6d-88fb-ed787923a225" providerId="ADAL" clId="{4CAFCFF4-0D40-464D-B236-8EBA4F69CEE6}" dt="2020-07-04T00:07:45.592" v="1855" actId="2696"/>
        <pc:sldMkLst>
          <pc:docMk/>
          <pc:sldMk cId="1931364195" sldId="373"/>
        </pc:sldMkLst>
      </pc:sldChg>
      <pc:sldChg chg="add del">
        <pc:chgData name="Maria Jose Consuegra Laino" userId="8542074c-da4c-4f6d-88fb-ed787923a225" providerId="ADAL" clId="{4CAFCFF4-0D40-464D-B236-8EBA4F69CEE6}" dt="2020-07-04T00:07:45.543" v="1854" actId="2696"/>
        <pc:sldMkLst>
          <pc:docMk/>
          <pc:sldMk cId="236562318" sldId="374"/>
        </pc:sldMkLst>
      </pc:sldChg>
      <pc:sldChg chg="add del">
        <pc:chgData name="Maria Jose Consuegra Laino" userId="8542074c-da4c-4f6d-88fb-ed787923a225" providerId="ADAL" clId="{4CAFCFF4-0D40-464D-B236-8EBA4F69CEE6}" dt="2020-07-04T00:07:45.523" v="1853" actId="2696"/>
        <pc:sldMkLst>
          <pc:docMk/>
          <pc:sldMk cId="702087832" sldId="375"/>
        </pc:sldMkLst>
      </pc:sldChg>
      <pc:sldChg chg="add del">
        <pc:chgData name="Maria Jose Consuegra Laino" userId="8542074c-da4c-4f6d-88fb-ed787923a225" providerId="ADAL" clId="{4CAFCFF4-0D40-464D-B236-8EBA4F69CEE6}" dt="2020-07-04T00:07:45.479" v="1852" actId="2696"/>
        <pc:sldMkLst>
          <pc:docMk/>
          <pc:sldMk cId="2580570267" sldId="376"/>
        </pc:sldMkLst>
      </pc:sldChg>
      <pc:sldChg chg="add del">
        <pc:chgData name="Maria Jose Consuegra Laino" userId="8542074c-da4c-4f6d-88fb-ed787923a225" providerId="ADAL" clId="{4CAFCFF4-0D40-464D-B236-8EBA4F69CEE6}" dt="2020-07-04T00:07:45.460" v="1851" actId="2696"/>
        <pc:sldMkLst>
          <pc:docMk/>
          <pc:sldMk cId="1488083577" sldId="377"/>
        </pc:sldMkLst>
      </pc:sldChg>
      <pc:sldChg chg="add del">
        <pc:chgData name="Maria Jose Consuegra Laino" userId="8542074c-da4c-4f6d-88fb-ed787923a225" providerId="ADAL" clId="{4CAFCFF4-0D40-464D-B236-8EBA4F69CEE6}" dt="2020-07-04T00:07:45.434" v="1850" actId="2696"/>
        <pc:sldMkLst>
          <pc:docMk/>
          <pc:sldMk cId="810545161" sldId="378"/>
        </pc:sldMkLst>
      </pc:sldChg>
      <pc:sldChg chg="add del">
        <pc:chgData name="Maria Jose Consuegra Laino" userId="8542074c-da4c-4f6d-88fb-ed787923a225" providerId="ADAL" clId="{4CAFCFF4-0D40-464D-B236-8EBA4F69CEE6}" dt="2020-07-04T00:07:45.411" v="1849" actId="2696"/>
        <pc:sldMkLst>
          <pc:docMk/>
          <pc:sldMk cId="278985689" sldId="379"/>
        </pc:sldMkLst>
      </pc:sldChg>
      <pc:sldChg chg="add del">
        <pc:chgData name="Maria Jose Consuegra Laino" userId="8542074c-da4c-4f6d-88fb-ed787923a225" providerId="ADAL" clId="{4CAFCFF4-0D40-464D-B236-8EBA4F69CEE6}" dt="2020-07-04T00:07:45.386" v="1848" actId="2696"/>
        <pc:sldMkLst>
          <pc:docMk/>
          <pc:sldMk cId="3680907935" sldId="380"/>
        </pc:sldMkLst>
      </pc:sldChg>
      <pc:sldChg chg="add del">
        <pc:chgData name="Maria Jose Consuegra Laino" userId="8542074c-da4c-4f6d-88fb-ed787923a225" providerId="ADAL" clId="{4CAFCFF4-0D40-464D-B236-8EBA4F69CEE6}" dt="2020-07-04T00:07:45.328" v="1847" actId="2696"/>
        <pc:sldMkLst>
          <pc:docMk/>
          <pc:sldMk cId="197157083" sldId="381"/>
        </pc:sldMkLst>
      </pc:sldChg>
      <pc:sldChg chg="add del">
        <pc:chgData name="Maria Jose Consuegra Laino" userId="8542074c-da4c-4f6d-88fb-ed787923a225" providerId="ADAL" clId="{4CAFCFF4-0D40-464D-B236-8EBA4F69CEE6}" dt="2020-07-04T00:07:45.311" v="1846" actId="2696"/>
        <pc:sldMkLst>
          <pc:docMk/>
          <pc:sldMk cId="67687837" sldId="382"/>
        </pc:sldMkLst>
      </pc:sldChg>
      <pc:sldChg chg="add del">
        <pc:chgData name="Maria Jose Consuegra Laino" userId="8542074c-da4c-4f6d-88fb-ed787923a225" providerId="ADAL" clId="{4CAFCFF4-0D40-464D-B236-8EBA4F69CEE6}" dt="2020-07-04T00:07:45.242" v="1845" actId="2696"/>
        <pc:sldMkLst>
          <pc:docMk/>
          <pc:sldMk cId="2642132987" sldId="383"/>
        </pc:sldMkLst>
      </pc:sldChg>
      <pc:sldChg chg="add del">
        <pc:chgData name="Maria Jose Consuegra Laino" userId="8542074c-da4c-4f6d-88fb-ed787923a225" providerId="ADAL" clId="{4CAFCFF4-0D40-464D-B236-8EBA4F69CEE6}" dt="2020-07-04T00:07:45.218" v="1844" actId="2696"/>
        <pc:sldMkLst>
          <pc:docMk/>
          <pc:sldMk cId="1361513567" sldId="384"/>
        </pc:sldMkLst>
      </pc:sldChg>
      <pc:sldChg chg="add del">
        <pc:chgData name="Maria Jose Consuegra Laino" userId="8542074c-da4c-4f6d-88fb-ed787923a225" providerId="ADAL" clId="{4CAFCFF4-0D40-464D-B236-8EBA4F69CEE6}" dt="2020-07-04T00:07:45.185" v="1843" actId="2696"/>
        <pc:sldMkLst>
          <pc:docMk/>
          <pc:sldMk cId="442644748" sldId="385"/>
        </pc:sldMkLst>
      </pc:sldChg>
      <pc:sldChg chg="add del">
        <pc:chgData name="Maria Jose Consuegra Laino" userId="8542074c-da4c-4f6d-88fb-ed787923a225" providerId="ADAL" clId="{4CAFCFF4-0D40-464D-B236-8EBA4F69CEE6}" dt="2020-07-04T00:07:45.159" v="1842" actId="2696"/>
        <pc:sldMkLst>
          <pc:docMk/>
          <pc:sldMk cId="4181355504" sldId="386"/>
        </pc:sldMkLst>
      </pc:sldChg>
      <pc:sldChg chg="add del">
        <pc:chgData name="Maria Jose Consuegra Laino" userId="8542074c-da4c-4f6d-88fb-ed787923a225" providerId="ADAL" clId="{4CAFCFF4-0D40-464D-B236-8EBA4F69CEE6}" dt="2020-07-04T00:07:45.112" v="1841" actId="2696"/>
        <pc:sldMkLst>
          <pc:docMk/>
          <pc:sldMk cId="1824469256" sldId="387"/>
        </pc:sldMkLst>
      </pc:sldChg>
      <pc:sldChg chg="add del">
        <pc:chgData name="Maria Jose Consuegra Laino" userId="8542074c-da4c-4f6d-88fb-ed787923a225" providerId="ADAL" clId="{4CAFCFF4-0D40-464D-B236-8EBA4F69CEE6}" dt="2020-07-04T00:07:45.093" v="1840" actId="2696"/>
        <pc:sldMkLst>
          <pc:docMk/>
          <pc:sldMk cId="4073096705" sldId="388"/>
        </pc:sldMkLst>
      </pc:sldChg>
      <pc:sldChg chg="add del">
        <pc:chgData name="Maria Jose Consuegra Laino" userId="8542074c-da4c-4f6d-88fb-ed787923a225" providerId="ADAL" clId="{4CAFCFF4-0D40-464D-B236-8EBA4F69CEE6}" dt="2020-07-04T00:07:45.061" v="1839" actId="2696"/>
        <pc:sldMkLst>
          <pc:docMk/>
          <pc:sldMk cId="2429749100" sldId="389"/>
        </pc:sldMkLst>
      </pc:sldChg>
      <pc:sldChg chg="add del">
        <pc:chgData name="Maria Jose Consuegra Laino" userId="8542074c-da4c-4f6d-88fb-ed787923a225" providerId="ADAL" clId="{4CAFCFF4-0D40-464D-B236-8EBA4F69CEE6}" dt="2020-07-04T00:07:45.034" v="1838" actId="2696"/>
        <pc:sldMkLst>
          <pc:docMk/>
          <pc:sldMk cId="140235955" sldId="390"/>
        </pc:sldMkLst>
      </pc:sldChg>
      <pc:sldChg chg="add del">
        <pc:chgData name="Maria Jose Consuegra Laino" userId="8542074c-da4c-4f6d-88fb-ed787923a225" providerId="ADAL" clId="{4CAFCFF4-0D40-464D-B236-8EBA4F69CEE6}" dt="2020-07-04T00:07:45.009" v="1837" actId="2696"/>
        <pc:sldMkLst>
          <pc:docMk/>
          <pc:sldMk cId="1691273486" sldId="391"/>
        </pc:sldMkLst>
      </pc:sldChg>
      <pc:sldChg chg="add del">
        <pc:chgData name="Maria Jose Consuegra Laino" userId="8542074c-da4c-4f6d-88fb-ed787923a225" providerId="ADAL" clId="{4CAFCFF4-0D40-464D-B236-8EBA4F69CEE6}" dt="2020-07-04T00:07:44.977" v="1836" actId="2696"/>
        <pc:sldMkLst>
          <pc:docMk/>
          <pc:sldMk cId="3803299402" sldId="392"/>
        </pc:sldMkLst>
      </pc:sldChg>
      <pc:sldChg chg="add del">
        <pc:chgData name="Maria Jose Consuegra Laino" userId="8542074c-da4c-4f6d-88fb-ed787923a225" providerId="ADAL" clId="{4CAFCFF4-0D40-464D-B236-8EBA4F69CEE6}" dt="2020-07-04T00:07:44.945" v="1835" actId="2696"/>
        <pc:sldMkLst>
          <pc:docMk/>
          <pc:sldMk cId="3576395750" sldId="393"/>
        </pc:sldMkLst>
      </pc:sldChg>
      <pc:sldChg chg="add del">
        <pc:chgData name="Maria Jose Consuegra Laino" userId="8542074c-da4c-4f6d-88fb-ed787923a225" providerId="ADAL" clId="{4CAFCFF4-0D40-464D-B236-8EBA4F69CEE6}" dt="2020-07-04T00:07:44.926" v="1834" actId="2696"/>
        <pc:sldMkLst>
          <pc:docMk/>
          <pc:sldMk cId="851943456" sldId="394"/>
        </pc:sldMkLst>
      </pc:sldChg>
      <pc:sldChg chg="add del">
        <pc:chgData name="Maria Jose Consuegra Laino" userId="8542074c-da4c-4f6d-88fb-ed787923a225" providerId="ADAL" clId="{4CAFCFF4-0D40-464D-B236-8EBA4F69CEE6}" dt="2020-07-04T00:07:44.901" v="1833" actId="2696"/>
        <pc:sldMkLst>
          <pc:docMk/>
          <pc:sldMk cId="2732964446" sldId="395"/>
        </pc:sldMkLst>
      </pc:sldChg>
      <pc:sldChg chg="add del">
        <pc:chgData name="Maria Jose Consuegra Laino" userId="8542074c-da4c-4f6d-88fb-ed787923a225" providerId="ADAL" clId="{4CAFCFF4-0D40-464D-B236-8EBA4F69CEE6}" dt="2020-07-04T00:07:44.863" v="1832" actId="2696"/>
        <pc:sldMkLst>
          <pc:docMk/>
          <pc:sldMk cId="1778397290" sldId="396"/>
        </pc:sldMkLst>
      </pc:sldChg>
      <pc:sldChg chg="add del">
        <pc:chgData name="Maria Jose Consuegra Laino" userId="8542074c-da4c-4f6d-88fb-ed787923a225" providerId="ADAL" clId="{4CAFCFF4-0D40-464D-B236-8EBA4F69CEE6}" dt="2020-07-04T00:07:44.843" v="1831" actId="2696"/>
        <pc:sldMkLst>
          <pc:docMk/>
          <pc:sldMk cId="3489416314" sldId="397"/>
        </pc:sldMkLst>
      </pc:sldChg>
      <pc:sldChg chg="add del">
        <pc:chgData name="Maria Jose Consuegra Laino" userId="8542074c-da4c-4f6d-88fb-ed787923a225" providerId="ADAL" clId="{4CAFCFF4-0D40-464D-B236-8EBA4F69CEE6}" dt="2020-07-04T00:07:44.818" v="1830" actId="2696"/>
        <pc:sldMkLst>
          <pc:docMk/>
          <pc:sldMk cId="437749670" sldId="398"/>
        </pc:sldMkLst>
      </pc:sldChg>
      <pc:sldChg chg="add del">
        <pc:chgData name="Maria Jose Consuegra Laino" userId="8542074c-da4c-4f6d-88fb-ed787923a225" providerId="ADAL" clId="{4CAFCFF4-0D40-464D-B236-8EBA4F69CEE6}" dt="2020-07-04T00:07:44.776" v="1829" actId="2696"/>
        <pc:sldMkLst>
          <pc:docMk/>
          <pc:sldMk cId="3852703718" sldId="399"/>
        </pc:sldMkLst>
      </pc:sldChg>
      <pc:sldChg chg="add del">
        <pc:chgData name="Maria Jose Consuegra Laino" userId="8542074c-da4c-4f6d-88fb-ed787923a225" providerId="ADAL" clId="{4CAFCFF4-0D40-464D-B236-8EBA4F69CEE6}" dt="2020-07-04T00:07:44.758" v="1828" actId="2696"/>
        <pc:sldMkLst>
          <pc:docMk/>
          <pc:sldMk cId="208604850" sldId="400"/>
        </pc:sldMkLst>
      </pc:sldChg>
      <pc:sldChg chg="add del">
        <pc:chgData name="Maria Jose Consuegra Laino" userId="8542074c-da4c-4f6d-88fb-ed787923a225" providerId="ADAL" clId="{4CAFCFF4-0D40-464D-B236-8EBA4F69CEE6}" dt="2020-07-04T00:07:44.733" v="1827" actId="2696"/>
        <pc:sldMkLst>
          <pc:docMk/>
          <pc:sldMk cId="1323495779" sldId="401"/>
        </pc:sldMkLst>
      </pc:sldChg>
      <pc:sldChg chg="add del">
        <pc:chgData name="Maria Jose Consuegra Laino" userId="8542074c-da4c-4f6d-88fb-ed787923a225" providerId="ADAL" clId="{4CAFCFF4-0D40-464D-B236-8EBA4F69CEE6}" dt="2020-07-04T00:07:44.695" v="1826" actId="2696"/>
        <pc:sldMkLst>
          <pc:docMk/>
          <pc:sldMk cId="2269729682" sldId="402"/>
        </pc:sldMkLst>
      </pc:sldChg>
      <pc:sldChg chg="add del">
        <pc:chgData name="Maria Jose Consuegra Laino" userId="8542074c-da4c-4f6d-88fb-ed787923a225" providerId="ADAL" clId="{4CAFCFF4-0D40-464D-B236-8EBA4F69CEE6}" dt="2020-07-04T00:07:44.676" v="1825" actId="2696"/>
        <pc:sldMkLst>
          <pc:docMk/>
          <pc:sldMk cId="946033260" sldId="403"/>
        </pc:sldMkLst>
      </pc:sldChg>
      <pc:sldChg chg="add del">
        <pc:chgData name="Maria Jose Consuegra Laino" userId="8542074c-da4c-4f6d-88fb-ed787923a225" providerId="ADAL" clId="{4CAFCFF4-0D40-464D-B236-8EBA4F69CEE6}" dt="2020-07-04T00:07:44.652" v="1824" actId="2696"/>
        <pc:sldMkLst>
          <pc:docMk/>
          <pc:sldMk cId="1855817495" sldId="404"/>
        </pc:sldMkLst>
      </pc:sldChg>
      <pc:sldChg chg="add del">
        <pc:chgData name="Maria Jose Consuegra Laino" userId="8542074c-da4c-4f6d-88fb-ed787923a225" providerId="ADAL" clId="{4CAFCFF4-0D40-464D-B236-8EBA4F69CEE6}" dt="2020-07-04T00:07:44.618" v="1823" actId="2696"/>
        <pc:sldMkLst>
          <pc:docMk/>
          <pc:sldMk cId="474576748" sldId="405"/>
        </pc:sldMkLst>
      </pc:sldChg>
      <pc:sldChg chg="add del">
        <pc:chgData name="Maria Jose Consuegra Laino" userId="8542074c-da4c-4f6d-88fb-ed787923a225" providerId="ADAL" clId="{4CAFCFF4-0D40-464D-B236-8EBA4F69CEE6}" dt="2020-07-04T00:07:44.593" v="1822" actId="2696"/>
        <pc:sldMkLst>
          <pc:docMk/>
          <pc:sldMk cId="4122392060" sldId="406"/>
        </pc:sldMkLst>
      </pc:sldChg>
      <pc:sldChg chg="add del">
        <pc:chgData name="Maria Jose Consuegra Laino" userId="8542074c-da4c-4f6d-88fb-ed787923a225" providerId="ADAL" clId="{4CAFCFF4-0D40-464D-B236-8EBA4F69CEE6}" dt="2020-07-04T00:07:44.545" v="1821" actId="2696"/>
        <pc:sldMkLst>
          <pc:docMk/>
          <pc:sldMk cId="3320974378" sldId="407"/>
        </pc:sldMkLst>
      </pc:sldChg>
      <pc:sldChg chg="add del">
        <pc:chgData name="Maria Jose Consuegra Laino" userId="8542074c-da4c-4f6d-88fb-ed787923a225" providerId="ADAL" clId="{4CAFCFF4-0D40-464D-B236-8EBA4F69CEE6}" dt="2020-07-04T00:07:44.526" v="1820" actId="2696"/>
        <pc:sldMkLst>
          <pc:docMk/>
          <pc:sldMk cId="426248815" sldId="408"/>
        </pc:sldMkLst>
      </pc:sldChg>
      <pc:sldChg chg="add del">
        <pc:chgData name="Maria Jose Consuegra Laino" userId="8542074c-da4c-4f6d-88fb-ed787923a225" providerId="ADAL" clId="{4CAFCFF4-0D40-464D-B236-8EBA4F69CEE6}" dt="2020-07-04T00:07:44.486" v="1819" actId="2696"/>
        <pc:sldMkLst>
          <pc:docMk/>
          <pc:sldMk cId="3942157717" sldId="409"/>
        </pc:sldMkLst>
      </pc:sldChg>
      <pc:sldChg chg="add del">
        <pc:chgData name="Maria Jose Consuegra Laino" userId="8542074c-da4c-4f6d-88fb-ed787923a225" providerId="ADAL" clId="{4CAFCFF4-0D40-464D-B236-8EBA4F69CEE6}" dt="2020-07-04T00:07:44.444" v="1818" actId="2696"/>
        <pc:sldMkLst>
          <pc:docMk/>
          <pc:sldMk cId="2235816397" sldId="410"/>
        </pc:sldMkLst>
      </pc:sldChg>
      <pc:sldChg chg="add del">
        <pc:chgData name="Maria Jose Consuegra Laino" userId="8542074c-da4c-4f6d-88fb-ed787923a225" providerId="ADAL" clId="{4CAFCFF4-0D40-464D-B236-8EBA4F69CEE6}" dt="2020-07-04T00:07:44.426" v="1817" actId="2696"/>
        <pc:sldMkLst>
          <pc:docMk/>
          <pc:sldMk cId="1675508463" sldId="411"/>
        </pc:sldMkLst>
      </pc:sldChg>
      <pc:sldChg chg="add del">
        <pc:chgData name="Maria Jose Consuegra Laino" userId="8542074c-da4c-4f6d-88fb-ed787923a225" providerId="ADAL" clId="{4CAFCFF4-0D40-464D-B236-8EBA4F69CEE6}" dt="2020-07-04T00:07:44.397" v="1816" actId="2696"/>
        <pc:sldMkLst>
          <pc:docMk/>
          <pc:sldMk cId="3923103443" sldId="412"/>
        </pc:sldMkLst>
      </pc:sldChg>
      <pc:sldChg chg="add del">
        <pc:chgData name="Maria Jose Consuegra Laino" userId="8542074c-da4c-4f6d-88fb-ed787923a225" providerId="ADAL" clId="{4CAFCFF4-0D40-464D-B236-8EBA4F69CEE6}" dt="2020-07-04T00:07:44.359" v="1815" actId="2696"/>
        <pc:sldMkLst>
          <pc:docMk/>
          <pc:sldMk cId="2243918958" sldId="413"/>
        </pc:sldMkLst>
      </pc:sldChg>
      <pc:sldChg chg="add del">
        <pc:chgData name="Maria Jose Consuegra Laino" userId="8542074c-da4c-4f6d-88fb-ed787923a225" providerId="ADAL" clId="{4CAFCFF4-0D40-464D-B236-8EBA4F69CEE6}" dt="2020-07-04T00:07:44.325" v="1814" actId="2696"/>
        <pc:sldMkLst>
          <pc:docMk/>
          <pc:sldMk cId="3464326868" sldId="414"/>
        </pc:sldMkLst>
      </pc:sldChg>
      <pc:sldChg chg="add del">
        <pc:chgData name="Maria Jose Consuegra Laino" userId="8542074c-da4c-4f6d-88fb-ed787923a225" providerId="ADAL" clId="{4CAFCFF4-0D40-464D-B236-8EBA4F69CEE6}" dt="2020-07-04T00:07:44.303" v="1813" actId="2696"/>
        <pc:sldMkLst>
          <pc:docMk/>
          <pc:sldMk cId="1915224986" sldId="415"/>
        </pc:sldMkLst>
      </pc:sldChg>
      <pc:sldChg chg="add del">
        <pc:chgData name="Maria Jose Consuegra Laino" userId="8542074c-da4c-4f6d-88fb-ed787923a225" providerId="ADAL" clId="{4CAFCFF4-0D40-464D-B236-8EBA4F69CEE6}" dt="2020-07-04T00:07:44.259" v="1812" actId="2696"/>
        <pc:sldMkLst>
          <pc:docMk/>
          <pc:sldMk cId="898265903" sldId="416"/>
        </pc:sldMkLst>
      </pc:sldChg>
      <pc:sldChg chg="add del">
        <pc:chgData name="Maria Jose Consuegra Laino" userId="8542074c-da4c-4f6d-88fb-ed787923a225" providerId="ADAL" clId="{4CAFCFF4-0D40-464D-B236-8EBA4F69CEE6}" dt="2020-07-04T00:07:44.241" v="1811" actId="2696"/>
        <pc:sldMkLst>
          <pc:docMk/>
          <pc:sldMk cId="1020597956" sldId="417"/>
        </pc:sldMkLst>
      </pc:sldChg>
      <pc:sldChg chg="add del">
        <pc:chgData name="Maria Jose Consuegra Laino" userId="8542074c-da4c-4f6d-88fb-ed787923a225" providerId="ADAL" clId="{4CAFCFF4-0D40-464D-B236-8EBA4F69CEE6}" dt="2020-07-04T00:07:44.216" v="1810" actId="2696"/>
        <pc:sldMkLst>
          <pc:docMk/>
          <pc:sldMk cId="4201456031" sldId="418"/>
        </pc:sldMkLst>
      </pc:sldChg>
      <pc:sldChg chg="add del">
        <pc:chgData name="Maria Jose Consuegra Laino" userId="8542074c-da4c-4f6d-88fb-ed787923a225" providerId="ADAL" clId="{4CAFCFF4-0D40-464D-B236-8EBA4F69CEE6}" dt="2020-07-04T00:07:44.193" v="1809" actId="2696"/>
        <pc:sldMkLst>
          <pc:docMk/>
          <pc:sldMk cId="2661220201" sldId="419"/>
        </pc:sldMkLst>
      </pc:sldChg>
      <pc:sldChg chg="add del">
        <pc:chgData name="Maria Jose Consuegra Laino" userId="8542074c-da4c-4f6d-88fb-ed787923a225" providerId="ADAL" clId="{4CAFCFF4-0D40-464D-B236-8EBA4F69CEE6}" dt="2020-07-04T00:07:44.149" v="1808" actId="2696"/>
        <pc:sldMkLst>
          <pc:docMk/>
          <pc:sldMk cId="4135055066" sldId="420"/>
        </pc:sldMkLst>
      </pc:sldChg>
      <pc:sldChg chg="add del">
        <pc:chgData name="Maria Jose Consuegra Laino" userId="8542074c-da4c-4f6d-88fb-ed787923a225" providerId="ADAL" clId="{4CAFCFF4-0D40-464D-B236-8EBA4F69CEE6}" dt="2020-07-04T00:07:44.125" v="1807" actId="2696"/>
        <pc:sldMkLst>
          <pc:docMk/>
          <pc:sldMk cId="971896838" sldId="421"/>
        </pc:sldMkLst>
      </pc:sldChg>
      <pc:sldChg chg="add del">
        <pc:chgData name="Maria Jose Consuegra Laino" userId="8542074c-da4c-4f6d-88fb-ed787923a225" providerId="ADAL" clId="{4CAFCFF4-0D40-464D-B236-8EBA4F69CEE6}" dt="2020-07-04T00:07:44.093" v="1806" actId="2696"/>
        <pc:sldMkLst>
          <pc:docMk/>
          <pc:sldMk cId="458295448" sldId="422"/>
        </pc:sldMkLst>
      </pc:sldChg>
      <pc:sldChg chg="add del">
        <pc:chgData name="Maria Jose Consuegra Laino" userId="8542074c-da4c-4f6d-88fb-ed787923a225" providerId="ADAL" clId="{4CAFCFF4-0D40-464D-B236-8EBA4F69CEE6}" dt="2020-07-04T00:07:44.074" v="1805" actId="2696"/>
        <pc:sldMkLst>
          <pc:docMk/>
          <pc:sldMk cId="2997510434" sldId="423"/>
        </pc:sldMkLst>
      </pc:sldChg>
      <pc:sldChg chg="add del">
        <pc:chgData name="Maria Jose Consuegra Laino" userId="8542074c-da4c-4f6d-88fb-ed787923a225" providerId="ADAL" clId="{4CAFCFF4-0D40-464D-B236-8EBA4F69CEE6}" dt="2020-07-04T00:07:44.026" v="1804" actId="2696"/>
        <pc:sldMkLst>
          <pc:docMk/>
          <pc:sldMk cId="4033771658" sldId="424"/>
        </pc:sldMkLst>
      </pc:sldChg>
      <pc:sldChg chg="add del">
        <pc:chgData name="Maria Jose Consuegra Laino" userId="8542074c-da4c-4f6d-88fb-ed787923a225" providerId="ADAL" clId="{4CAFCFF4-0D40-464D-B236-8EBA4F69CEE6}" dt="2020-07-04T00:07:44.005" v="1803" actId="2696"/>
        <pc:sldMkLst>
          <pc:docMk/>
          <pc:sldMk cId="334734350" sldId="425"/>
        </pc:sldMkLst>
      </pc:sldChg>
      <pc:sldChg chg="add del">
        <pc:chgData name="Maria Jose Consuegra Laino" userId="8542074c-da4c-4f6d-88fb-ed787923a225" providerId="ADAL" clId="{4CAFCFF4-0D40-464D-B236-8EBA4F69CEE6}" dt="2020-07-04T00:07:43.960" v="1802" actId="2696"/>
        <pc:sldMkLst>
          <pc:docMk/>
          <pc:sldMk cId="1626404806" sldId="426"/>
        </pc:sldMkLst>
      </pc:sldChg>
      <pc:sldChg chg="add del">
        <pc:chgData name="Maria Jose Consuegra Laino" userId="8542074c-da4c-4f6d-88fb-ed787923a225" providerId="ADAL" clId="{4CAFCFF4-0D40-464D-B236-8EBA4F69CEE6}" dt="2020-07-04T00:07:43.917" v="1801" actId="2696"/>
        <pc:sldMkLst>
          <pc:docMk/>
          <pc:sldMk cId="3523760658" sldId="427"/>
        </pc:sldMkLst>
      </pc:sldChg>
      <pc:sldChg chg="add del">
        <pc:chgData name="Maria Jose Consuegra Laino" userId="8542074c-da4c-4f6d-88fb-ed787923a225" providerId="ADAL" clId="{4CAFCFF4-0D40-464D-B236-8EBA4F69CEE6}" dt="2020-07-04T00:07:43.893" v="1800" actId="2696"/>
        <pc:sldMkLst>
          <pc:docMk/>
          <pc:sldMk cId="3846209353" sldId="428"/>
        </pc:sldMkLst>
      </pc:sldChg>
      <pc:sldChg chg="add del">
        <pc:chgData name="Maria Jose Consuegra Laino" userId="8542074c-da4c-4f6d-88fb-ed787923a225" providerId="ADAL" clId="{4CAFCFF4-0D40-464D-B236-8EBA4F69CEE6}" dt="2020-07-04T00:07:43.851" v="1799" actId="2696"/>
        <pc:sldMkLst>
          <pc:docMk/>
          <pc:sldMk cId="645058807" sldId="429"/>
        </pc:sldMkLst>
      </pc:sldChg>
      <pc:sldChg chg="add del">
        <pc:chgData name="Maria Jose Consuegra Laino" userId="8542074c-da4c-4f6d-88fb-ed787923a225" providerId="ADAL" clId="{4CAFCFF4-0D40-464D-B236-8EBA4F69CEE6}" dt="2020-07-04T00:07:43.827" v="1798" actId="2696"/>
        <pc:sldMkLst>
          <pc:docMk/>
          <pc:sldMk cId="3288930888" sldId="430"/>
        </pc:sldMkLst>
      </pc:sldChg>
      <pc:sldChg chg="add del">
        <pc:chgData name="Maria Jose Consuegra Laino" userId="8542074c-da4c-4f6d-88fb-ed787923a225" providerId="ADAL" clId="{4CAFCFF4-0D40-464D-B236-8EBA4F69CEE6}" dt="2020-07-04T00:07:43.784" v="1797" actId="2696"/>
        <pc:sldMkLst>
          <pc:docMk/>
          <pc:sldMk cId="327392954" sldId="431"/>
        </pc:sldMkLst>
      </pc:sldChg>
      <pc:sldChg chg="add del">
        <pc:chgData name="Maria Jose Consuegra Laino" userId="8542074c-da4c-4f6d-88fb-ed787923a225" providerId="ADAL" clId="{4CAFCFF4-0D40-464D-B236-8EBA4F69CEE6}" dt="2020-07-04T00:07:43.759" v="1796" actId="2696"/>
        <pc:sldMkLst>
          <pc:docMk/>
          <pc:sldMk cId="3060769138" sldId="432"/>
        </pc:sldMkLst>
      </pc:sldChg>
      <pc:sldChg chg="add del">
        <pc:chgData name="Maria Jose Consuegra Laino" userId="8542074c-da4c-4f6d-88fb-ed787923a225" providerId="ADAL" clId="{4CAFCFF4-0D40-464D-B236-8EBA4F69CEE6}" dt="2020-07-04T00:07:43.701" v="1795" actId="2696"/>
        <pc:sldMkLst>
          <pc:docMk/>
          <pc:sldMk cId="2217231832" sldId="433"/>
        </pc:sldMkLst>
      </pc:sldChg>
      <pc:sldChg chg="add del">
        <pc:chgData name="Maria Jose Consuegra Laino" userId="8542074c-da4c-4f6d-88fb-ed787923a225" providerId="ADAL" clId="{4CAFCFF4-0D40-464D-B236-8EBA4F69CEE6}" dt="2020-07-04T00:07:43.676" v="1794" actId="2696"/>
        <pc:sldMkLst>
          <pc:docMk/>
          <pc:sldMk cId="2406215002" sldId="434"/>
        </pc:sldMkLst>
      </pc:sldChg>
      <pc:sldChg chg="add del">
        <pc:chgData name="Maria Jose Consuegra Laino" userId="8542074c-da4c-4f6d-88fb-ed787923a225" providerId="ADAL" clId="{4CAFCFF4-0D40-464D-B236-8EBA4F69CEE6}" dt="2020-07-04T00:07:43.651" v="1793" actId="2696"/>
        <pc:sldMkLst>
          <pc:docMk/>
          <pc:sldMk cId="810968541" sldId="435"/>
        </pc:sldMkLst>
      </pc:sldChg>
      <pc:sldChg chg="add del">
        <pc:chgData name="Maria Jose Consuegra Laino" userId="8542074c-da4c-4f6d-88fb-ed787923a225" providerId="ADAL" clId="{4CAFCFF4-0D40-464D-B236-8EBA4F69CEE6}" dt="2020-07-04T00:07:43.617" v="1792" actId="2696"/>
        <pc:sldMkLst>
          <pc:docMk/>
          <pc:sldMk cId="725152892" sldId="436"/>
        </pc:sldMkLst>
      </pc:sldChg>
      <pc:sldChg chg="add del">
        <pc:chgData name="Maria Jose Consuegra Laino" userId="8542074c-da4c-4f6d-88fb-ed787923a225" providerId="ADAL" clId="{4CAFCFF4-0D40-464D-B236-8EBA4F69CEE6}" dt="2020-07-04T00:07:43.561" v="1791" actId="2696"/>
        <pc:sldMkLst>
          <pc:docMk/>
          <pc:sldMk cId="2037996420" sldId="437"/>
        </pc:sldMkLst>
      </pc:sldChg>
      <pc:sldChg chg="add del">
        <pc:chgData name="Maria Jose Consuegra Laino" userId="8542074c-da4c-4f6d-88fb-ed787923a225" providerId="ADAL" clId="{4CAFCFF4-0D40-464D-B236-8EBA4F69CEE6}" dt="2020-07-04T00:07:43.527" v="1790" actId="2696"/>
        <pc:sldMkLst>
          <pc:docMk/>
          <pc:sldMk cId="2336347322" sldId="438"/>
        </pc:sldMkLst>
      </pc:sldChg>
      <pc:sldChg chg="add del">
        <pc:chgData name="Maria Jose Consuegra Laino" userId="8542074c-da4c-4f6d-88fb-ed787923a225" providerId="ADAL" clId="{4CAFCFF4-0D40-464D-B236-8EBA4F69CEE6}" dt="2020-07-04T00:07:43.488" v="1789" actId="2696"/>
        <pc:sldMkLst>
          <pc:docMk/>
          <pc:sldMk cId="3247770138" sldId="439"/>
        </pc:sldMkLst>
      </pc:sldChg>
      <pc:sldChg chg="add del">
        <pc:chgData name="Maria Jose Consuegra Laino" userId="8542074c-da4c-4f6d-88fb-ed787923a225" providerId="ADAL" clId="{4CAFCFF4-0D40-464D-B236-8EBA4F69CEE6}" dt="2020-07-04T00:07:43.467" v="1788" actId="2696"/>
        <pc:sldMkLst>
          <pc:docMk/>
          <pc:sldMk cId="4206004443" sldId="440"/>
        </pc:sldMkLst>
      </pc:sldChg>
      <pc:sldChg chg="add del">
        <pc:chgData name="Maria Jose Consuegra Laino" userId="8542074c-da4c-4f6d-88fb-ed787923a225" providerId="ADAL" clId="{4CAFCFF4-0D40-464D-B236-8EBA4F69CEE6}" dt="2020-07-04T00:07:43.418" v="1787" actId="2696"/>
        <pc:sldMkLst>
          <pc:docMk/>
          <pc:sldMk cId="536550374" sldId="441"/>
        </pc:sldMkLst>
      </pc:sldChg>
      <pc:sldChg chg="add del">
        <pc:chgData name="Maria Jose Consuegra Laino" userId="8542074c-da4c-4f6d-88fb-ed787923a225" providerId="ADAL" clId="{4CAFCFF4-0D40-464D-B236-8EBA4F69CEE6}" dt="2020-07-04T00:07:43.396" v="1786" actId="2696"/>
        <pc:sldMkLst>
          <pc:docMk/>
          <pc:sldMk cId="245509022" sldId="442"/>
        </pc:sldMkLst>
      </pc:sldChg>
      <pc:sldChg chg="add del">
        <pc:chgData name="Maria Jose Consuegra Laino" userId="8542074c-da4c-4f6d-88fb-ed787923a225" providerId="ADAL" clId="{4CAFCFF4-0D40-464D-B236-8EBA4F69CEE6}" dt="2020-07-04T00:07:43.353" v="1785" actId="2696"/>
        <pc:sldMkLst>
          <pc:docMk/>
          <pc:sldMk cId="3023453813" sldId="443"/>
        </pc:sldMkLst>
      </pc:sldChg>
      <pc:sldChg chg="add del">
        <pc:chgData name="Maria Jose Consuegra Laino" userId="8542074c-da4c-4f6d-88fb-ed787923a225" providerId="ADAL" clId="{4CAFCFF4-0D40-464D-B236-8EBA4F69CEE6}" dt="2020-07-04T00:07:43.319" v="1784" actId="2696"/>
        <pc:sldMkLst>
          <pc:docMk/>
          <pc:sldMk cId="3131526223" sldId="444"/>
        </pc:sldMkLst>
      </pc:sldChg>
      <pc:sldChg chg="add del">
        <pc:chgData name="Maria Jose Consuegra Laino" userId="8542074c-da4c-4f6d-88fb-ed787923a225" providerId="ADAL" clId="{4CAFCFF4-0D40-464D-B236-8EBA4F69CEE6}" dt="2020-07-04T00:07:43.294" v="1783" actId="2696"/>
        <pc:sldMkLst>
          <pc:docMk/>
          <pc:sldMk cId="4283232062" sldId="445"/>
        </pc:sldMkLst>
      </pc:sldChg>
      <pc:sldChg chg="add del">
        <pc:chgData name="Maria Jose Consuegra Laino" userId="8542074c-da4c-4f6d-88fb-ed787923a225" providerId="ADAL" clId="{4CAFCFF4-0D40-464D-B236-8EBA4F69CEE6}" dt="2020-07-04T00:07:43.252" v="1782" actId="2696"/>
        <pc:sldMkLst>
          <pc:docMk/>
          <pc:sldMk cId="1670035312" sldId="446"/>
        </pc:sldMkLst>
      </pc:sldChg>
      <pc:sldChg chg="add del">
        <pc:chgData name="Maria Jose Consuegra Laino" userId="8542074c-da4c-4f6d-88fb-ed787923a225" providerId="ADAL" clId="{4CAFCFF4-0D40-464D-B236-8EBA4F69CEE6}" dt="2020-07-04T00:07:43.227" v="1781" actId="2696"/>
        <pc:sldMkLst>
          <pc:docMk/>
          <pc:sldMk cId="1450979006" sldId="447"/>
        </pc:sldMkLst>
      </pc:sldChg>
      <pc:sldChg chg="add del">
        <pc:chgData name="Maria Jose Consuegra Laino" userId="8542074c-da4c-4f6d-88fb-ed787923a225" providerId="ADAL" clId="{4CAFCFF4-0D40-464D-B236-8EBA4F69CEE6}" dt="2020-07-04T00:07:43.193" v="1780" actId="2696"/>
        <pc:sldMkLst>
          <pc:docMk/>
          <pc:sldMk cId="2589043204" sldId="448"/>
        </pc:sldMkLst>
      </pc:sldChg>
      <pc:sldChg chg="add del">
        <pc:chgData name="Maria Jose Consuegra Laino" userId="8542074c-da4c-4f6d-88fb-ed787923a225" providerId="ADAL" clId="{4CAFCFF4-0D40-464D-B236-8EBA4F69CEE6}" dt="2020-07-04T00:07:43.161" v="1779" actId="2696"/>
        <pc:sldMkLst>
          <pc:docMk/>
          <pc:sldMk cId="1316740176" sldId="449"/>
        </pc:sldMkLst>
      </pc:sldChg>
      <pc:sldChg chg="add del">
        <pc:chgData name="Maria Jose Consuegra Laino" userId="8542074c-da4c-4f6d-88fb-ed787923a225" providerId="ADAL" clId="{4CAFCFF4-0D40-464D-B236-8EBA4F69CEE6}" dt="2020-07-04T00:07:43.134" v="1778" actId="2696"/>
        <pc:sldMkLst>
          <pc:docMk/>
          <pc:sldMk cId="1160644933" sldId="450"/>
        </pc:sldMkLst>
      </pc:sldChg>
      <pc:sldChg chg="add del">
        <pc:chgData name="Maria Jose Consuegra Laino" userId="8542074c-da4c-4f6d-88fb-ed787923a225" providerId="ADAL" clId="{4CAFCFF4-0D40-464D-B236-8EBA4F69CEE6}" dt="2020-07-04T00:07:43.110" v="1777" actId="2696"/>
        <pc:sldMkLst>
          <pc:docMk/>
          <pc:sldMk cId="3525530488" sldId="451"/>
        </pc:sldMkLst>
      </pc:sldChg>
      <pc:sldChg chg="add del">
        <pc:chgData name="Maria Jose Consuegra Laino" userId="8542074c-da4c-4f6d-88fb-ed787923a225" providerId="ADAL" clId="{4CAFCFF4-0D40-464D-B236-8EBA4F69CEE6}" dt="2020-07-04T00:07:43.074" v="1776" actId="2696"/>
        <pc:sldMkLst>
          <pc:docMk/>
          <pc:sldMk cId="1831428755" sldId="452"/>
        </pc:sldMkLst>
      </pc:sldChg>
      <pc:sldChg chg="add del">
        <pc:chgData name="Maria Jose Consuegra Laino" userId="8542074c-da4c-4f6d-88fb-ed787923a225" providerId="ADAL" clId="{4CAFCFF4-0D40-464D-B236-8EBA4F69CEE6}" dt="2020-07-04T00:07:43.049" v="1775" actId="2696"/>
        <pc:sldMkLst>
          <pc:docMk/>
          <pc:sldMk cId="4262343668" sldId="453"/>
        </pc:sldMkLst>
      </pc:sldChg>
      <pc:sldChg chg="add del">
        <pc:chgData name="Maria Jose Consuegra Laino" userId="8542074c-da4c-4f6d-88fb-ed787923a225" providerId="ADAL" clId="{4CAFCFF4-0D40-464D-B236-8EBA4F69CEE6}" dt="2020-07-04T00:07:43.031" v="1774" actId="2696"/>
        <pc:sldMkLst>
          <pc:docMk/>
          <pc:sldMk cId="129773505" sldId="454"/>
        </pc:sldMkLst>
      </pc:sldChg>
      <pc:sldChg chg="add del">
        <pc:chgData name="Maria Jose Consuegra Laino" userId="8542074c-da4c-4f6d-88fb-ed787923a225" providerId="ADAL" clId="{4CAFCFF4-0D40-464D-B236-8EBA4F69CEE6}" dt="2020-07-04T00:07:42.984" v="1773" actId="2696"/>
        <pc:sldMkLst>
          <pc:docMk/>
          <pc:sldMk cId="2122380720" sldId="455"/>
        </pc:sldMkLst>
      </pc:sldChg>
      <pc:sldChg chg="add del">
        <pc:chgData name="Maria Jose Consuegra Laino" userId="8542074c-da4c-4f6d-88fb-ed787923a225" providerId="ADAL" clId="{4CAFCFF4-0D40-464D-B236-8EBA4F69CEE6}" dt="2020-07-04T00:07:42.960" v="1772" actId="2696"/>
        <pc:sldMkLst>
          <pc:docMk/>
          <pc:sldMk cId="2990725502" sldId="456"/>
        </pc:sldMkLst>
      </pc:sldChg>
      <pc:sldChg chg="add del">
        <pc:chgData name="Maria Jose Consuegra Laino" userId="8542074c-da4c-4f6d-88fb-ed787923a225" providerId="ADAL" clId="{4CAFCFF4-0D40-464D-B236-8EBA4F69CEE6}" dt="2020-07-04T00:07:42.928" v="1771" actId="2696"/>
        <pc:sldMkLst>
          <pc:docMk/>
          <pc:sldMk cId="2163181981" sldId="457"/>
        </pc:sldMkLst>
      </pc:sldChg>
      <pc:sldChg chg="add del">
        <pc:chgData name="Maria Jose Consuegra Laino" userId="8542074c-da4c-4f6d-88fb-ed787923a225" providerId="ADAL" clId="{4CAFCFF4-0D40-464D-B236-8EBA4F69CEE6}" dt="2020-07-04T00:07:42.909" v="1770" actId="2696"/>
        <pc:sldMkLst>
          <pc:docMk/>
          <pc:sldMk cId="2016305272" sldId="458"/>
        </pc:sldMkLst>
      </pc:sldChg>
      <pc:sldMasterChg chg="delSp modSp delSldLayout modSldLayout">
        <pc:chgData name="Maria Jose Consuegra Laino" userId="8542074c-da4c-4f6d-88fb-ed787923a225" providerId="ADAL" clId="{4CAFCFF4-0D40-464D-B236-8EBA4F69CEE6}" dt="2020-07-03T05:12:15.453" v="93" actId="2696"/>
        <pc:sldMasterMkLst>
          <pc:docMk/>
          <pc:sldMasterMk cId="1516778152" sldId="2147483648"/>
        </pc:sldMasterMkLst>
        <pc:spChg chg="mod">
          <ac:chgData name="Maria Jose Consuegra Laino" userId="8542074c-da4c-4f6d-88fb-ed787923a225" providerId="ADAL" clId="{4CAFCFF4-0D40-464D-B236-8EBA4F69CEE6}" dt="2020-07-03T03:24:31.365" v="32" actId="207"/>
          <ac:spMkLst>
            <pc:docMk/>
            <pc:sldMasterMk cId="1516778152" sldId="2147483648"/>
            <ac:spMk id="21" creationId="{7C5304A1-E3AC-4AE9-B606-915CA89004A2}"/>
          </ac:spMkLst>
        </pc:spChg>
        <pc:grpChg chg="del">
          <ac:chgData name="Maria Jose Consuegra Laino" userId="8542074c-da4c-4f6d-88fb-ed787923a225" providerId="ADAL" clId="{4CAFCFF4-0D40-464D-B236-8EBA4F69CEE6}" dt="2020-07-03T03:23:32.900" v="30" actId="478"/>
          <ac:grpSpMkLst>
            <pc:docMk/>
            <pc:sldMasterMk cId="1516778152" sldId="2147483648"/>
            <ac:grpSpMk id="7" creationId="{9C105B26-A5BB-4458-A83A-B355680D5843}"/>
          </ac:grpSpMkLst>
        </pc:grpChg>
        <pc:picChg chg="mod">
          <ac:chgData name="Maria Jose Consuegra Laino" userId="8542074c-da4c-4f6d-88fb-ed787923a225" providerId="ADAL" clId="{4CAFCFF4-0D40-464D-B236-8EBA4F69CEE6}" dt="2020-07-03T03:25:43.281" v="37" actId="1076"/>
          <ac:picMkLst>
            <pc:docMk/>
            <pc:sldMasterMk cId="1516778152" sldId="2147483648"/>
            <ac:picMk id="18" creationId="{8BA5D8C7-19D1-4710-8ED6-863865C2A6C2}"/>
          </ac:picMkLst>
        </pc:picChg>
        <pc:sldLayoutChg chg="delSp">
          <pc:chgData name="Maria Jose Consuegra Laino" userId="8542074c-da4c-4f6d-88fb-ed787923a225" providerId="ADAL" clId="{4CAFCFF4-0D40-464D-B236-8EBA4F69CEE6}" dt="2020-07-03T03:20:51.337" v="10" actId="478"/>
          <pc:sldLayoutMkLst>
            <pc:docMk/>
            <pc:sldMasterMk cId="1516778152" sldId="2147483648"/>
            <pc:sldLayoutMk cId="2092738574" sldId="2147483655"/>
          </pc:sldLayoutMkLst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0:51.337" v="10" actId="478"/>
            <ac:grpSpMkLst>
              <pc:docMk/>
              <pc:sldMasterMk cId="1516778152" sldId="2147483648"/>
              <pc:sldLayoutMk cId="2092738574" sldId="2147483655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0:51.337" v="10" actId="478"/>
            <ac:picMkLst>
              <pc:docMk/>
              <pc:sldMasterMk cId="1516778152" sldId="2147483648"/>
              <pc:sldLayoutMk cId="2092738574" sldId="2147483655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0:48.679" v="9" actId="478"/>
            <ac:picMkLst>
              <pc:docMk/>
              <pc:sldMasterMk cId="1516778152" sldId="2147483648"/>
              <pc:sldLayoutMk cId="2092738574" sldId="2147483655"/>
              <ac:picMk id="96" creationId="{D81C29FF-21E7-4890-8F89-27292508942C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3T03:20:38.153" v="8" actId="478"/>
          <pc:sldLayoutMkLst>
            <pc:docMk/>
            <pc:sldMasterMk cId="1516778152" sldId="2147483648"/>
            <pc:sldLayoutMk cId="2590980347" sldId="2147483660"/>
          </pc:sldLayoutMkLst>
          <pc:spChg chg="add del mod topLvl">
            <ac:chgData name="Maria Jose Consuegra Laino" userId="8542074c-da4c-4f6d-88fb-ed787923a225" providerId="ADAL" clId="{4CAFCFF4-0D40-464D-B236-8EBA4F69CEE6}" dt="2020-07-03T03:20:14.176" v="4" actId="478"/>
            <ac:spMkLst>
              <pc:docMk/>
              <pc:sldMasterMk cId="1516778152" sldId="2147483648"/>
              <pc:sldLayoutMk cId="2590980347" sldId="2147483660"/>
              <ac:spMk id="7" creationId="{69C094D7-B255-49CC-898E-0716A0AB07F1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0:30.983" v="6" actId="478"/>
            <ac:spMkLst>
              <pc:docMk/>
              <pc:sldMasterMk cId="1516778152" sldId="2147483648"/>
              <pc:sldLayoutMk cId="2590980347" sldId="2147483660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24" creationId="{CCEB755D-7708-479B-ACBC-30D089A2D4F4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98" creationId="{04C69AC6-0A3F-45C3-A52A-9432A2EBBCCE}"/>
            </ac:spMkLst>
          </pc:spChg>
          <pc:grpChg chg="add del">
            <ac:chgData name="Maria Jose Consuegra Laino" userId="8542074c-da4c-4f6d-88fb-ed787923a225" providerId="ADAL" clId="{4CAFCFF4-0D40-464D-B236-8EBA4F69CEE6}" dt="2020-07-03T03:20:34.037" v="7" actId="478"/>
            <ac:grpSpMkLst>
              <pc:docMk/>
              <pc:sldMasterMk cId="1516778152" sldId="2147483648"/>
              <pc:sldLayoutMk cId="2590980347" sldId="2147483660"/>
              <ac:grpSpMk id="5" creationId="{68C92D50-1169-4464-A22F-EA79A2350B82}"/>
            </ac:grpSpMkLst>
          </pc:grpChg>
          <pc:grpChg chg="mod topLvl">
            <ac:chgData name="Maria Jose Consuegra Laino" userId="8542074c-da4c-4f6d-88fb-ed787923a225" providerId="ADAL" clId="{4CAFCFF4-0D40-464D-B236-8EBA4F69CEE6}" dt="2020-07-03T03:20:14.176" v="4" actId="478"/>
            <ac:grpSpMkLst>
              <pc:docMk/>
              <pc:sldMasterMk cId="1516778152" sldId="2147483648"/>
              <pc:sldLayoutMk cId="2590980347" sldId="2147483660"/>
              <ac:grpSpMk id="6" creationId="{F14F93E0-BA80-4BB9-99FB-A66212049204}"/>
            </ac:grpSpMkLst>
          </pc:grpChg>
          <pc:picChg chg="del">
            <ac:chgData name="Maria Jose Consuegra Laino" userId="8542074c-da4c-4f6d-88fb-ed787923a225" providerId="ADAL" clId="{4CAFCFF4-0D40-464D-B236-8EBA4F69CEE6}" dt="2020-07-03T03:20:38.153" v="8" actId="478"/>
            <ac:picMkLst>
              <pc:docMk/>
              <pc:sldMasterMk cId="1516778152" sldId="2147483648"/>
              <pc:sldLayoutMk cId="2590980347" sldId="2147483660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0:28.636" v="5" actId="478"/>
            <ac:picMkLst>
              <pc:docMk/>
              <pc:sldMasterMk cId="1516778152" sldId="2147483648"/>
              <pc:sldLayoutMk cId="2590980347" sldId="2147483660"/>
              <ac:picMk id="96" creationId="{D81C29FF-21E7-4890-8F89-27292508942C}"/>
            </ac:picMkLst>
          </pc:picChg>
        </pc:sldLayoutChg>
        <pc:sldLayoutChg chg="delSp">
          <pc:chgData name="Maria Jose Consuegra Laino" userId="8542074c-da4c-4f6d-88fb-ed787923a225" providerId="ADAL" clId="{4CAFCFF4-0D40-464D-B236-8EBA4F69CEE6}" dt="2020-07-03T03:21:23.473" v="12"/>
          <pc:sldLayoutMkLst>
            <pc:docMk/>
            <pc:sldMasterMk cId="1516778152" sldId="2147483648"/>
            <pc:sldLayoutMk cId="1938635464" sldId="2147483661"/>
          </pc:sldLayoutMkLst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1:20.620" v="11" actId="478"/>
            <ac:grpSpMkLst>
              <pc:docMk/>
              <pc:sldMasterMk cId="1516778152" sldId="2147483648"/>
              <pc:sldLayoutMk cId="1938635464" sldId="2147483661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1:20.620" v="11" actId="478"/>
            <ac:picMkLst>
              <pc:docMk/>
              <pc:sldMasterMk cId="1516778152" sldId="2147483648"/>
              <pc:sldLayoutMk cId="1938635464" sldId="2147483661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1:23.473" v="12"/>
            <ac:picMkLst>
              <pc:docMk/>
              <pc:sldMasterMk cId="1516778152" sldId="2147483648"/>
              <pc:sldLayoutMk cId="1938635464" sldId="2147483661"/>
              <ac:picMk id="96" creationId="{D81C29FF-21E7-4890-8F89-27292508942C}"/>
            </ac:picMkLst>
          </pc:picChg>
        </pc:sldLayoutChg>
        <pc:sldLayoutChg chg="delSp">
          <pc:chgData name="Maria Jose Consuegra Laino" userId="8542074c-da4c-4f6d-88fb-ed787923a225" providerId="ADAL" clId="{4CAFCFF4-0D40-464D-B236-8EBA4F69CEE6}" dt="2020-07-03T03:25:18.457" v="35" actId="478"/>
          <pc:sldLayoutMkLst>
            <pc:docMk/>
            <pc:sldMasterMk cId="1516778152" sldId="2147483648"/>
            <pc:sldLayoutMk cId="2414468490" sldId="2147483662"/>
          </pc:sldLayoutMkLst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5:18.457" v="35" actId="478"/>
            <ac:grpSpMkLst>
              <pc:docMk/>
              <pc:sldMasterMk cId="1516778152" sldId="2147483648"/>
              <pc:sldLayoutMk cId="2414468490" sldId="2147483662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5:18.457" v="35" actId="478"/>
            <ac:picMkLst>
              <pc:docMk/>
              <pc:sldMasterMk cId="1516778152" sldId="2147483648"/>
              <pc:sldLayoutMk cId="2414468490" sldId="2147483662"/>
              <ac:picMk id="15" creationId="{1A7C7A80-DD35-489C-AA3F-E39927647D56}"/>
            </ac:picMkLst>
          </pc:picChg>
        </pc:sldLayoutChg>
        <pc:sldLayoutChg chg="addSp delSp">
          <pc:chgData name="Maria Jose Consuegra Laino" userId="8542074c-da4c-4f6d-88fb-ed787923a225" providerId="ADAL" clId="{4CAFCFF4-0D40-464D-B236-8EBA4F69CEE6}" dt="2020-07-03T03:25:13.968" v="34" actId="478"/>
          <pc:sldLayoutMkLst>
            <pc:docMk/>
            <pc:sldMasterMk cId="1516778152" sldId="2147483648"/>
            <pc:sldLayoutMk cId="660517336" sldId="2147483663"/>
          </pc:sldLayoutMkLst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98" creationId="{04C69AC6-0A3F-45C3-A52A-9432A2EBBCCE}"/>
            </ac:spMkLst>
          </pc:spChg>
          <pc:grpChg chg="add del">
            <ac:chgData name="Maria Jose Consuegra Laino" userId="8542074c-da4c-4f6d-88fb-ed787923a225" providerId="ADAL" clId="{4CAFCFF4-0D40-464D-B236-8EBA4F69CEE6}" dt="2020-07-03T03:25:13.968" v="34" actId="478"/>
            <ac:grpSpMkLst>
              <pc:docMk/>
              <pc:sldMasterMk cId="1516778152" sldId="2147483648"/>
              <pc:sldLayoutMk cId="660517336" sldId="2147483663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5:13.968" v="34" actId="478"/>
            <ac:picMkLst>
              <pc:docMk/>
              <pc:sldMasterMk cId="1516778152" sldId="2147483648"/>
              <pc:sldLayoutMk cId="660517336" sldId="2147483663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5:11.518" v="33" actId="478"/>
            <ac:picMkLst>
              <pc:docMk/>
              <pc:sldMasterMk cId="1516778152" sldId="2147483648"/>
              <pc:sldLayoutMk cId="660517336" sldId="2147483663"/>
              <ac:picMk id="96" creationId="{D81C29FF-21E7-4890-8F89-27292508942C}"/>
            </ac:picMkLst>
          </pc:picChg>
        </pc:sldLayoutChg>
        <pc:sldLayoutChg chg="del">
          <pc:chgData name="Maria Jose Consuegra Laino" userId="8542074c-da4c-4f6d-88fb-ed787923a225" providerId="ADAL" clId="{4CAFCFF4-0D40-464D-B236-8EBA4F69CEE6}" dt="2020-07-03T05:12:15.453" v="93" actId="2696"/>
          <pc:sldLayoutMkLst>
            <pc:docMk/>
            <pc:sldMasterMk cId="1516778152" sldId="2147483648"/>
            <pc:sldLayoutMk cId="1766710397" sldId="2147483664"/>
          </pc:sldLayoutMkLst>
        </pc:sldLayoutChg>
      </pc:sldMasterChg>
      <pc:sldMasterChg chg="addSp delSp modSp">
        <pc:chgData name="Maria Jose Consuegra Laino" userId="8542074c-da4c-4f6d-88fb-ed787923a225" providerId="ADAL" clId="{4CAFCFF4-0D40-464D-B236-8EBA4F69CEE6}" dt="2020-07-03T21:32:28.254" v="428" actId="1035"/>
        <pc:sldMasterMkLst>
          <pc:docMk/>
          <pc:sldMasterMk cId="3019912890" sldId="2147483664"/>
        </pc:sldMasterMkLst>
        <pc:spChg chg="add mod">
          <ac:chgData name="Maria Jose Consuegra Laino" userId="8542074c-da4c-4f6d-88fb-ed787923a225" providerId="ADAL" clId="{4CAFCFF4-0D40-464D-B236-8EBA4F69CEE6}" dt="2020-07-03T21:32:28.254" v="428" actId="1035"/>
          <ac:spMkLst>
            <pc:docMk/>
            <pc:sldMasterMk cId="3019912890" sldId="2147483664"/>
            <ac:spMk id="6" creationId="{27C07A56-4727-47F4-ACF8-3B1E853B4AE9}"/>
          </ac:spMkLst>
        </pc:spChg>
        <pc:spChg chg="add mod">
          <ac:chgData name="Maria Jose Consuegra Laino" userId="8542074c-da4c-4f6d-88fb-ed787923a225" providerId="ADAL" clId="{4CAFCFF4-0D40-464D-B236-8EBA4F69CEE6}" dt="2020-07-03T21:29:59.003" v="418" actId="1038"/>
          <ac:spMkLst>
            <pc:docMk/>
            <pc:sldMasterMk cId="3019912890" sldId="2147483664"/>
            <ac:spMk id="7" creationId="{9C75ADEE-FE7C-4863-AB21-101579B51AA3}"/>
          </ac:spMkLst>
        </pc:spChg>
        <pc:spChg chg="add mod">
          <ac:chgData name="Maria Jose Consuegra Laino" userId="8542074c-da4c-4f6d-88fb-ed787923a225" providerId="ADAL" clId="{4CAFCFF4-0D40-464D-B236-8EBA4F69CEE6}" dt="2020-07-03T21:28:13.833" v="379" actId="688"/>
          <ac:spMkLst>
            <pc:docMk/>
            <pc:sldMasterMk cId="3019912890" sldId="2147483664"/>
            <ac:spMk id="11" creationId="{621F327B-0ACB-422D-9AA7-BD0334E130F0}"/>
          </ac:spMkLst>
        </pc:spChg>
        <pc:spChg chg="add del mod">
          <ac:chgData name="Maria Jose Consuegra Laino" userId="8542074c-da4c-4f6d-88fb-ed787923a225" providerId="ADAL" clId="{4CAFCFF4-0D40-464D-B236-8EBA4F69CEE6}" dt="2020-07-03T21:30:28.673" v="424" actId="478"/>
          <ac:spMkLst>
            <pc:docMk/>
            <pc:sldMasterMk cId="3019912890" sldId="2147483664"/>
            <ac:spMk id="12" creationId="{5D37407B-3095-4D67-A3DF-1D311E32846A}"/>
          </ac:spMkLst>
        </pc:spChg>
        <pc:spChg chg="mod ord">
          <ac:chgData name="Maria Jose Consuegra Laino" userId="8542074c-da4c-4f6d-88fb-ed787923a225" providerId="ADAL" clId="{4CAFCFF4-0D40-464D-B236-8EBA4F69CEE6}" dt="2020-07-03T21:31:53.402" v="427" actId="1035"/>
          <ac:spMkLst>
            <pc:docMk/>
            <pc:sldMasterMk cId="3019912890" sldId="2147483664"/>
            <ac:spMk id="20" creationId="{79B1D625-A431-4356-BB78-4AD7C6B63953}"/>
          </ac:spMkLst>
        </pc:spChg>
        <pc:spChg chg="mod">
          <ac:chgData name="Maria Jose Consuegra Laino" userId="8542074c-da4c-4f6d-88fb-ed787923a225" providerId="ADAL" clId="{4CAFCFF4-0D40-464D-B236-8EBA4F69CEE6}" dt="2020-07-03T05:12:27.389" v="94" actId="1076"/>
          <ac:spMkLst>
            <pc:docMk/>
            <pc:sldMasterMk cId="3019912890" sldId="2147483664"/>
            <ac:spMk id="21" creationId="{7C5304A1-E3AC-4AE9-B606-915CA89004A2}"/>
          </ac:spMkLst>
        </pc:spChg>
        <pc:spChg chg="add mod">
          <ac:chgData name="Maria Jose Consuegra Laino" userId="8542074c-da4c-4f6d-88fb-ed787923a225" providerId="ADAL" clId="{4CAFCFF4-0D40-464D-B236-8EBA4F69CEE6}" dt="2020-07-03T21:29:31.891" v="409" actId="1076"/>
          <ac:spMkLst>
            <pc:docMk/>
            <pc:sldMasterMk cId="3019912890" sldId="2147483664"/>
            <ac:spMk id="22" creationId="{B56B6AD8-6C78-4900-AF94-BE2DCDDE06E6}"/>
          </ac:spMkLst>
        </pc:spChg>
        <pc:spChg chg="add mod">
          <ac:chgData name="Maria Jose Consuegra Laino" userId="8542074c-da4c-4f6d-88fb-ed787923a225" providerId="ADAL" clId="{4CAFCFF4-0D40-464D-B236-8EBA4F69CEE6}" dt="2020-07-03T21:30:16.184" v="423" actId="207"/>
          <ac:spMkLst>
            <pc:docMk/>
            <pc:sldMasterMk cId="3019912890" sldId="2147483664"/>
            <ac:spMk id="23" creationId="{B3C1F113-A5C7-4D23-9573-3F3C5934C803}"/>
          </ac:spMkLst>
        </pc:spChg>
        <pc:picChg chg="mod">
          <ac:chgData name="Maria Jose Consuegra Laino" userId="8542074c-da4c-4f6d-88fb-ed787923a225" providerId="ADAL" clId="{4CAFCFF4-0D40-464D-B236-8EBA4F69CEE6}" dt="2020-07-03T05:14:08.154" v="259" actId="1076"/>
          <ac:picMkLst>
            <pc:docMk/>
            <pc:sldMasterMk cId="3019912890" sldId="2147483664"/>
            <ac:picMk id="18" creationId="{8BA5D8C7-19D1-4710-8ED6-863865C2A6C2}"/>
          </ac:picMkLst>
        </pc:picChg>
        <pc:cxnChg chg="add del mod">
          <ac:chgData name="Maria Jose Consuegra Laino" userId="8542074c-da4c-4f6d-88fb-ed787923a225" providerId="ADAL" clId="{4CAFCFF4-0D40-464D-B236-8EBA4F69CEE6}" dt="2020-07-03T21:30:28.673" v="424" actId="478"/>
          <ac:cxnSpMkLst>
            <pc:docMk/>
            <pc:sldMasterMk cId="3019912890" sldId="2147483664"/>
            <ac:cxnSpMk id="3" creationId="{5BDCDA92-902D-4E1F-A1A0-5AC3B87A0BC3}"/>
          </ac:cxnSpMkLst>
        </pc:cxnChg>
        <pc:cxnChg chg="add del mod">
          <ac:chgData name="Maria Jose Consuegra Laino" userId="8542074c-da4c-4f6d-88fb-ed787923a225" providerId="ADAL" clId="{4CAFCFF4-0D40-464D-B236-8EBA4F69CEE6}" dt="2020-07-03T21:30:28.673" v="424" actId="478"/>
          <ac:cxnSpMkLst>
            <pc:docMk/>
            <pc:sldMasterMk cId="3019912890" sldId="2147483664"/>
            <ac:cxnSpMk id="5" creationId="{784EA421-97B9-43B9-AB41-09EBAB17B3BF}"/>
          </ac:cxnSpMkLst>
        </pc:cxnChg>
      </pc:sldMasterChg>
      <pc:sldMasterChg chg="modSp del delSldLayout">
        <pc:chgData name="Maria Jose Consuegra Laino" userId="8542074c-da4c-4f6d-88fb-ed787923a225" providerId="ADAL" clId="{4CAFCFF4-0D40-464D-B236-8EBA4F69CEE6}" dt="2020-07-03T03:28:15.255" v="92" actId="2696"/>
        <pc:sldMasterMkLst>
          <pc:docMk/>
          <pc:sldMasterMk cId="3869363476" sldId="2147483664"/>
        </pc:sldMasterMkLst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3" creationId="{C0858DB1-9D1A-4248-9AE1-D3874641DFC1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4" creationId="{B92A8CAA-A188-4FA4-8704-FABA49295EF5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5" creationId="{3BFFA001-F1BD-4571-A753-E765BBBD3C0D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7" creationId="{2BC3A1D1-0D20-438E-8317-F6EA4E225A12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9" creationId="{20349696-6768-4504-B757-17F9BB7C3F1F}"/>
          </ac:spMkLst>
        </pc:spChg>
        <pc:spChg chg="mod">
          <ac:chgData name="Maria Jose Consuegra Laino" userId="8542074c-da4c-4f6d-88fb-ed787923a225" providerId="ADAL" clId="{4CAFCFF4-0D40-464D-B236-8EBA4F69CEE6}" dt="2020-07-03T03:26:30.123" v="50" actId="1035"/>
          <ac:spMkLst>
            <pc:docMk/>
            <pc:sldMasterMk cId="3869363476" sldId="2147483664"/>
            <ac:spMk id="20" creationId="{79B1D625-A431-4356-BB78-4AD7C6B63953}"/>
          </ac:spMkLst>
        </pc:spChg>
        <pc:spChg chg="mod">
          <ac:chgData name="Maria Jose Consuegra Laino" userId="8542074c-da4c-4f6d-88fb-ed787923a225" providerId="ADAL" clId="{4CAFCFF4-0D40-464D-B236-8EBA4F69CEE6}" dt="2020-07-03T03:27:01.098" v="79" actId="1035"/>
          <ac:spMkLst>
            <pc:docMk/>
            <pc:sldMasterMk cId="3869363476" sldId="2147483664"/>
            <ac:spMk id="21" creationId="{7C5304A1-E3AC-4AE9-B606-915CA89004A2}"/>
          </ac:spMkLst>
        </pc:spChg>
        <pc:picChg chg="mod">
          <ac:chgData name="Maria Jose Consuegra Laino" userId="8542074c-da4c-4f6d-88fb-ed787923a225" providerId="ADAL" clId="{4CAFCFF4-0D40-464D-B236-8EBA4F69CEE6}" dt="2020-07-03T03:26:46.749" v="67" actId="1036"/>
          <ac:picMkLst>
            <pc:docMk/>
            <pc:sldMasterMk cId="3869363476" sldId="2147483664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03:27:13.714" v="82" actId="1076"/>
          <ac:picMkLst>
            <pc:docMk/>
            <pc:sldMasterMk cId="3869363476" sldId="2147483664"/>
            <ac:picMk id="18" creationId="{8BA5D8C7-19D1-4710-8ED6-863865C2A6C2}"/>
          </ac:picMkLst>
        </pc:picChg>
        <pc:sldLayoutChg chg="del">
          <pc:chgData name="Maria Jose Consuegra Laino" userId="8542074c-da4c-4f6d-88fb-ed787923a225" providerId="ADAL" clId="{4CAFCFF4-0D40-464D-B236-8EBA4F69CEE6}" dt="2020-07-03T03:28:15.241" v="86" actId="2696"/>
          <pc:sldLayoutMkLst>
            <pc:docMk/>
            <pc:sldMasterMk cId="3869363476" sldId="2147483664"/>
            <pc:sldLayoutMk cId="4017880971" sldId="2147483665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4" v="87" actId="2696"/>
          <pc:sldLayoutMkLst>
            <pc:docMk/>
            <pc:sldMasterMk cId="3869363476" sldId="2147483664"/>
            <pc:sldLayoutMk cId="1727821937" sldId="2147483666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7" v="88" actId="2696"/>
          <pc:sldLayoutMkLst>
            <pc:docMk/>
            <pc:sldMasterMk cId="3869363476" sldId="2147483664"/>
            <pc:sldLayoutMk cId="2550643483" sldId="2147483667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8" v="89" actId="2696"/>
          <pc:sldLayoutMkLst>
            <pc:docMk/>
            <pc:sldMasterMk cId="3869363476" sldId="2147483664"/>
            <pc:sldLayoutMk cId="643101827" sldId="2147483668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50" v="90" actId="2696"/>
          <pc:sldLayoutMkLst>
            <pc:docMk/>
            <pc:sldMasterMk cId="3869363476" sldId="2147483664"/>
            <pc:sldLayoutMk cId="3000340791" sldId="2147483669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52" v="91" actId="2696"/>
          <pc:sldLayoutMkLst>
            <pc:docMk/>
            <pc:sldMasterMk cId="3869363476" sldId="2147483664"/>
            <pc:sldLayoutMk cId="2132600377" sldId="2147483670"/>
          </pc:sldLayoutMkLst>
        </pc:sldLayoutChg>
      </pc:sldMasterChg>
      <pc:sldMasterChg chg="addSp delSp modSp del delSldLayout">
        <pc:chgData name="Maria Jose Consuegra Laino" userId="8542074c-da4c-4f6d-88fb-ed787923a225" providerId="ADAL" clId="{4CAFCFF4-0D40-464D-B236-8EBA4F69CEE6}" dt="2020-07-03T05:24:03.162" v="355" actId="2696"/>
        <pc:sldMasterMkLst>
          <pc:docMk/>
          <pc:sldMasterMk cId="550918978" sldId="2147483671"/>
        </pc:sldMasterMkLst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1" creationId="{621F327B-0ACB-422D-9AA7-BD0334E130F0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3" creationId="{C0858DB1-9D1A-4248-9AE1-D3874641DFC1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4" creationId="{B92A8CAA-A188-4FA4-8704-FABA49295EF5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5" creationId="{3BFFA001-F1BD-4571-A753-E765BBBD3C0D}"/>
          </ac:spMkLst>
        </pc:spChg>
        <pc:spChg chg="mod ord topLvl">
          <ac:chgData name="Maria Jose Consuegra Laino" userId="8542074c-da4c-4f6d-88fb-ed787923a225" providerId="ADAL" clId="{4CAFCFF4-0D40-464D-B236-8EBA4F69CEE6}" dt="2020-07-03T05:21:45.042" v="322" actId="1076"/>
          <ac:spMkLst>
            <pc:docMk/>
            <pc:sldMasterMk cId="550918978" sldId="2147483671"/>
            <ac:spMk id="17" creationId="{2BC3A1D1-0D20-438E-8317-F6EA4E225A12}"/>
          </ac:spMkLst>
        </pc:spChg>
        <pc:spChg chg="mod ord topLvl">
          <ac:chgData name="Maria Jose Consuegra Laino" userId="8542074c-da4c-4f6d-88fb-ed787923a225" providerId="ADAL" clId="{4CAFCFF4-0D40-464D-B236-8EBA4F69CEE6}" dt="2020-07-03T05:22:01.787" v="323" actId="166"/>
          <ac:spMkLst>
            <pc:docMk/>
            <pc:sldMasterMk cId="550918978" sldId="2147483671"/>
            <ac:spMk id="19" creationId="{20349696-6768-4504-B757-17F9BB7C3F1F}"/>
          </ac:spMkLst>
        </pc:spChg>
        <pc:spChg chg="mod ord">
          <ac:chgData name="Maria Jose Consuegra Laino" userId="8542074c-da4c-4f6d-88fb-ed787923a225" providerId="ADAL" clId="{4CAFCFF4-0D40-464D-B236-8EBA4F69CEE6}" dt="2020-07-03T05:22:19.571" v="325" actId="553"/>
          <ac:spMkLst>
            <pc:docMk/>
            <pc:sldMasterMk cId="550918978" sldId="2147483671"/>
            <ac:spMk id="20" creationId="{79B1D625-A431-4356-BB78-4AD7C6B63953}"/>
          </ac:spMkLst>
        </pc:spChg>
        <pc:spChg chg="mod ord">
          <ac:chgData name="Maria Jose Consuegra Laino" userId="8542074c-da4c-4f6d-88fb-ed787923a225" providerId="ADAL" clId="{4CAFCFF4-0D40-464D-B236-8EBA4F69CEE6}" dt="2020-07-03T05:21:16.175" v="316" actId="1076"/>
          <ac:spMkLst>
            <pc:docMk/>
            <pc:sldMasterMk cId="550918978" sldId="2147483671"/>
            <ac:spMk id="21" creationId="{7C5304A1-E3AC-4AE9-B606-915CA89004A2}"/>
          </ac:spMkLst>
        </pc:spChg>
        <pc:grpChg chg="add mod">
          <ac:chgData name="Maria Jose Consuegra Laino" userId="8542074c-da4c-4f6d-88fb-ed787923a225" providerId="ADAL" clId="{4CAFCFF4-0D40-464D-B236-8EBA4F69CEE6}" dt="2020-07-03T05:19:38.251" v="287" actId="164"/>
          <ac:grpSpMkLst>
            <pc:docMk/>
            <pc:sldMasterMk cId="550918978" sldId="2147483671"/>
            <ac:grpSpMk id="2" creationId="{1C6C6C41-E8E6-473F-A090-50246C5EF0C4}"/>
          </ac:grpSpMkLst>
        </pc:grpChg>
        <pc:grpChg chg="add del mod">
          <ac:chgData name="Maria Jose Consuegra Laino" userId="8542074c-da4c-4f6d-88fb-ed787923a225" providerId="ADAL" clId="{4CAFCFF4-0D40-464D-B236-8EBA4F69CEE6}" dt="2020-07-03T05:19:55.679" v="290" actId="165"/>
          <ac:grpSpMkLst>
            <pc:docMk/>
            <pc:sldMasterMk cId="550918978" sldId="2147483671"/>
            <ac:grpSpMk id="3" creationId="{18BBBA8D-0588-4E75-AAB5-93AA3F9248A8}"/>
          </ac:grpSpMkLst>
        </pc:grpChg>
        <pc:picChg chg="mod">
          <ac:chgData name="Maria Jose Consuegra Laino" userId="8542074c-da4c-4f6d-88fb-ed787923a225" providerId="ADAL" clId="{4CAFCFF4-0D40-464D-B236-8EBA4F69CEE6}" dt="2020-07-03T05:20:47.427" v="308" actId="1038"/>
          <ac:picMkLst>
            <pc:docMk/>
            <pc:sldMasterMk cId="550918978" sldId="2147483671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05:22:29.898" v="326" actId="1076"/>
          <ac:picMkLst>
            <pc:docMk/>
            <pc:sldMasterMk cId="550918978" sldId="2147483671"/>
            <ac:picMk id="18" creationId="{8BA5D8C7-19D1-4710-8ED6-863865C2A6C2}"/>
          </ac:picMkLst>
        </pc:picChg>
        <pc:sldLayoutChg chg="del">
          <pc:chgData name="Maria Jose Consuegra Laino" userId="8542074c-da4c-4f6d-88fb-ed787923a225" providerId="ADAL" clId="{4CAFCFF4-0D40-464D-B236-8EBA4F69CEE6}" dt="2020-07-03T05:24:03.143" v="349" actId="2696"/>
          <pc:sldLayoutMkLst>
            <pc:docMk/>
            <pc:sldMasterMk cId="550918978" sldId="2147483671"/>
            <pc:sldLayoutMk cId="3892401073" sldId="2147483672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45" v="350" actId="2696"/>
          <pc:sldLayoutMkLst>
            <pc:docMk/>
            <pc:sldMasterMk cId="550918978" sldId="2147483671"/>
            <pc:sldLayoutMk cId="1326669947" sldId="2147483673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49" v="351" actId="2696"/>
          <pc:sldLayoutMkLst>
            <pc:docMk/>
            <pc:sldMasterMk cId="550918978" sldId="2147483671"/>
            <pc:sldLayoutMk cId="308623981" sldId="2147483674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3" v="352" actId="2696"/>
          <pc:sldLayoutMkLst>
            <pc:docMk/>
            <pc:sldMasterMk cId="550918978" sldId="2147483671"/>
            <pc:sldLayoutMk cId="1606005883" sldId="2147483675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6" v="353" actId="2696"/>
          <pc:sldLayoutMkLst>
            <pc:docMk/>
            <pc:sldMasterMk cId="550918978" sldId="2147483671"/>
            <pc:sldLayoutMk cId="2105818427" sldId="2147483676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9" v="354" actId="2696"/>
          <pc:sldLayoutMkLst>
            <pc:docMk/>
            <pc:sldMasterMk cId="550918978" sldId="2147483671"/>
            <pc:sldLayoutMk cId="345202116" sldId="2147483677"/>
          </pc:sldLayoutMkLst>
        </pc:sldLayoutChg>
      </pc:sldMasterChg>
      <pc:sldMasterChg chg="addSp delSp modSp modSldLayout">
        <pc:chgData name="Maria Jose Consuegra Laino" userId="8542074c-da4c-4f6d-88fb-ed787923a225" providerId="ADAL" clId="{4CAFCFF4-0D40-464D-B236-8EBA4F69CEE6}" dt="2020-07-03T22:15:10.088" v="596" actId="478"/>
        <pc:sldMasterMkLst>
          <pc:docMk/>
          <pc:sldMasterMk cId="3804481346" sldId="2147483671"/>
        </pc:sldMasterMkLst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6" creationId="{27C07A56-4727-47F4-ACF8-3B1E853B4AE9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7" creationId="{9C75ADEE-FE7C-4863-AB21-101579B51AA3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1" creationId="{621F327B-0ACB-422D-9AA7-BD0334E130F0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3" creationId="{C0858DB1-9D1A-4248-9AE1-D3874641DFC1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4" creationId="{B92A8CAA-A188-4FA4-8704-FABA49295EF5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5" creationId="{3BFFA001-F1BD-4571-A753-E765BBBD3C0D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7" creationId="{2BC3A1D1-0D20-438E-8317-F6EA4E225A12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9" creationId="{20349696-6768-4504-B757-17F9BB7C3F1F}"/>
          </ac:spMkLst>
        </pc:spChg>
        <pc:spChg chg="del mod">
          <ac:chgData name="Maria Jose Consuegra Laino" userId="8542074c-da4c-4f6d-88fb-ed787923a225" providerId="ADAL" clId="{4CAFCFF4-0D40-464D-B236-8EBA4F69CEE6}" dt="2020-07-03T21:45:22.842" v="498" actId="478"/>
          <ac:spMkLst>
            <pc:docMk/>
            <pc:sldMasterMk cId="3804481346" sldId="2147483671"/>
            <ac:spMk id="20" creationId="{79B1D625-A431-4356-BB78-4AD7C6B63953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1" creationId="{7C5304A1-E3AC-4AE9-B606-915CA89004A2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2" creationId="{B56B6AD8-6C78-4900-AF94-BE2DCDDE06E6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3" creationId="{B3C1F113-A5C7-4D23-9573-3F3C5934C803}"/>
          </ac:spMkLst>
        </pc:spChg>
        <pc:spChg chg="add mod">
          <ac:chgData name="Maria Jose Consuegra Laino" userId="8542074c-da4c-4f6d-88fb-ed787923a225" providerId="ADAL" clId="{4CAFCFF4-0D40-464D-B236-8EBA4F69CEE6}" dt="2020-07-03T21:45:17.551" v="497" actId="1076"/>
          <ac:spMkLst>
            <pc:docMk/>
            <pc:sldMasterMk cId="3804481346" sldId="2147483671"/>
            <ac:spMk id="24" creationId="{227E028A-93F4-4499-9F7E-635AAE50B5A2}"/>
          </ac:spMkLst>
        </pc:spChg>
        <pc:grpChg chg="add mod">
          <ac:chgData name="Maria Jose Consuegra Laino" userId="8542074c-da4c-4f6d-88fb-ed787923a225" providerId="ADAL" clId="{4CAFCFF4-0D40-464D-B236-8EBA4F69CEE6}" dt="2020-07-03T21:36:31.033" v="431" actId="164"/>
          <ac:grpSpMkLst>
            <pc:docMk/>
            <pc:sldMasterMk cId="3804481346" sldId="2147483671"/>
            <ac:grpSpMk id="2" creationId="{70F27989-8196-4827-8013-55E7530F631D}"/>
          </ac:grpSpMkLst>
        </pc:grpChg>
        <pc:grpChg chg="add mod">
          <ac:chgData name="Maria Jose Consuegra Laino" userId="8542074c-da4c-4f6d-88fb-ed787923a225" providerId="ADAL" clId="{4CAFCFF4-0D40-464D-B236-8EBA4F69CEE6}" dt="2020-07-03T21:36:38.172" v="433" actId="164"/>
          <ac:grpSpMkLst>
            <pc:docMk/>
            <pc:sldMasterMk cId="3804481346" sldId="2147483671"/>
            <ac:grpSpMk id="3" creationId="{B0243AAA-5C46-496A-862C-F17926D097C1}"/>
          </ac:grpSpMkLst>
        </pc:grpChg>
        <pc:grpChg chg="add del mod">
          <ac:chgData name="Maria Jose Consuegra Laino" userId="8542074c-da4c-4f6d-88fb-ed787923a225" providerId="ADAL" clId="{4CAFCFF4-0D40-464D-B236-8EBA4F69CEE6}" dt="2020-07-03T21:37:31.085" v="442" actId="165"/>
          <ac:grpSpMkLst>
            <pc:docMk/>
            <pc:sldMasterMk cId="3804481346" sldId="2147483671"/>
            <ac:grpSpMk id="4" creationId="{CA1E32F2-5063-47D3-B0FF-C93748C83616}"/>
          </ac:grpSpMkLst>
        </pc:grpChg>
        <pc:picChg chg="mod topLvl">
          <ac:chgData name="Maria Jose Consuegra Laino" userId="8542074c-da4c-4f6d-88fb-ed787923a225" providerId="ADAL" clId="{4CAFCFF4-0D40-464D-B236-8EBA4F69CEE6}" dt="2020-07-03T21:37:37.478" v="443" actId="196"/>
          <ac:picMkLst>
            <pc:docMk/>
            <pc:sldMasterMk cId="3804481346" sldId="2147483671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21:37:18.775" v="441" actId="170"/>
          <ac:picMkLst>
            <pc:docMk/>
            <pc:sldMasterMk cId="3804481346" sldId="2147483671"/>
            <ac:picMk id="18" creationId="{8BA5D8C7-19D1-4710-8ED6-863865C2A6C2}"/>
          </ac:picMkLst>
        </pc:picChg>
        <pc:sldLayoutChg chg="addSp delSp modSp">
          <pc:chgData name="Maria Jose Consuegra Laino" userId="8542074c-da4c-4f6d-88fb-ed787923a225" providerId="ADAL" clId="{4CAFCFF4-0D40-464D-B236-8EBA4F69CEE6}" dt="2020-07-03T22:15:10.088" v="596" actId="478"/>
          <pc:sldLayoutMkLst>
            <pc:docMk/>
            <pc:sldMasterMk cId="3804481346" sldId="2147483671"/>
            <pc:sldLayoutMk cId="1578990987" sldId="2147483677"/>
          </pc:sldLayoutMkLst>
          <pc:spChg chg="add del">
            <ac:chgData name="Maria Jose Consuegra Laino" userId="8542074c-da4c-4f6d-88fb-ed787923a225" providerId="ADAL" clId="{4CAFCFF4-0D40-464D-B236-8EBA4F69CEE6}" dt="2020-07-03T22:14:45.795" v="591" actId="478"/>
            <ac:spMkLst>
              <pc:docMk/>
              <pc:sldMasterMk cId="3804481346" sldId="2147483671"/>
              <pc:sldLayoutMk cId="1578990987" sldId="2147483677"/>
              <ac:spMk id="2" creationId="{DA068E40-9F0B-4408-9076-8ABDA459AC6B}"/>
            </ac:spMkLst>
          </pc:spChg>
          <pc:spChg chg="add del">
            <ac:chgData name="Maria Jose Consuegra Laino" userId="8542074c-da4c-4f6d-88fb-ed787923a225" providerId="ADAL" clId="{4CAFCFF4-0D40-464D-B236-8EBA4F69CEE6}" dt="2020-07-03T22:14:57.145" v="593" actId="478"/>
            <ac:spMkLst>
              <pc:docMk/>
              <pc:sldMasterMk cId="3804481346" sldId="2147483671"/>
              <pc:sldLayoutMk cId="1578990987" sldId="2147483677"/>
              <ac:spMk id="3" creationId="{5C459AF0-B034-4702-A88C-7616A9B1F5C8}"/>
            </ac:spMkLst>
          </pc:spChg>
          <pc:spChg chg="add del mod">
            <ac:chgData name="Maria Jose Consuegra Laino" userId="8542074c-da4c-4f6d-88fb-ed787923a225" providerId="ADAL" clId="{4CAFCFF4-0D40-464D-B236-8EBA4F69CEE6}" dt="2020-07-03T22:15:10.088" v="596" actId="478"/>
            <ac:spMkLst>
              <pc:docMk/>
              <pc:sldMasterMk cId="3804481346" sldId="2147483671"/>
              <pc:sldLayoutMk cId="1578990987" sldId="2147483677"/>
              <ac:spMk id="4" creationId="{F1A80CB0-E242-472D-AE9B-F9EACBADF2A8}"/>
            </ac:spMkLst>
          </pc:spChg>
        </pc:sldLayoutChg>
      </pc:sldMasterChg>
      <pc:sldMasterChg chg="addSp delSp modSp modSldLayout">
        <pc:chgData name="Maria Jose Consuegra Laino" userId="8542074c-da4c-4f6d-88fb-ed787923a225" providerId="ADAL" clId="{4CAFCFF4-0D40-464D-B236-8EBA4F69CEE6}" dt="2020-07-04T19:23:20.700" v="2215" actId="478"/>
        <pc:sldMasterMkLst>
          <pc:docMk/>
          <pc:sldMasterMk cId="444613266" sldId="2147483678"/>
        </pc:sldMasterMkLst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" creationId="{64AD307F-C242-446E-B044-24EC3BEBFC90}"/>
          </ac:spMkLst>
        </pc:spChg>
        <pc:spChg chg="add del mod">
          <ac:chgData name="Maria Jose Consuegra Laino" userId="8542074c-da4c-4f6d-88fb-ed787923a225" providerId="ADAL" clId="{4CAFCFF4-0D40-464D-B236-8EBA4F69CEE6}" dt="2020-07-04T19:17:37.962" v="2195" actId="478"/>
          <ac:spMkLst>
            <pc:docMk/>
            <pc:sldMasterMk cId="444613266" sldId="2147483678"/>
            <ac:spMk id="2" creationId="{D5DF896E-F9F9-40E8-822C-D16BB8A7D78F}"/>
          </ac:spMkLst>
        </pc:spChg>
        <pc:spChg chg="add del mod">
          <ac:chgData name="Maria Jose Consuegra Laino" userId="8542074c-da4c-4f6d-88fb-ed787923a225" providerId="ADAL" clId="{4CAFCFF4-0D40-464D-B236-8EBA4F69CEE6}" dt="2020-07-03T22:51:29.541" v="747" actId="478"/>
          <ac:spMkLst>
            <pc:docMk/>
            <pc:sldMasterMk cId="444613266" sldId="2147483678"/>
            <ac:spMk id="3" creationId="{158E41EA-EF6B-4FBE-A182-2E5F28B1C4B5}"/>
          </ac:spMkLst>
        </pc:spChg>
        <pc:spChg chg="add del mod">
          <ac:chgData name="Maria Jose Consuegra Laino" userId="8542074c-da4c-4f6d-88fb-ed787923a225" providerId="ADAL" clId="{4CAFCFF4-0D40-464D-B236-8EBA4F69CEE6}" dt="2020-07-04T19:15:21.512" v="2098" actId="478"/>
          <ac:spMkLst>
            <pc:docMk/>
            <pc:sldMasterMk cId="444613266" sldId="2147483678"/>
            <ac:spMk id="4" creationId="{AC66AC33-3E00-4FBE-A594-DAF60615C352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6" creationId="{27C07A56-4727-47F4-ACF8-3B1E853B4AE9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7" creationId="{9C75ADEE-FE7C-4863-AB21-101579B51AA3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1" creationId="{621F327B-0ACB-422D-9AA7-BD0334E130F0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3" creationId="{C0858DB1-9D1A-4248-9AE1-D3874641DFC1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14" creationId="{B92A8CAA-A188-4FA4-8704-FABA49295EF5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5" creationId="{3BFFA001-F1BD-4571-A753-E765BBBD3C0D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17" creationId="{15E5B2CE-3E28-4A4B-A4A8-BC0CD099C635}"/>
          </ac:spMkLst>
        </pc:spChg>
        <pc:spChg chg="del mod">
          <ac:chgData name="Maria Jose Consuegra Laino" userId="8542074c-da4c-4f6d-88fb-ed787923a225" providerId="ADAL" clId="{4CAFCFF4-0D40-464D-B236-8EBA4F69CEE6}" dt="2020-07-03T22:16:51.715" v="607" actId="478"/>
          <ac:spMkLst>
            <pc:docMk/>
            <pc:sldMasterMk cId="444613266" sldId="2147483678"/>
            <ac:spMk id="17" creationId="{2BC3A1D1-0D20-438E-8317-F6EA4E225A12}"/>
          </ac:spMkLst>
        </pc:spChg>
        <pc:spChg chg="add del mod">
          <ac:chgData name="Maria Jose Consuegra Laino" userId="8542074c-da4c-4f6d-88fb-ed787923a225" providerId="ADAL" clId="{4CAFCFF4-0D40-464D-B236-8EBA4F69CEE6}" dt="2020-07-04T19:23:20.700" v="2215" actId="478"/>
          <ac:spMkLst>
            <pc:docMk/>
            <pc:sldMasterMk cId="444613266" sldId="2147483678"/>
            <ac:spMk id="17" creationId="{8ACAEF36-3553-4AC8-9D97-C6BF1CFEDDC3}"/>
          </ac:spMkLst>
        </pc:spChg>
        <pc:spChg chg="mod">
          <ac:chgData name="Maria Jose Consuegra Laino" userId="8542074c-da4c-4f6d-88fb-ed787923a225" providerId="ADAL" clId="{4CAFCFF4-0D40-464D-B236-8EBA4F69CEE6}" dt="2020-07-03T23:09:19.634" v="1584" actId="14100"/>
          <ac:spMkLst>
            <pc:docMk/>
            <pc:sldMasterMk cId="444613266" sldId="2147483678"/>
            <ac:spMk id="19" creationId="{20349696-6768-4504-B757-17F9BB7C3F1F}"/>
          </ac:spMkLst>
        </pc:spChg>
        <pc:spChg chg="add del mod">
          <ac:chgData name="Maria Jose Consuegra Laino" userId="8542074c-da4c-4f6d-88fb-ed787923a225" providerId="ADAL" clId="{4CAFCFF4-0D40-464D-B236-8EBA4F69CEE6}" dt="2020-07-03T22:15:46.812" v="598" actId="478"/>
          <ac:spMkLst>
            <pc:docMk/>
            <pc:sldMasterMk cId="444613266" sldId="2147483678"/>
            <ac:spMk id="20" creationId="{0B6A4533-A50F-4ABB-BF4F-21223985F2CD}"/>
          </ac:spMkLst>
        </pc:spChg>
        <pc:spChg chg="add del mod">
          <ac:chgData name="Maria Jose Consuegra Laino" userId="8542074c-da4c-4f6d-88fb-ed787923a225" providerId="ADAL" clId="{4CAFCFF4-0D40-464D-B236-8EBA4F69CEE6}" dt="2020-07-04T19:20:43.090" v="2205" actId="478"/>
          <ac:spMkLst>
            <pc:docMk/>
            <pc:sldMasterMk cId="444613266" sldId="2147483678"/>
            <ac:spMk id="20" creationId="{963A7B51-B419-4759-A9C5-A06972B04661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0" creationId="{B6AF051A-B6A6-49E7-96E6-5B1B46BED9A7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1" creationId="{7C5304A1-E3AC-4AE9-B606-915CA89004A2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2" creationId="{B56B6AD8-6C78-4900-AF94-BE2DCDDE06E6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3" creationId="{B3C1F113-A5C7-4D23-9573-3F3C5934C803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4" creationId="{227E028A-93F4-4499-9F7E-635AAE50B5A2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5" creationId="{5FDF7651-3A2B-48F6-AAE9-12098966EDE6}"/>
          </ac:spMkLst>
        </pc:spChg>
        <pc:spChg chg="add del mod">
          <ac:chgData name="Maria Jose Consuegra Laino" userId="8542074c-da4c-4f6d-88fb-ed787923a225" providerId="ADAL" clId="{4CAFCFF4-0D40-464D-B236-8EBA4F69CEE6}" dt="2020-07-03T22:15:46.812" v="598" actId="478"/>
          <ac:spMkLst>
            <pc:docMk/>
            <pc:sldMasterMk cId="444613266" sldId="2147483678"/>
            <ac:spMk id="25" creationId="{96A48F3C-350A-4A8D-9FD8-F1283FE7389E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6" creationId="{3BCFABF6-0540-4B02-A703-203151C24233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7" creationId="{9DFFAA43-6BD7-4251-87A1-4D6D878239E9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8" creationId="{A84EB05E-569C-4B48-B649-89B0CD3C1A67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9" creationId="{CF8265DB-0094-469C-AB72-919FDCC4092C}"/>
          </ac:spMkLst>
        </pc:spChg>
        <pc:spChg chg="add del mod">
          <ac:chgData name="Maria Jose Consuegra Laino" userId="8542074c-da4c-4f6d-88fb-ed787923a225" providerId="ADAL" clId="{4CAFCFF4-0D40-464D-B236-8EBA4F69CEE6}" dt="2020-07-03T23:11:44.068" v="1597" actId="478"/>
          <ac:spMkLst>
            <pc:docMk/>
            <pc:sldMasterMk cId="444613266" sldId="2147483678"/>
            <ac:spMk id="30" creationId="{73C376E3-ADA1-4AC8-ACA8-3F70A7B57E6D}"/>
          </ac:spMkLst>
        </pc:spChg>
        <pc:picChg chg="add del mod">
          <ac:chgData name="Maria Jose Consuegra Laino" userId="8542074c-da4c-4f6d-88fb-ed787923a225" providerId="ADAL" clId="{4CAFCFF4-0D40-464D-B236-8EBA4F69CEE6}" dt="2020-07-03T22:15:46.812" v="598" actId="478"/>
          <ac:picMkLst>
            <pc:docMk/>
            <pc:sldMasterMk cId="444613266" sldId="2147483678"/>
            <ac:picMk id="3" creationId="{2CD25AC8-69AA-44AF-84F5-1E447496C959}"/>
          </ac:picMkLst>
        </pc:picChg>
        <pc:picChg chg="add del mod">
          <ac:chgData name="Maria Jose Consuegra Laino" userId="8542074c-da4c-4f6d-88fb-ed787923a225" providerId="ADAL" clId="{4CAFCFF4-0D40-464D-B236-8EBA4F69CEE6}" dt="2020-07-03T22:17:11.556" v="609"/>
          <ac:picMkLst>
            <pc:docMk/>
            <pc:sldMasterMk cId="444613266" sldId="2147483678"/>
            <ac:picMk id="5" creationId="{F86B429B-CD33-4F1F-AEC9-FF9BC4EC97E3}"/>
          </ac:picMkLst>
        </pc:picChg>
        <pc:picChg chg="mod">
          <ac:chgData name="Maria Jose Consuegra Laino" userId="8542074c-da4c-4f6d-88fb-ed787923a225" providerId="ADAL" clId="{4CAFCFF4-0D40-464D-B236-8EBA4F69CEE6}" dt="2020-07-03T23:06:13.437" v="1510" actId="1036"/>
          <ac:picMkLst>
            <pc:docMk/>
            <pc:sldMasterMk cId="444613266" sldId="2147483678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23:10:57.483" v="1594" actId="166"/>
          <ac:picMkLst>
            <pc:docMk/>
            <pc:sldMasterMk cId="444613266" sldId="2147483678"/>
            <ac:picMk id="18" creationId="{8BA5D8C7-19D1-4710-8ED6-863865C2A6C2}"/>
          </ac:picMkLst>
        </pc:picChg>
        <pc:sldLayoutChg chg="addSp delSp modSp">
          <pc:chgData name="Maria Jose Consuegra Laino" userId="8542074c-da4c-4f6d-88fb-ed787923a225" providerId="ADAL" clId="{4CAFCFF4-0D40-464D-B236-8EBA4F69CEE6}" dt="2020-07-03T22:19:28.220" v="623"/>
          <pc:sldLayoutMkLst>
            <pc:docMk/>
            <pc:sldMasterMk cId="444613266" sldId="2147483678"/>
            <pc:sldLayoutMk cId="2852749701" sldId="2147483680"/>
          </pc:sldLayoutMkLst>
          <pc:spChg chg="mod">
            <ac:chgData name="Maria Jose Consuegra Laino" userId="8542074c-da4c-4f6d-88fb-ed787923a225" providerId="ADAL" clId="{4CAFCFF4-0D40-464D-B236-8EBA4F69CEE6}" dt="2020-07-03T22:17:41.054" v="616" actId="207"/>
            <ac:spMkLst>
              <pc:docMk/>
              <pc:sldMasterMk cId="444613266" sldId="2147483678"/>
              <pc:sldLayoutMk cId="2852749701" sldId="2147483680"/>
              <ac:spMk id="25" creationId="{29FAD4E1-6474-4937-A979-ED034857B3AB}"/>
            </ac:spMkLst>
          </pc:spChg>
          <pc:picChg chg="add del mod">
            <ac:chgData name="Maria Jose Consuegra Laino" userId="8542074c-da4c-4f6d-88fb-ed787923a225" providerId="ADAL" clId="{4CAFCFF4-0D40-464D-B236-8EBA4F69CEE6}" dt="2020-07-03T22:19:28.220" v="623"/>
            <ac:picMkLst>
              <pc:docMk/>
              <pc:sldMasterMk cId="444613266" sldId="2147483678"/>
              <pc:sldLayoutMk cId="2852749701" sldId="2147483680"/>
              <ac:picMk id="3" creationId="{08508337-A745-4A2A-9470-24B4E550555F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35.731" v="1977" actId="478"/>
          <pc:sldLayoutMkLst>
            <pc:docMk/>
            <pc:sldMasterMk cId="444613266" sldId="2147483678"/>
            <pc:sldLayoutMk cId="3700005734" sldId="2147483681"/>
          </pc:sldLayoutMkLst>
          <pc:spChg chg="add del">
            <ac:chgData name="Maria Jose Consuegra Laino" userId="8542074c-da4c-4f6d-88fb-ed787923a225" providerId="ADAL" clId="{4CAFCFF4-0D40-464D-B236-8EBA4F69CEE6}" dt="2020-07-04T17:22:35.731" v="1977" actId="478"/>
            <ac:spMkLst>
              <pc:docMk/>
              <pc:sldMasterMk cId="444613266" sldId="2147483678"/>
              <pc:sldLayoutMk cId="3700005734" sldId="2147483681"/>
              <ac:spMk id="8" creationId="{CCBF80EA-3C30-4F01-A900-885BEF76D96F}"/>
            </ac:spMkLst>
          </pc:spChg>
          <pc:spChg chg="mod">
            <ac:chgData name="Maria Jose Consuegra Laino" userId="8542074c-da4c-4f6d-88fb-ed787923a225" providerId="ADAL" clId="{4CAFCFF4-0D40-464D-B236-8EBA4F69CEE6}" dt="2020-07-04T17:22:31.498" v="1976" actId="108"/>
            <ac:spMkLst>
              <pc:docMk/>
              <pc:sldMasterMk cId="444613266" sldId="2147483678"/>
              <pc:sldLayoutMk cId="3700005734" sldId="2147483681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3T22:43:56.730" v="718" actId="207"/>
            <ac:spMkLst>
              <pc:docMk/>
              <pc:sldMasterMk cId="444613266" sldId="2147483678"/>
              <pc:sldLayoutMk cId="3700005734" sldId="2147483681"/>
              <ac:spMk id="105" creationId="{9B62A03C-7CDC-43C3-9F2D-1B51170E26DE}"/>
            </ac:spMkLst>
          </pc:spChg>
          <pc:picChg chg="add del mod">
            <ac:chgData name="Maria Jose Consuegra Laino" userId="8542074c-da4c-4f6d-88fb-ed787923a225" providerId="ADAL" clId="{4CAFCFF4-0D40-464D-B236-8EBA4F69CEE6}" dt="2020-07-03T22:24:01.362" v="651" actId="478"/>
            <ac:picMkLst>
              <pc:docMk/>
              <pc:sldMasterMk cId="444613266" sldId="2147483678"/>
              <pc:sldLayoutMk cId="3700005734" sldId="2147483681"/>
              <ac:picMk id="3" creationId="{AEC06448-B326-428D-8B63-36708AF03EDF}"/>
            </ac:picMkLst>
          </pc:picChg>
          <pc:picChg chg="add del mod modCrop">
            <ac:chgData name="Maria Jose Consuegra Laino" userId="8542074c-da4c-4f6d-88fb-ed787923a225" providerId="ADAL" clId="{4CAFCFF4-0D40-464D-B236-8EBA4F69CEE6}" dt="2020-07-03T22:23:17.014" v="644" actId="478"/>
            <ac:picMkLst>
              <pc:docMk/>
              <pc:sldMasterMk cId="444613266" sldId="2147483678"/>
              <pc:sldLayoutMk cId="3700005734" sldId="2147483681"/>
              <ac:picMk id="8" creationId="{A03B5DF0-0107-4413-83FD-E49666246E65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28.788" v="1975" actId="108"/>
          <pc:sldLayoutMkLst>
            <pc:docMk/>
            <pc:sldMasterMk cId="444613266" sldId="2147483678"/>
            <pc:sldLayoutMk cId="66954419" sldId="2147483682"/>
          </pc:sldLayoutMkLst>
          <pc:spChg chg="add">
            <ac:chgData name="Maria Jose Consuegra Laino" userId="8542074c-da4c-4f6d-88fb-ed787923a225" providerId="ADAL" clId="{4CAFCFF4-0D40-464D-B236-8EBA4F69CEE6}" dt="2020-07-03T22:37:37.113" v="675"/>
            <ac:spMkLst>
              <pc:docMk/>
              <pc:sldMasterMk cId="444613266" sldId="2147483678"/>
              <pc:sldLayoutMk cId="66954419" sldId="2147483682"/>
              <ac:spMk id="8" creationId="{0736C555-B4DC-48B5-A200-9B44A0E21091}"/>
            </ac:spMkLst>
          </pc:spChg>
          <pc:spChg chg="mod">
            <ac:chgData name="Maria Jose Consuegra Laino" userId="8542074c-da4c-4f6d-88fb-ed787923a225" providerId="ADAL" clId="{4CAFCFF4-0D40-464D-B236-8EBA4F69CEE6}" dt="2020-07-04T17:20:17.833" v="1961" actId="14100"/>
            <ac:spMkLst>
              <pc:docMk/>
              <pc:sldMasterMk cId="444613266" sldId="2147483678"/>
              <pc:sldLayoutMk cId="66954419" sldId="2147483682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8.788" v="1975" actId="108"/>
            <ac:spMkLst>
              <pc:docMk/>
              <pc:sldMasterMk cId="444613266" sldId="2147483678"/>
              <pc:sldLayoutMk cId="66954419" sldId="2147483682"/>
              <ac:spMk id="101" creationId="{DE3B4DA8-8DD8-4A8B-8745-E4AB1A771BFF}"/>
            </ac:spMkLst>
          </pc:spChg>
          <pc:spChg chg="del">
            <ac:chgData name="Maria Jose Consuegra Laino" userId="8542074c-da4c-4f6d-88fb-ed787923a225" providerId="ADAL" clId="{4CAFCFF4-0D40-464D-B236-8EBA4F69CEE6}" dt="2020-07-03T22:37:36.793" v="674" actId="478"/>
            <ac:spMkLst>
              <pc:docMk/>
              <pc:sldMasterMk cId="444613266" sldId="2147483678"/>
              <pc:sldLayoutMk cId="66954419" sldId="2147483682"/>
              <ac:spMk id="105" creationId="{9B62A03C-7CDC-43C3-9F2D-1B51170E26DE}"/>
            </ac:spMkLst>
          </pc:spChg>
        </pc:sldLayoutChg>
        <pc:sldLayoutChg chg="addSp delSp modSp">
          <pc:chgData name="Maria Jose Consuegra Laino" userId="8542074c-da4c-4f6d-88fb-ed787923a225" providerId="ADAL" clId="{4CAFCFF4-0D40-464D-B236-8EBA4F69CEE6}" dt="2020-07-04T17:22:26.562" v="1974" actId="108"/>
          <pc:sldLayoutMkLst>
            <pc:docMk/>
            <pc:sldMasterMk cId="444613266" sldId="2147483678"/>
            <pc:sldLayoutMk cId="3736974814" sldId="2147483683"/>
          </pc:sldLayoutMkLst>
          <pc:spChg chg="add">
            <ac:chgData name="Maria Jose Consuegra Laino" userId="8542074c-da4c-4f6d-88fb-ed787923a225" providerId="ADAL" clId="{4CAFCFF4-0D40-464D-B236-8EBA4F69CEE6}" dt="2020-07-03T22:37:46.666" v="678"/>
            <ac:spMkLst>
              <pc:docMk/>
              <pc:sldMasterMk cId="444613266" sldId="2147483678"/>
              <pc:sldLayoutMk cId="3736974814" sldId="2147483683"/>
              <ac:spMk id="9" creationId="{AA0F4980-7678-4E95-A440-F3CC3990CC49}"/>
            </ac:spMkLst>
          </pc:spChg>
          <pc:spChg chg="mod">
            <ac:chgData name="Maria Jose Consuegra Laino" userId="8542074c-da4c-4f6d-88fb-ed787923a225" providerId="ADAL" clId="{4CAFCFF4-0D40-464D-B236-8EBA4F69CEE6}" dt="2020-07-04T17:19:58.605" v="1957" actId="14100"/>
            <ac:spMkLst>
              <pc:docMk/>
              <pc:sldMasterMk cId="444613266" sldId="2147483678"/>
              <pc:sldLayoutMk cId="3736974814" sldId="2147483683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6.562" v="1974" actId="108"/>
            <ac:spMkLst>
              <pc:docMk/>
              <pc:sldMasterMk cId="444613266" sldId="2147483678"/>
              <pc:sldLayoutMk cId="3736974814" sldId="2147483683"/>
              <ac:spMk id="103" creationId="{90DC1FAB-7F61-41DF-A8B8-26CD0F89FFF6}"/>
            </ac:spMkLst>
          </pc:spChg>
          <pc:spChg chg="del">
            <ac:chgData name="Maria Jose Consuegra Laino" userId="8542074c-da4c-4f6d-88fb-ed787923a225" providerId="ADAL" clId="{4CAFCFF4-0D40-464D-B236-8EBA4F69CEE6}" dt="2020-07-03T22:37:46.212" v="677" actId="478"/>
            <ac:spMkLst>
              <pc:docMk/>
              <pc:sldMasterMk cId="444613266" sldId="2147483678"/>
              <pc:sldLayoutMk cId="3736974814" sldId="2147483683"/>
              <ac:spMk id="105" creationId="{9B62A03C-7CDC-43C3-9F2D-1B51170E26DE}"/>
            </ac:spMkLst>
          </pc:spChg>
          <pc:picChg chg="del">
            <ac:chgData name="Maria Jose Consuegra Laino" userId="8542074c-da4c-4f6d-88fb-ed787923a225" providerId="ADAL" clId="{4CAFCFF4-0D40-464D-B236-8EBA4F69CEE6}" dt="2020-07-03T22:37:43.846" v="676" actId="478"/>
            <ac:picMkLst>
              <pc:docMk/>
              <pc:sldMasterMk cId="444613266" sldId="2147483678"/>
              <pc:sldLayoutMk cId="3736974814" sldId="2147483683"/>
              <ac:picMk id="96" creationId="{D81C29FF-21E7-4890-8F89-27292508942C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22.513" v="1972" actId="108"/>
          <pc:sldLayoutMkLst>
            <pc:docMk/>
            <pc:sldMasterMk cId="444613266" sldId="2147483678"/>
            <pc:sldLayoutMk cId="1939078516" sldId="2147483684"/>
          </pc:sldLayoutMkLst>
          <pc:spChg chg="add">
            <ac:chgData name="Maria Jose Consuegra Laino" userId="8542074c-da4c-4f6d-88fb-ed787923a225" providerId="ADAL" clId="{4CAFCFF4-0D40-464D-B236-8EBA4F69CEE6}" dt="2020-07-03T22:37:52.285" v="680"/>
            <ac:spMkLst>
              <pc:docMk/>
              <pc:sldMasterMk cId="444613266" sldId="2147483678"/>
              <pc:sldLayoutMk cId="1939078516" sldId="2147483684"/>
              <ac:spMk id="8" creationId="{C115B2E6-F75D-43DC-9C9B-39B3441DE791}"/>
            </ac:spMkLst>
          </pc:spChg>
          <pc:spChg chg="mod">
            <ac:chgData name="Maria Jose Consuegra Laino" userId="8542074c-da4c-4f6d-88fb-ed787923a225" providerId="ADAL" clId="{4CAFCFF4-0D40-464D-B236-8EBA4F69CEE6}" dt="2020-07-04T17:20:05.676" v="1960" actId="14100"/>
            <ac:spMkLst>
              <pc:docMk/>
              <pc:sldMasterMk cId="444613266" sldId="2147483678"/>
              <pc:sldLayoutMk cId="1939078516" sldId="2147483684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2.513" v="1972" actId="108"/>
            <ac:spMkLst>
              <pc:docMk/>
              <pc:sldMasterMk cId="444613266" sldId="2147483678"/>
              <pc:sldLayoutMk cId="1939078516" sldId="2147483684"/>
              <ac:spMk id="104" creationId="{7FAC8FF4-5FAB-43D5-95A1-AC2B00F416BF}"/>
            </ac:spMkLst>
          </pc:spChg>
          <pc:spChg chg="del">
            <ac:chgData name="Maria Jose Consuegra Laino" userId="8542074c-da4c-4f6d-88fb-ed787923a225" providerId="ADAL" clId="{4CAFCFF4-0D40-464D-B236-8EBA4F69CEE6}" dt="2020-07-03T22:37:51.705" v="679" actId="478"/>
            <ac:spMkLst>
              <pc:docMk/>
              <pc:sldMasterMk cId="444613266" sldId="2147483678"/>
              <pc:sldLayoutMk cId="1939078516" sldId="2147483684"/>
              <ac:spMk id="105" creationId="{9B62A03C-7CDC-43C3-9F2D-1B51170E26D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DA46-009C-AD4D-8F7A-604CA1CA1E1C}" type="datetimeFigureOut">
              <a:rPr lang="en-CO" smtClean="0"/>
              <a:t>7/07/20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CB079-83B0-0C44-A943-BA1670BD908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3296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53399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3787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0020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637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1546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9363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57363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2534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27532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6804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9805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35824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6551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Summary</a:t>
            </a:r>
          </a:p>
          <a:p>
            <a:endParaRPr lang="en-CO" dirty="0"/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21212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Summary</a:t>
            </a:r>
          </a:p>
          <a:p>
            <a:endParaRPr lang="en-CO" dirty="0"/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04728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Summary</a:t>
            </a:r>
          </a:p>
          <a:p>
            <a:endParaRPr lang="en-CO" dirty="0"/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74793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Summary</a:t>
            </a:r>
          </a:p>
          <a:p>
            <a:endParaRPr lang="en-CO" dirty="0"/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71140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Summary</a:t>
            </a:r>
          </a:p>
          <a:p>
            <a:endParaRPr lang="en-CO" dirty="0"/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3712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2778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7201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On day t, with the depot location and the fleet size fixed,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03636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0827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3198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3613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01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29FAD4E1-6474-4937-A979-ED034857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27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9202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9B62A03C-7CDC-43C3-9F2D-1B51170E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6450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36C555-B4DC-48B5-A200-9B44A0E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5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8306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0F4980-7678-4E95-A440-F3CC3990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69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 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2007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20217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O" dirty="0"/>
              <a:t>D</a:t>
            </a:r>
            <a:r>
              <a:rPr lang="en-US" dirty="0" err="1"/>
              <a:t>ecision</a:t>
            </a:r>
            <a:r>
              <a:rPr lang="en-US" dirty="0"/>
              <a:t> support tool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15B2E6-F75D-43DC-9C9B-39B3441D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7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copa.uniandes.edu.c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C0858DB1-9D1A-4248-9AE1-D3874641DFC1}"/>
              </a:ext>
            </a:extLst>
          </p:cNvPr>
          <p:cNvSpPr/>
          <p:nvPr userDrawn="1"/>
        </p:nvSpPr>
        <p:spPr>
          <a:xfrm flipH="1" flipV="1">
            <a:off x="832868" y="6098771"/>
            <a:ext cx="1752710" cy="60643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2A8CAA-A188-4FA4-8704-FABA49295EF5}"/>
              </a:ext>
            </a:extLst>
          </p:cNvPr>
          <p:cNvSpPr/>
          <p:nvPr userDrawn="1"/>
        </p:nvSpPr>
        <p:spPr>
          <a:xfrm flipH="1">
            <a:off x="2464956" y="5798431"/>
            <a:ext cx="9728463" cy="1053512"/>
          </a:xfrm>
          <a:prstGeom prst="rect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3BFFA001-F1BD-4571-A753-E765BBBD3C0D}"/>
              </a:ext>
            </a:extLst>
          </p:cNvPr>
          <p:cNvSpPr/>
          <p:nvPr userDrawn="1"/>
        </p:nvSpPr>
        <p:spPr>
          <a:xfrm flipH="1" flipV="1">
            <a:off x="1296715" y="5798431"/>
            <a:ext cx="3044852" cy="1053512"/>
          </a:xfrm>
          <a:prstGeom prst="flowChartInputOutput">
            <a:avLst/>
          </a:prstGeom>
          <a:solidFill>
            <a:srgbClr val="F8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Vicerrectoría de Investigaciones – Universidad de los Andes">
            <a:extLst>
              <a:ext uri="{FF2B5EF4-FFF2-40B4-BE49-F238E27FC236}">
                <a16:creationId xmlns:a16="http://schemas.microsoft.com/office/drawing/2014/main" id="{D59EC35A-E10B-4D47-91AB-53215024DE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-1102"/>
          <a:stretch/>
        </p:blipFill>
        <p:spPr bwMode="auto">
          <a:xfrm>
            <a:off x="2042112" y="6027486"/>
            <a:ext cx="1646639" cy="4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349696-6768-4504-B757-17F9BB7C3F1F}"/>
              </a:ext>
            </a:extLst>
          </p:cNvPr>
          <p:cNvSpPr/>
          <p:nvPr userDrawn="1"/>
        </p:nvSpPr>
        <p:spPr>
          <a:xfrm flipH="1">
            <a:off x="27616" y="6690771"/>
            <a:ext cx="12161520" cy="190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7C5304A1-E3AC-4AE9-B606-915CA89004A2}"/>
              </a:ext>
            </a:extLst>
          </p:cNvPr>
          <p:cNvSpPr txBox="1">
            <a:spLocks/>
          </p:cNvSpPr>
          <p:nvPr userDrawn="1"/>
        </p:nvSpPr>
        <p:spPr>
          <a:xfrm flipH="1">
            <a:off x="11564734" y="6088502"/>
            <a:ext cx="62440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9BFEDA35-0835-41CB-B549-2EB6D065AF4C}" type="slidenum">
              <a:rPr lang="es-CO" altLang="en-US" sz="2000" smtClean="0">
                <a:solidFill>
                  <a:srgbClr val="4A4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CO" altLang="en-US" sz="2000" dirty="0">
              <a:solidFill>
                <a:srgbClr val="4A4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F327B-0ACB-422D-9AA7-BD0334E130F0}"/>
              </a:ext>
            </a:extLst>
          </p:cNvPr>
          <p:cNvSpPr/>
          <p:nvPr userDrawn="1"/>
        </p:nvSpPr>
        <p:spPr>
          <a:xfrm rot="1196162" flipH="1">
            <a:off x="11428025" y="5695962"/>
            <a:ext cx="4572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7C07A56-4727-47F4-ACF8-3B1E853B4AE9}"/>
              </a:ext>
            </a:extLst>
          </p:cNvPr>
          <p:cNvSpPr/>
          <p:nvPr userDrawn="1"/>
        </p:nvSpPr>
        <p:spPr>
          <a:xfrm flipH="1">
            <a:off x="3829547" y="5795640"/>
            <a:ext cx="323051" cy="886968"/>
          </a:xfrm>
          <a:prstGeom prst="rtTriangle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B56B6AD8-6C78-4900-AF94-BE2DCDDE06E6}"/>
              </a:ext>
            </a:extLst>
          </p:cNvPr>
          <p:cNvSpPr/>
          <p:nvPr userDrawn="1"/>
        </p:nvSpPr>
        <p:spPr>
          <a:xfrm flipV="1">
            <a:off x="1578265" y="5798431"/>
            <a:ext cx="323051" cy="8869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5ADEE-FE7C-4863-AB21-101579B51AA3}"/>
              </a:ext>
            </a:extLst>
          </p:cNvPr>
          <p:cNvSpPr/>
          <p:nvPr userDrawn="1"/>
        </p:nvSpPr>
        <p:spPr>
          <a:xfrm flipH="1">
            <a:off x="4152628" y="5798432"/>
            <a:ext cx="360038" cy="300339"/>
          </a:xfrm>
          <a:prstGeom prst="rect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C1F113-A5C7-4D23-9573-3F3C5934C803}"/>
              </a:ext>
            </a:extLst>
          </p:cNvPr>
          <p:cNvSpPr/>
          <p:nvPr userDrawn="1"/>
        </p:nvSpPr>
        <p:spPr>
          <a:xfrm flipH="1">
            <a:off x="1220987" y="6364486"/>
            <a:ext cx="360038" cy="32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hlinkClick r:id="rId9"/>
            <a:extLst>
              <a:ext uri="{FF2B5EF4-FFF2-40B4-BE49-F238E27FC236}">
                <a16:creationId xmlns:a16="http://schemas.microsoft.com/office/drawing/2014/main" id="{227E028A-93F4-4499-9F7E-635AAE50B5A2}"/>
              </a:ext>
            </a:extLst>
          </p:cNvPr>
          <p:cNvSpPr txBox="1"/>
          <p:nvPr userDrawn="1"/>
        </p:nvSpPr>
        <p:spPr>
          <a:xfrm>
            <a:off x="1511939" y="6643714"/>
            <a:ext cx="2428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rgbClr val="979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http://copa.uniandes.edu.co/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A5D8C7-19D1-4710-8ED6-863865C2A6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86123" y="5828177"/>
            <a:ext cx="1087413" cy="8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microsoft.com/office/2007/relationships/media" Target="../media/media3.mp4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video" Target="../media/media2.mp4"/><Relationship Id="rId16" Type="http://schemas.openxmlformats.org/officeDocument/2006/relationships/image" Target="../media/image25.png"/><Relationship Id="rId1" Type="http://schemas.microsoft.com/office/2007/relationships/media" Target="../media/media2.mp4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3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video" Target="../media/media3.mp4"/><Relationship Id="rId9" Type="http://schemas.openxmlformats.org/officeDocument/2006/relationships/image" Target="../media/image5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tiff"/><Relationship Id="rId4" Type="http://schemas.openxmlformats.org/officeDocument/2006/relationships/image" Target="../media/image27.tif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tiff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27.tiff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6.tiff"/><Relationship Id="rId4" Type="http://schemas.openxmlformats.org/officeDocument/2006/relationships/image" Target="../media/image27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cerrectoría de Investigaciones – Universidad de los Andes">
            <a:extLst>
              <a:ext uri="{FF2B5EF4-FFF2-40B4-BE49-F238E27FC236}">
                <a16:creationId xmlns:a16="http://schemas.microsoft.com/office/drawing/2014/main" id="{513F6270-3A8F-4924-A745-16758A1D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60" y="5906531"/>
            <a:ext cx="2165292" cy="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agonal Stripe 7">
            <a:extLst>
              <a:ext uri="{FF2B5EF4-FFF2-40B4-BE49-F238E27FC236}">
                <a16:creationId xmlns:a16="http://schemas.microsoft.com/office/drawing/2014/main" id="{60AE1263-3626-4708-A8A8-4FEE3BF11A4D}"/>
              </a:ext>
            </a:extLst>
          </p:cNvPr>
          <p:cNvSpPr/>
          <p:nvPr/>
        </p:nvSpPr>
        <p:spPr>
          <a:xfrm rot="16200000">
            <a:off x="-3757197" y="2285841"/>
            <a:ext cx="6934464" cy="5091985"/>
          </a:xfrm>
          <a:prstGeom prst="diagStripe">
            <a:avLst>
              <a:gd name="adj" fmla="val 41380"/>
            </a:avLst>
          </a:prstGeom>
          <a:solidFill>
            <a:srgbClr val="99999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61DFD-1049-4F47-94EE-3D5925C3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97" y="5781842"/>
            <a:ext cx="1101234" cy="89703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44C4B61-84AB-4487-B405-C938C6D445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7325" y="2081941"/>
            <a:ext cx="7248525" cy="2081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12</a:t>
            </a:r>
            <a:r>
              <a:rPr lang="en-US" sz="2400" b="1" kern="0" baseline="30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</a:t>
            </a:r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AIMMS-MOPTA COMPETITION</a:t>
            </a:r>
            <a:br>
              <a:rPr lang="en-US" sz="32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br>
              <a:rPr lang="en-US" sz="11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sz="3200" b="1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Vehicle Fleet Sizing, Positioning and Routing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75CEA8-6072-4BDA-9ECB-E491126986B2}"/>
              </a:ext>
            </a:extLst>
          </p:cNvPr>
          <p:cNvSpPr txBox="1">
            <a:spLocks/>
          </p:cNvSpPr>
          <p:nvPr/>
        </p:nvSpPr>
        <p:spPr>
          <a:xfrm>
            <a:off x="597292" y="3825589"/>
            <a:ext cx="7248558" cy="208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Team M</a:t>
            </a:r>
            <a:r>
              <a:rPr lang="el-GR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α</a:t>
            </a:r>
            <a:r>
              <a:rPr lang="en-US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 CONDORS</a:t>
            </a:r>
          </a:p>
          <a:p>
            <a:r>
              <a:rPr lang="en-US" sz="2000" kern="0" dirty="0">
                <a:solidFill>
                  <a:srgbClr val="44BCB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Mar</a:t>
            </a:r>
            <a:r>
              <a:rPr lang="es-CO" sz="2000" kern="0" dirty="0" err="1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ía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José Consuegra</a:t>
            </a:r>
          </a:p>
          <a:p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2000" kern="0" dirty="0" err="1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Alfaima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Solano</a:t>
            </a:r>
          </a:p>
          <a:p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David Corredor</a:t>
            </a:r>
          </a:p>
          <a:p>
            <a:endParaRPr lang="es-CO" sz="2000" b="1" kern="0" dirty="0">
              <a:solidFill>
                <a:srgbClr val="3EACA2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lang="es-CO" sz="20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2000" b="1" kern="0" dirty="0" err="1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Advisor</a:t>
            </a:r>
            <a:r>
              <a:rPr lang="es-CO" sz="20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: 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Camilo Gómez, PhD</a:t>
            </a:r>
            <a:endParaRPr lang="en-US" sz="2000" kern="0" dirty="0">
              <a:solidFill>
                <a:schemeClr val="accent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EA6B4-41A5-4F8D-8733-3F7C13391816}"/>
              </a:ext>
            </a:extLst>
          </p:cNvPr>
          <p:cNvSpPr/>
          <p:nvPr/>
        </p:nvSpPr>
        <p:spPr>
          <a:xfrm>
            <a:off x="9444660" y="5909837"/>
            <a:ext cx="2165292" cy="644348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15385A08-BF51-4F8C-8540-BB29546CD32D}"/>
              </a:ext>
            </a:extLst>
          </p:cNvPr>
          <p:cNvSpPr/>
          <p:nvPr/>
        </p:nvSpPr>
        <p:spPr>
          <a:xfrm rot="16200000">
            <a:off x="3107306" y="-4435303"/>
            <a:ext cx="6934464" cy="5091985"/>
          </a:xfrm>
          <a:prstGeom prst="diagStripe">
            <a:avLst>
              <a:gd name="adj" fmla="val 41380"/>
            </a:avLst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8CF4DDE0-3CBC-4612-8DA9-37ECBDF40B68}"/>
              </a:ext>
            </a:extLst>
          </p:cNvPr>
          <p:cNvSpPr/>
          <p:nvPr/>
        </p:nvSpPr>
        <p:spPr>
          <a:xfrm rot="16200000">
            <a:off x="4937151" y="-3528871"/>
            <a:ext cx="8171688" cy="5864352"/>
          </a:xfrm>
          <a:prstGeom prst="diagStripe">
            <a:avLst>
              <a:gd name="adj" fmla="val 49940"/>
            </a:avLst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A1D4F-8475-824F-B733-625141B819F3}"/>
              </a:ext>
            </a:extLst>
          </p:cNvPr>
          <p:cNvCxnSpPr>
            <a:cxnSpLocks/>
          </p:cNvCxnSpPr>
          <p:nvPr/>
        </p:nvCxnSpPr>
        <p:spPr>
          <a:xfrm flipH="1">
            <a:off x="7733696" y="4220788"/>
            <a:ext cx="10910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C52E1-AE8C-B648-9E5A-720D1722740D}"/>
              </a:ext>
            </a:extLst>
          </p:cNvPr>
          <p:cNvCxnSpPr>
            <a:cxnSpLocks/>
          </p:cNvCxnSpPr>
          <p:nvPr/>
        </p:nvCxnSpPr>
        <p:spPr>
          <a:xfrm flipV="1">
            <a:off x="7627322" y="3084653"/>
            <a:ext cx="0" cy="999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2078F7-D547-304E-9804-CB4CE6665E08}"/>
              </a:ext>
            </a:extLst>
          </p:cNvPr>
          <p:cNvCxnSpPr>
            <a:cxnSpLocks/>
          </p:cNvCxnSpPr>
          <p:nvPr/>
        </p:nvCxnSpPr>
        <p:spPr>
          <a:xfrm flipH="1">
            <a:off x="6516547" y="2985304"/>
            <a:ext cx="94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F6106B-DE1E-4947-8B7D-5CF8891D138E}"/>
              </a:ext>
            </a:extLst>
          </p:cNvPr>
          <p:cNvCxnSpPr>
            <a:cxnSpLocks/>
          </p:cNvCxnSpPr>
          <p:nvPr/>
        </p:nvCxnSpPr>
        <p:spPr>
          <a:xfrm>
            <a:off x="6437653" y="3049125"/>
            <a:ext cx="1" cy="24141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3C7C18-C3E8-E54B-A1B5-9970F8E54246}"/>
              </a:ext>
            </a:extLst>
          </p:cNvPr>
          <p:cNvCxnSpPr>
            <a:cxnSpLocks/>
          </p:cNvCxnSpPr>
          <p:nvPr/>
        </p:nvCxnSpPr>
        <p:spPr>
          <a:xfrm>
            <a:off x="6574421" y="5553806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B3822-C0EB-634F-894F-C3575C4925D2}"/>
              </a:ext>
            </a:extLst>
          </p:cNvPr>
          <p:cNvCxnSpPr>
            <a:cxnSpLocks/>
          </p:cNvCxnSpPr>
          <p:nvPr/>
        </p:nvCxnSpPr>
        <p:spPr>
          <a:xfrm flipH="1" flipV="1">
            <a:off x="7627322" y="4855580"/>
            <a:ext cx="2321" cy="5901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1F4B-4FB5-E943-AEAD-40BC2A95BD79}"/>
              </a:ext>
            </a:extLst>
          </p:cNvPr>
          <p:cNvCxnSpPr>
            <a:cxnSpLocks/>
          </p:cNvCxnSpPr>
          <p:nvPr/>
        </p:nvCxnSpPr>
        <p:spPr>
          <a:xfrm>
            <a:off x="7733696" y="4793736"/>
            <a:ext cx="118435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812-EAF9-8D4E-83DF-95A931AE69F9}"/>
              </a:ext>
            </a:extLst>
          </p:cNvPr>
          <p:cNvCxnSpPr>
            <a:cxnSpLocks/>
          </p:cNvCxnSpPr>
          <p:nvPr/>
        </p:nvCxnSpPr>
        <p:spPr>
          <a:xfrm flipV="1">
            <a:off x="8958943" y="4303086"/>
            <a:ext cx="0" cy="4235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65E016-B3E7-8B4D-B5A0-B504C0F9F38D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O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65E016-B3E7-8B4D-B5A0-B504C0F9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477328"/>
              </a:xfrm>
              <a:prstGeom prst="rect">
                <a:avLst/>
              </a:prstGeom>
              <a:blipFill>
                <a:blip r:embed="rId6"/>
                <a:stretch>
                  <a:fillRect l="-1754" t="-84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76A3CDA-CCA5-FF4C-A35D-ED43F5483C7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0A20CD-DABD-0642-9A21-EB184FB709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94571-7BDE-3C4A-830E-ACEBB3FD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25A28-7FF6-CF4C-B8E8-6D4C90CC81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A1D4F-8475-824F-B733-625141B819F3}"/>
              </a:ext>
            </a:extLst>
          </p:cNvPr>
          <p:cNvCxnSpPr>
            <a:cxnSpLocks/>
          </p:cNvCxnSpPr>
          <p:nvPr/>
        </p:nvCxnSpPr>
        <p:spPr>
          <a:xfrm flipH="1">
            <a:off x="7733696" y="4220788"/>
            <a:ext cx="10910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C52E1-AE8C-B648-9E5A-720D1722740D}"/>
              </a:ext>
            </a:extLst>
          </p:cNvPr>
          <p:cNvCxnSpPr>
            <a:cxnSpLocks/>
          </p:cNvCxnSpPr>
          <p:nvPr/>
        </p:nvCxnSpPr>
        <p:spPr>
          <a:xfrm flipV="1">
            <a:off x="7627322" y="3084653"/>
            <a:ext cx="0" cy="999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2078F7-D547-304E-9804-CB4CE6665E08}"/>
              </a:ext>
            </a:extLst>
          </p:cNvPr>
          <p:cNvCxnSpPr>
            <a:cxnSpLocks/>
          </p:cNvCxnSpPr>
          <p:nvPr/>
        </p:nvCxnSpPr>
        <p:spPr>
          <a:xfrm flipH="1">
            <a:off x="6516547" y="2985304"/>
            <a:ext cx="94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F6106B-DE1E-4947-8B7D-5CF8891D138E}"/>
              </a:ext>
            </a:extLst>
          </p:cNvPr>
          <p:cNvCxnSpPr>
            <a:cxnSpLocks/>
          </p:cNvCxnSpPr>
          <p:nvPr/>
        </p:nvCxnSpPr>
        <p:spPr>
          <a:xfrm>
            <a:off x="6437653" y="3049125"/>
            <a:ext cx="1" cy="24141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3C7C18-C3E8-E54B-A1B5-9970F8E54246}"/>
              </a:ext>
            </a:extLst>
          </p:cNvPr>
          <p:cNvCxnSpPr>
            <a:cxnSpLocks/>
          </p:cNvCxnSpPr>
          <p:nvPr/>
        </p:nvCxnSpPr>
        <p:spPr>
          <a:xfrm>
            <a:off x="6574421" y="5553806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B3822-C0EB-634F-894F-C3575C4925D2}"/>
              </a:ext>
            </a:extLst>
          </p:cNvPr>
          <p:cNvCxnSpPr>
            <a:cxnSpLocks/>
          </p:cNvCxnSpPr>
          <p:nvPr/>
        </p:nvCxnSpPr>
        <p:spPr>
          <a:xfrm flipH="1" flipV="1">
            <a:off x="7627322" y="4855580"/>
            <a:ext cx="2321" cy="5901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1F4B-4FB5-E943-AEAD-40BC2A95BD79}"/>
              </a:ext>
            </a:extLst>
          </p:cNvPr>
          <p:cNvCxnSpPr>
            <a:cxnSpLocks/>
          </p:cNvCxnSpPr>
          <p:nvPr/>
        </p:nvCxnSpPr>
        <p:spPr>
          <a:xfrm>
            <a:off x="7733696" y="4793736"/>
            <a:ext cx="118435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812-EAF9-8D4E-83DF-95A931AE69F9}"/>
              </a:ext>
            </a:extLst>
          </p:cNvPr>
          <p:cNvCxnSpPr>
            <a:cxnSpLocks/>
          </p:cNvCxnSpPr>
          <p:nvPr/>
        </p:nvCxnSpPr>
        <p:spPr>
          <a:xfrm flipV="1">
            <a:off x="8958943" y="4303086"/>
            <a:ext cx="0" cy="4235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03B6F-392F-E24A-8663-54EFCAA5B244}"/>
              </a:ext>
            </a:extLst>
          </p:cNvPr>
          <p:cNvCxnSpPr>
            <a:cxnSpLocks/>
          </p:cNvCxnSpPr>
          <p:nvPr/>
        </p:nvCxnSpPr>
        <p:spPr>
          <a:xfrm flipV="1">
            <a:off x="8958943" y="4876591"/>
            <a:ext cx="7454" cy="506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F6AA11-C1F1-614D-8EA5-FBA49573EBB0}"/>
              </a:ext>
            </a:extLst>
          </p:cNvPr>
          <p:cNvCxnSpPr>
            <a:cxnSpLocks/>
          </p:cNvCxnSpPr>
          <p:nvPr/>
        </p:nvCxnSpPr>
        <p:spPr>
          <a:xfrm>
            <a:off x="9133084" y="4220549"/>
            <a:ext cx="121064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CDEA6F-3946-404E-8B4C-C096AFDE0E9F}"/>
              </a:ext>
            </a:extLst>
          </p:cNvPr>
          <p:cNvCxnSpPr>
            <a:cxnSpLocks/>
          </p:cNvCxnSpPr>
          <p:nvPr/>
        </p:nvCxnSpPr>
        <p:spPr>
          <a:xfrm>
            <a:off x="10453509" y="4363522"/>
            <a:ext cx="0" cy="10997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0E46C7-C19F-194A-AB53-F52B7F386CE2}"/>
              </a:ext>
            </a:extLst>
          </p:cNvPr>
          <p:cNvCxnSpPr>
            <a:cxnSpLocks/>
          </p:cNvCxnSpPr>
          <p:nvPr/>
        </p:nvCxnSpPr>
        <p:spPr>
          <a:xfrm flipH="1">
            <a:off x="9068593" y="5549093"/>
            <a:ext cx="128927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703C2A-58FA-A547-BAFB-6E476F09D5C8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</a:p>
              <a:p>
                <a:endParaRPr lang="en-US" i="1" dirty="0"/>
              </a:p>
              <a:p>
                <a:r>
                  <a:rPr lang="en-US" i="1" dirty="0"/>
                  <a:t>S</a:t>
                </a:r>
                <a:r>
                  <a:rPr lang="en-CO" i="1" dirty="0"/>
                  <a:t>ubject 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i="1" dirty="0"/>
                  <a:t>Vehicles capacity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i="1" dirty="0"/>
                  <a:t>Time windows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703C2A-58FA-A547-BAFB-6E476F09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2308324"/>
              </a:xfrm>
              <a:prstGeom prst="rect">
                <a:avLst/>
              </a:prstGeom>
              <a:blipFill>
                <a:blip r:embed="rId6"/>
                <a:stretch>
                  <a:fillRect l="-1754" t="-546" b="-327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A03B6F-392F-E24A-8663-54EFCAA5B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876591"/>
              <a:ext cx="7454" cy="506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F6AA11-C1F1-614D-8EA5-FBA49573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84" y="4220549"/>
              <a:ext cx="121064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CDEA6F-3946-404E-8B4C-C096AFD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509" y="4363522"/>
              <a:ext cx="0" cy="1099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0E46C7-C19F-194A-AB53-F52B7F38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93" y="5549093"/>
              <a:ext cx="1289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025A28-7FF6-CF4C-B8E8-6D4C90CC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8785518" y="3767077"/>
              <a:ext cx="330515" cy="33051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1A6CB5-3A73-0C44-BB38-AEDECD8E3EEA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EF2D24-3073-7241-AA90-687A3C6992D4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BDDC584-6E92-884E-800C-3B3B91D74173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F46D7-87CD-5047-A1FE-D05807B8AA9F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BBB619-F962-F34E-A1CA-A9B3DEFFCBF2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6B702DF-261D-A24B-91FB-45196FB86AE5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BC68B3-4E60-F643-BF4D-A22FB2F0A07D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B04417-9C71-8442-83C1-97D729802CA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DA73883-9264-194D-AB80-ECA8D15120BA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7534CA-1376-5945-8364-433BE2DA89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AE295D-BFA9-214E-A86E-971F6FD2210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C45FA7-1DCA-0C46-A254-F06948F7920A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152503A-D983-024A-8D0D-C61179FFD03C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B9C977-BC77-5B46-9E2B-4087EC38C159}"/>
              </a:ext>
            </a:extLst>
          </p:cNvPr>
          <p:cNvCxnSpPr>
            <a:cxnSpLocks/>
            <a:stCxn id="48" idx="3"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8C965E-8E5C-104E-B1B0-90461154415C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B819CF-6CEE-484C-A1D0-BD8E1BF41220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953458-C3EF-8A42-8D31-5E6DF5AA22A6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52E465-CE0A-EC4F-B2AC-DCBC3DCB00C7}"/>
              </a:ext>
            </a:extLst>
          </p:cNvPr>
          <p:cNvCxnSpPr>
            <a:cxnSpLocks/>
            <a:stCxn id="60" idx="6"/>
            <a:endCxn id="62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1E4B8B-887C-C240-B59A-DA7A9A38BE1F}"/>
              </a:ext>
            </a:extLst>
          </p:cNvPr>
          <p:cNvGrpSpPr/>
          <p:nvPr/>
        </p:nvGrpSpPr>
        <p:grpSpPr>
          <a:xfrm>
            <a:off x="7955867" y="931952"/>
            <a:ext cx="252000" cy="252000"/>
            <a:chOff x="6350999" y="4440714"/>
            <a:chExt cx="252000" cy="252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7E68E07-33CE-ED4C-91E2-4568BC59DA61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73CCD2-C40F-2E43-9783-A062B66EFB1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7296F0-7259-7F47-B76E-8AA935B7ED00}"/>
              </a:ext>
            </a:extLst>
          </p:cNvPr>
          <p:cNvGrpSpPr/>
          <p:nvPr/>
        </p:nvGrpSpPr>
        <p:grpSpPr>
          <a:xfrm>
            <a:off x="8799249" y="930954"/>
            <a:ext cx="252000" cy="252000"/>
            <a:chOff x="6350999" y="4440714"/>
            <a:chExt cx="252000" cy="252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8ED165B-6B54-EF4C-9234-1DD10279A0F2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95AA72-06E8-594A-820B-331AAFF62A93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5915EAED-AA12-5C4C-965F-62B8B269C343}"/>
              </a:ext>
            </a:extLst>
          </p:cNvPr>
          <p:cNvSpPr/>
          <p:nvPr/>
        </p:nvSpPr>
        <p:spPr>
          <a:xfrm>
            <a:off x="9642631" y="93597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153106-31A8-6248-9F1E-2AD02FDD92EA}"/>
              </a:ext>
            </a:extLst>
          </p:cNvPr>
          <p:cNvCxnSpPr>
            <a:cxnSpLocks/>
            <a:stCxn id="62" idx="3"/>
            <a:endCxn id="69" idx="2"/>
          </p:cNvCxnSpPr>
          <p:nvPr/>
        </p:nvCxnSpPr>
        <p:spPr>
          <a:xfrm flipV="1">
            <a:off x="7361138" y="1057952"/>
            <a:ext cx="594729" cy="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97E70B-07F6-594C-978F-E59C9EFBCB51}"/>
              </a:ext>
            </a:extLst>
          </p:cNvPr>
          <p:cNvCxnSpPr>
            <a:cxnSpLocks/>
            <a:stCxn id="69" idx="6"/>
            <a:endCxn id="72" idx="2"/>
          </p:cNvCxnSpPr>
          <p:nvPr/>
        </p:nvCxnSpPr>
        <p:spPr>
          <a:xfrm flipV="1">
            <a:off x="8207867" y="1056954"/>
            <a:ext cx="591382" cy="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F0A6BF-DAB4-FC49-8CAC-19BDE8A2A2A0}"/>
              </a:ext>
            </a:extLst>
          </p:cNvPr>
          <p:cNvCxnSpPr>
            <a:cxnSpLocks/>
            <a:stCxn id="72" idx="6"/>
            <a:endCxn id="74" idx="1"/>
          </p:cNvCxnSpPr>
          <p:nvPr/>
        </p:nvCxnSpPr>
        <p:spPr>
          <a:xfrm flipV="1">
            <a:off x="9051249" y="1048385"/>
            <a:ext cx="591382" cy="85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3105DD-7622-FF4B-BD86-BE6DA857B4FE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15C68CE-62E0-1542-B756-3E18F290F514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E5C2EE-D824-6F45-9D96-07AAE48D2783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1DD6D7-153A-3144-BF94-F6468547E82A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2B8E55-A75F-6D4B-8B57-98D5E63B6EF0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DD71FA5-94BA-5846-B220-45D5F4B946B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35B96E0-3D18-AC45-BA75-8FA8D2A83F26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92C8A1-7236-7048-AC62-BFE3D8C3292F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6ED8BA-FFFE-654A-BADF-D22C4C5480C2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F7FDD73-B7A7-C145-B7BD-1EA3C6D34BBE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E99CC0-9744-ED42-AEAB-15E4C2584FDA}"/>
              </a:ext>
            </a:extLst>
          </p:cNvPr>
          <p:cNvCxnSpPr>
            <a:cxnSpLocks/>
          </p:cNvCxnSpPr>
          <p:nvPr/>
        </p:nvCxnSpPr>
        <p:spPr>
          <a:xfrm>
            <a:off x="7258011" y="1283485"/>
            <a:ext cx="823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D58867-F3E1-D745-A2B8-005FDD529C7D}"/>
              </a:ext>
            </a:extLst>
          </p:cNvPr>
          <p:cNvCxnSpPr>
            <a:cxnSpLocks/>
          </p:cNvCxnSpPr>
          <p:nvPr/>
        </p:nvCxnSpPr>
        <p:spPr>
          <a:xfrm>
            <a:off x="8081867" y="1080762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89607BF-98D4-8643-89D7-E2410A8E237E}"/>
              </a:ext>
            </a:extLst>
          </p:cNvPr>
          <p:cNvCxnSpPr>
            <a:cxnSpLocks/>
          </p:cNvCxnSpPr>
          <p:nvPr/>
        </p:nvCxnSpPr>
        <p:spPr>
          <a:xfrm>
            <a:off x="8081867" y="1697142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DE41316-7069-E240-991B-FD692134D904}"/>
              </a:ext>
            </a:extLst>
          </p:cNvPr>
          <p:cNvCxnSpPr>
            <a:cxnSpLocks/>
          </p:cNvCxnSpPr>
          <p:nvPr/>
        </p:nvCxnSpPr>
        <p:spPr>
          <a:xfrm>
            <a:off x="8919648" y="105185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9F2639-0953-E947-A91C-A20521B36E18}"/>
              </a:ext>
            </a:extLst>
          </p:cNvPr>
          <p:cNvCxnSpPr>
            <a:cxnSpLocks/>
          </p:cNvCxnSpPr>
          <p:nvPr/>
        </p:nvCxnSpPr>
        <p:spPr>
          <a:xfrm>
            <a:off x="8919648" y="2151620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DAD2207-C4C9-A448-A4BB-6DDA6D8815BA}"/>
              </a:ext>
            </a:extLst>
          </p:cNvPr>
          <p:cNvCxnSpPr>
            <a:cxnSpLocks/>
          </p:cNvCxnSpPr>
          <p:nvPr/>
        </p:nvCxnSpPr>
        <p:spPr>
          <a:xfrm>
            <a:off x="9784757" y="1096425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FB860F1-8F5A-0043-B79A-0E6062EA7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874" y="420889"/>
            <a:ext cx="468000" cy="46800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4153E9A-DCC6-0740-88B2-EC4E73BEC958}"/>
              </a:ext>
            </a:extLst>
          </p:cNvPr>
          <p:cNvGrpSpPr>
            <a:grpSpLocks noChangeAspect="1"/>
          </p:cNvGrpSpPr>
          <p:nvPr/>
        </p:nvGrpSpPr>
        <p:grpSpPr>
          <a:xfrm>
            <a:off x="3684510" y="419708"/>
            <a:ext cx="468000" cy="468000"/>
            <a:chOff x="551636" y="2758642"/>
            <a:chExt cx="720000" cy="720000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6F7E425C-969B-2249-8698-6434F13D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1BA16D-BEFA-7243-B213-39550B52F6CD}"/>
                </a:ext>
              </a:extLst>
            </p:cNvPr>
            <p:cNvSpPr/>
            <p:nvPr/>
          </p:nvSpPr>
          <p:spPr>
            <a:xfrm>
              <a:off x="728730" y="2758642"/>
              <a:ext cx="310403" cy="145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23B098F-D81F-7140-9AC1-45F90C5923E7}"/>
              </a:ext>
            </a:extLst>
          </p:cNvPr>
          <p:cNvGrpSpPr>
            <a:grpSpLocks noChangeAspect="1"/>
          </p:cNvGrpSpPr>
          <p:nvPr/>
        </p:nvGrpSpPr>
        <p:grpSpPr>
          <a:xfrm>
            <a:off x="4516036" y="384746"/>
            <a:ext cx="468000" cy="506910"/>
            <a:chOff x="551636" y="2698780"/>
            <a:chExt cx="720000" cy="779862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5CA1D1EF-8AA0-C345-991D-656833A2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A84472-F691-1247-957C-17955BC6EB50}"/>
                </a:ext>
              </a:extLst>
            </p:cNvPr>
            <p:cNvSpPr/>
            <p:nvPr/>
          </p:nvSpPr>
          <p:spPr>
            <a:xfrm>
              <a:off x="551636" y="2698780"/>
              <a:ext cx="487497" cy="1971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871064D-9B4B-3D48-9216-1757CF7DDA81}"/>
              </a:ext>
            </a:extLst>
          </p:cNvPr>
          <p:cNvGrpSpPr/>
          <p:nvPr/>
        </p:nvGrpSpPr>
        <p:grpSpPr>
          <a:xfrm>
            <a:off x="5650556" y="379590"/>
            <a:ext cx="468000" cy="506910"/>
            <a:chOff x="5650556" y="379590"/>
            <a:chExt cx="468000" cy="50691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D4761DC-0E8F-AE4A-A25B-8DAD1847A4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90"/>
              <a:ext cx="468000" cy="506910"/>
              <a:chOff x="551636" y="2698780"/>
              <a:chExt cx="720000" cy="779862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D9EF28DC-010C-7E4A-9A10-D340C06A6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0589708-8274-D64A-A930-38E1E99849DA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C012521-3731-CB47-97AC-25D6D418B16F}"/>
                </a:ext>
              </a:extLst>
            </p:cNvPr>
            <p:cNvSpPr/>
            <p:nvPr/>
          </p:nvSpPr>
          <p:spPr>
            <a:xfrm>
              <a:off x="5763075" y="491387"/>
              <a:ext cx="173539" cy="1281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6456473-51E7-D145-8D16-66ABB776353F}"/>
              </a:ext>
            </a:extLst>
          </p:cNvPr>
          <p:cNvGrpSpPr/>
          <p:nvPr/>
        </p:nvGrpSpPr>
        <p:grpSpPr>
          <a:xfrm>
            <a:off x="6207404" y="379588"/>
            <a:ext cx="468000" cy="506911"/>
            <a:chOff x="5650556" y="379588"/>
            <a:chExt cx="468000" cy="5069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8671880-F48E-C44C-83A1-5D364E8CA7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88"/>
              <a:ext cx="468000" cy="506911"/>
              <a:chOff x="551636" y="2698778"/>
              <a:chExt cx="720000" cy="779864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B39E2BC9-32B4-1043-91E6-BD626BBD5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50A006D-B023-474B-B2C9-BBC6F1A113B1}"/>
                  </a:ext>
                </a:extLst>
              </p:cNvPr>
              <p:cNvSpPr/>
              <p:nvPr/>
            </p:nvSpPr>
            <p:spPr>
              <a:xfrm>
                <a:off x="588053" y="2698778"/>
                <a:ext cx="403672" cy="36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A2B5528-E158-E545-863E-B1959FB6F9DB}"/>
                </a:ext>
              </a:extLst>
            </p:cNvPr>
            <p:cNvSpPr/>
            <p:nvPr/>
          </p:nvSpPr>
          <p:spPr>
            <a:xfrm>
              <a:off x="5766580" y="491386"/>
              <a:ext cx="170034" cy="236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8724A3F3-D389-0F42-A4F8-FEF9A4E4D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190" y="416258"/>
            <a:ext cx="468000" cy="46800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964F488-6D21-194A-A40B-5B02736D7812}"/>
              </a:ext>
            </a:extLst>
          </p:cNvPr>
          <p:cNvGrpSpPr>
            <a:grpSpLocks noChangeAspect="1"/>
          </p:cNvGrpSpPr>
          <p:nvPr/>
        </p:nvGrpSpPr>
        <p:grpSpPr>
          <a:xfrm>
            <a:off x="7847867" y="412639"/>
            <a:ext cx="468000" cy="468000"/>
            <a:chOff x="551636" y="2758642"/>
            <a:chExt cx="720000" cy="720000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34DDF6A4-D9CB-4247-A9F7-D81C5FAA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5E1C4D7-EC89-7842-99BD-333ADC74DB1B}"/>
                </a:ext>
              </a:extLst>
            </p:cNvPr>
            <p:cNvSpPr/>
            <p:nvPr/>
          </p:nvSpPr>
          <p:spPr>
            <a:xfrm>
              <a:off x="728730" y="2758642"/>
              <a:ext cx="310403" cy="145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8659AF7-81B0-DB41-B987-7AFBED8CA9EF}"/>
              </a:ext>
            </a:extLst>
          </p:cNvPr>
          <p:cNvGrpSpPr/>
          <p:nvPr/>
        </p:nvGrpSpPr>
        <p:grpSpPr>
          <a:xfrm>
            <a:off x="8709663" y="379044"/>
            <a:ext cx="468000" cy="506910"/>
            <a:chOff x="8709663" y="379044"/>
            <a:chExt cx="468000" cy="506910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7832C05-078E-4D48-9866-D2347FDF57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09663" y="379044"/>
              <a:ext cx="468000" cy="506910"/>
              <a:chOff x="551636" y="2698780"/>
              <a:chExt cx="720000" cy="779862"/>
            </a:xfrm>
          </p:grpSpPr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BCB84052-BE0C-0144-8483-33CE6F32B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2B338CF-A4DB-D544-BFEE-453756448BA5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EE464FB-9782-374D-B3AA-74465E59A57E}"/>
                </a:ext>
              </a:extLst>
            </p:cNvPr>
            <p:cNvSpPr/>
            <p:nvPr/>
          </p:nvSpPr>
          <p:spPr>
            <a:xfrm>
              <a:off x="8825117" y="520391"/>
              <a:ext cx="172833" cy="94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04904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025A28-7FF6-CF4C-B8E8-6D4C90CC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8785518" y="3767077"/>
              <a:ext cx="330515" cy="33051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FB860F1-8F5A-0043-B79A-0E6062EA7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874" y="420889"/>
            <a:ext cx="468000" cy="46800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16617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2E17C8-E4D7-BE48-ACB7-66C5D342CAE0}"/>
              </a:ext>
            </a:extLst>
          </p:cNvPr>
          <p:cNvGrpSpPr>
            <a:grpSpLocks noChangeAspect="1"/>
          </p:cNvGrpSpPr>
          <p:nvPr/>
        </p:nvGrpSpPr>
        <p:grpSpPr>
          <a:xfrm>
            <a:off x="3684510" y="419708"/>
            <a:ext cx="468000" cy="468000"/>
            <a:chOff x="551636" y="2758642"/>
            <a:chExt cx="720000" cy="720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D58D06A-8C5B-9E48-AA32-6E7FA9E2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69D11C-09D1-4548-876B-FF5AB3BFC8F9}"/>
                </a:ext>
              </a:extLst>
            </p:cNvPr>
            <p:cNvSpPr/>
            <p:nvPr/>
          </p:nvSpPr>
          <p:spPr>
            <a:xfrm>
              <a:off x="728730" y="2758642"/>
              <a:ext cx="310403" cy="145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686074" y="3841556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694 L -0.09518 0.02153 " pathEditMode="relative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 flipH="1">
            <a:off x="5618480" y="3936845"/>
            <a:ext cx="330515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8A2327-1C09-8746-80FD-CE8F4CB68AC4}"/>
              </a:ext>
            </a:extLst>
          </p:cNvPr>
          <p:cNvGrpSpPr>
            <a:grpSpLocks noChangeAspect="1"/>
          </p:cNvGrpSpPr>
          <p:nvPr/>
        </p:nvGrpSpPr>
        <p:grpSpPr>
          <a:xfrm>
            <a:off x="4516036" y="384746"/>
            <a:ext cx="468000" cy="506910"/>
            <a:chOff x="551636" y="2698780"/>
            <a:chExt cx="720000" cy="779862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A408D9D-483C-6845-B7A2-805D1F2C0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12CDA9-D501-4942-A92D-0C9744CC5FFC}"/>
                </a:ext>
              </a:extLst>
            </p:cNvPr>
            <p:cNvSpPr/>
            <p:nvPr/>
          </p:nvSpPr>
          <p:spPr>
            <a:xfrm>
              <a:off x="551636" y="2698780"/>
              <a:ext cx="487497" cy="1971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238335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1 0.00648 L 0.00651 -0.14746 " pathEditMode="relative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636914" y="2799745"/>
            <a:ext cx="330515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1E5701-5B4B-3D4F-A18F-FF8B1D8A4DAE}"/>
              </a:ext>
            </a:extLst>
          </p:cNvPr>
          <p:cNvGrpSpPr/>
          <p:nvPr/>
        </p:nvGrpSpPr>
        <p:grpSpPr>
          <a:xfrm>
            <a:off x="5650556" y="379590"/>
            <a:ext cx="468000" cy="506910"/>
            <a:chOff x="5650556" y="379590"/>
            <a:chExt cx="468000" cy="50691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79DA76-93DC-7646-B488-B7EF80CAA2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90"/>
              <a:ext cx="468000" cy="506910"/>
              <a:chOff x="551636" y="2698780"/>
              <a:chExt cx="720000" cy="779862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BE450C1E-ED0C-0545-94A2-7012AEA1C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A908CA7-C3F5-A844-B4A7-2B558B0DAC12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ECEE0D-7876-4C49-8004-E0C01C52A5C9}"/>
                </a:ext>
              </a:extLst>
            </p:cNvPr>
            <p:cNvSpPr/>
            <p:nvPr/>
          </p:nvSpPr>
          <p:spPr>
            <a:xfrm>
              <a:off x="5763075" y="491387"/>
              <a:ext cx="173539" cy="1281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1208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139 C -0.05482 -0.03218 -0.10859 -0.06297 -0.13021 2.59259E-6 C -0.15169 0.06296 -0.13034 0.31065 -0.13021 0.37639 C -0.13008 0.4419 -0.12969 0.41805 -0.1293 0.39421 " pathEditMode="relative" ptsTypes="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41551" y="5329633"/>
            <a:ext cx="33060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002E2BB-67AB-3444-A3A3-7DA82CC62048}"/>
              </a:ext>
            </a:extLst>
          </p:cNvPr>
          <p:cNvGrpSpPr/>
          <p:nvPr/>
        </p:nvGrpSpPr>
        <p:grpSpPr>
          <a:xfrm>
            <a:off x="6207404" y="379588"/>
            <a:ext cx="468000" cy="506911"/>
            <a:chOff x="5650556" y="379588"/>
            <a:chExt cx="468000" cy="50691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8ED473-1FE0-154D-9818-E575910DCB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88"/>
              <a:ext cx="468000" cy="506911"/>
              <a:chOff x="551636" y="2698778"/>
              <a:chExt cx="720000" cy="779864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CED980CA-4B57-3044-8A43-FD7D6B29A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E4EF618-F477-4644-8272-A558B2CD3C12}"/>
                  </a:ext>
                </a:extLst>
              </p:cNvPr>
              <p:cNvSpPr/>
              <p:nvPr/>
            </p:nvSpPr>
            <p:spPr>
              <a:xfrm>
                <a:off x="588053" y="2698778"/>
                <a:ext cx="403672" cy="36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BE9DC80-7056-5247-B456-A022B0B2761B}"/>
                </a:ext>
              </a:extLst>
            </p:cNvPr>
            <p:cNvSpPr/>
            <p:nvPr/>
          </p:nvSpPr>
          <p:spPr>
            <a:xfrm>
              <a:off x="5766580" y="491386"/>
              <a:ext cx="170034" cy="236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348387D7-C7BF-8742-8D5F-74017DA24D9B}"/>
              </a:ext>
            </a:extLst>
          </p:cNvPr>
          <p:cNvSpPr/>
          <p:nvPr/>
        </p:nvSpPr>
        <p:spPr>
          <a:xfrm>
            <a:off x="5670320" y="5548539"/>
            <a:ext cx="1012578" cy="1787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696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2.59259E-6 L 0.06641 2.59259E-6 " pathEditMode="relative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0561" y="5329633"/>
            <a:ext cx="33060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002E2BB-67AB-3444-A3A3-7DA82CC62048}"/>
              </a:ext>
            </a:extLst>
          </p:cNvPr>
          <p:cNvGrpSpPr/>
          <p:nvPr/>
        </p:nvGrpSpPr>
        <p:grpSpPr>
          <a:xfrm>
            <a:off x="6207404" y="379588"/>
            <a:ext cx="468000" cy="506911"/>
            <a:chOff x="5650556" y="379588"/>
            <a:chExt cx="468000" cy="50691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8ED473-1FE0-154D-9818-E575910DCB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88"/>
              <a:ext cx="468000" cy="506911"/>
              <a:chOff x="551636" y="2698778"/>
              <a:chExt cx="720000" cy="779864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CED980CA-4B57-3044-8A43-FD7D6B29A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E4EF618-F477-4644-8272-A558B2CD3C12}"/>
                  </a:ext>
                </a:extLst>
              </p:cNvPr>
              <p:cNvSpPr/>
              <p:nvPr/>
            </p:nvSpPr>
            <p:spPr>
              <a:xfrm>
                <a:off x="588053" y="2698778"/>
                <a:ext cx="403672" cy="36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BE9DC80-7056-5247-B456-A022B0B2761B}"/>
                </a:ext>
              </a:extLst>
            </p:cNvPr>
            <p:cNvSpPr/>
            <p:nvPr/>
          </p:nvSpPr>
          <p:spPr>
            <a:xfrm>
              <a:off x="5766580" y="491386"/>
              <a:ext cx="170034" cy="236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DAFDB73-71CD-1E4A-8EB8-A71BE515F37B}"/>
              </a:ext>
            </a:extLst>
          </p:cNvPr>
          <p:cNvCxnSpPr>
            <a:cxnSpLocks/>
          </p:cNvCxnSpPr>
          <p:nvPr/>
        </p:nvCxnSpPr>
        <p:spPr>
          <a:xfrm>
            <a:off x="5650556" y="5660148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583C134-774E-3A4C-8DA9-1B3D26F51A32}"/>
              </a:ext>
            </a:extLst>
          </p:cNvPr>
          <p:cNvCxnSpPr>
            <a:cxnSpLocks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2066BE0-250D-2943-B646-AF09DE357EA1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269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00BC62-8A2A-9045-89F7-DF9DC484E892}"/>
              </a:ext>
            </a:extLst>
          </p:cNvPr>
          <p:cNvGrpSpPr/>
          <p:nvPr/>
        </p:nvGrpSpPr>
        <p:grpSpPr>
          <a:xfrm>
            <a:off x="7114376" y="948018"/>
            <a:ext cx="252000" cy="252000"/>
            <a:chOff x="6350999" y="4440714"/>
            <a:chExt cx="252000" cy="252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2AD3F2-A10A-7C4A-BC93-602FE7FF33B5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007FC08-3493-324A-B556-E8A8F3928D13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BD93E2-2867-944F-A118-93B16B56966C}"/>
              </a:ext>
            </a:extLst>
          </p:cNvPr>
          <p:cNvCxnSpPr>
            <a:cxnSpLocks/>
          </p:cNvCxnSpPr>
          <p:nvPr/>
        </p:nvCxnSpPr>
        <p:spPr>
          <a:xfrm>
            <a:off x="7240376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7500A52-0013-C048-BDD6-A9287B877A9C}"/>
              </a:ext>
            </a:extLst>
          </p:cNvPr>
          <p:cNvSpPr/>
          <p:nvPr/>
        </p:nvSpPr>
        <p:spPr>
          <a:xfrm>
            <a:off x="5919286" y="5108427"/>
            <a:ext cx="375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A6A6A6"/>
                </a:solidFill>
              </a:rPr>
              <a:t>?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6C250E6-065F-4E4D-8F25-EAEA51A71531}"/>
              </a:ext>
            </a:extLst>
          </p:cNvPr>
          <p:cNvSpPr/>
          <p:nvPr/>
        </p:nvSpPr>
        <p:spPr>
          <a:xfrm>
            <a:off x="6684006" y="510561"/>
            <a:ext cx="375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A6A6A6"/>
                </a:solidFill>
              </a:rPr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6868CD-1D30-634D-A858-97687D9871FB}"/>
              </a:ext>
            </a:extLst>
          </p:cNvPr>
          <p:cNvGrpSpPr/>
          <p:nvPr/>
        </p:nvGrpSpPr>
        <p:grpSpPr>
          <a:xfrm>
            <a:off x="6287462" y="1841570"/>
            <a:ext cx="1078913" cy="1005782"/>
            <a:chOff x="6287462" y="1841570"/>
            <a:chExt cx="1078913" cy="1005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05F387-B4F0-CD4E-9614-2F5012E9C536}"/>
                </a:ext>
              </a:extLst>
            </p:cNvPr>
            <p:cNvSpPr/>
            <p:nvPr/>
          </p:nvSpPr>
          <p:spPr>
            <a:xfrm>
              <a:off x="6287462" y="2316451"/>
              <a:ext cx="1078913" cy="5309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B2799A-CAB7-AC4C-BDC9-3CC72487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9921" y="1841570"/>
              <a:ext cx="423551" cy="423551"/>
            </a:xfrm>
            <a:prstGeom prst="rect">
              <a:avLst/>
            </a:prstGeom>
          </p:spPr>
        </p:pic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EDCC67-70AD-B34D-A165-B1E26C9087D1}"/>
              </a:ext>
            </a:extLst>
          </p:cNvPr>
          <p:cNvSpPr/>
          <p:nvPr/>
        </p:nvSpPr>
        <p:spPr>
          <a:xfrm>
            <a:off x="6128605" y="426194"/>
            <a:ext cx="650393" cy="53090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110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2525" y="5280804"/>
            <a:ext cx="33060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F17E1B-6B25-A14E-A522-254642EFE212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94580A-8C0A-5942-9C03-256C5BDAEA3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5F31D1-7003-7346-9B83-B5BAD84F80DE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7E17E-CA4B-0A4A-A189-7388D839AFCA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B3AE2C2-30EA-FE4E-9C50-0C6B29293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190" y="416258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509 C -0.00091 -0.01018 -0.00143 -0.01528 -0.00143 -0.02037 C -0.00143 -0.03449 -0.01198 -0.08379 0.00169 -0.09583 C 0.00247 -0.09653 0.00325 -0.09699 0.00404 -0.09722 C 0.0056 -0.09792 0.00716 -0.09838 0.00872 -0.09861 C 0.01458 -0.0993 0.02057 -0.09954 0.02643 -0.1 C 0.03906 -0.10324 0.02331 -0.0993 0.03958 -0.10278 C 0.04141 -0.10324 0.04323 -0.1037 0.04505 -0.10417 C 0.05156 -0.10579 0.05182 -0.10555 0.05885 -0.10694 C 0.06536 -0.10648 0.07174 -0.10625 0.07825 -0.10555 C 0.08034 -0.10532 0.08229 -0.1044 0.08437 -0.10417 C 0.09245 -0.10347 0.10039 -0.10324 0.10833 -0.10278 C 0.11458 -0.1 0.11797 -0.09792 0.12617 -0.10278 C 0.12773 -0.1037 0.12773 -0.11111 0.12773 -0.11111 C 0.12747 -0.11412 0.12734 -0.11759 0.12695 -0.1206 C 0.12656 -0.12338 0.12565 -0.12592 0.12539 -0.12893 L 0.12461 -0.13704 C 0.12487 -0.15231 0.12487 -0.16736 0.12539 -0.18241 C 0.12539 -0.18426 0.12591 -0.18611 0.12617 -0.18796 C 0.12734 -0.19792 0.1263 -0.19167 0.12773 -0.19884 C 0.13034 -0.19745 0.12943 -0.19861 0.13086 -0.19629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Problem description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Introducir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la red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distancia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tiempo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costo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Varios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demanda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Animaci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ón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distr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demanda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 conocen el día anterior (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are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unknown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until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before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Cómo satisfacer la demanda para minimizar bla?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Where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open a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depot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Fleet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size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for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depot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Routes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that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satisfy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daily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demand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Dentro de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tw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Capacidad del camión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7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F6AA11-C1F1-614D-8EA5-FBA49573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84" y="4220549"/>
              <a:ext cx="121064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CDEA6F-3946-404E-8B4C-C096AFD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509" y="4363522"/>
              <a:ext cx="0" cy="1099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0E46C7-C19F-194A-AB53-F52B7F38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93" y="5549093"/>
              <a:ext cx="1289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89701" y="3858807"/>
            <a:ext cx="33060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F17E1B-6B25-A14E-A522-254642EFE212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94580A-8C0A-5942-9C03-256C5BDAEA3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5F31D1-7003-7346-9B83-B5BAD84F80DE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7E17E-CA4B-0A4A-A189-7388D839AFCA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512C8C-DB9E-0D43-B48A-E10D82355B8E}"/>
              </a:ext>
            </a:extLst>
          </p:cNvPr>
          <p:cNvGrpSpPr/>
          <p:nvPr/>
        </p:nvGrpSpPr>
        <p:grpSpPr>
          <a:xfrm>
            <a:off x="7955867" y="931952"/>
            <a:ext cx="252000" cy="252000"/>
            <a:chOff x="6350999" y="4440714"/>
            <a:chExt cx="252000" cy="252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DFDC54F-62A7-5844-844E-D60E80F8F41C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4EB484E-286F-2B4C-B086-C97735405D2D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E7A0F1-4AE0-4B4E-96AC-B95B8CCA5E7C}"/>
              </a:ext>
            </a:extLst>
          </p:cNvPr>
          <p:cNvGrpSpPr/>
          <p:nvPr/>
        </p:nvGrpSpPr>
        <p:grpSpPr>
          <a:xfrm>
            <a:off x="8799249" y="930954"/>
            <a:ext cx="252000" cy="252000"/>
            <a:chOff x="6350999" y="4440714"/>
            <a:chExt cx="252000" cy="252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7692C59-FECA-CE4E-8D49-86C89311DBF7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09FAEB2-580F-CA45-BE5F-6034ED2ECE24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FF54B6-BC58-BD4A-8ECB-DEBD0C893694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7361138" y="1057952"/>
            <a:ext cx="594729" cy="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B763BF-D3A7-054E-9971-61DD5F6A54B5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8207867" y="1056954"/>
            <a:ext cx="591382" cy="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DA2EBB-6077-1C40-9880-FDA62164BB16}"/>
              </a:ext>
            </a:extLst>
          </p:cNvPr>
          <p:cNvCxnSpPr>
            <a:cxnSpLocks/>
          </p:cNvCxnSpPr>
          <p:nvPr/>
        </p:nvCxnSpPr>
        <p:spPr>
          <a:xfrm>
            <a:off x="7258011" y="1283485"/>
            <a:ext cx="823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A6C0ED-E6D3-0F40-BE29-85DADC4FE694}"/>
              </a:ext>
            </a:extLst>
          </p:cNvPr>
          <p:cNvCxnSpPr>
            <a:cxnSpLocks/>
          </p:cNvCxnSpPr>
          <p:nvPr/>
        </p:nvCxnSpPr>
        <p:spPr>
          <a:xfrm>
            <a:off x="8081867" y="1080762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F475E9-E97C-5945-8DC0-C7B4B7316258}"/>
              </a:ext>
            </a:extLst>
          </p:cNvPr>
          <p:cNvCxnSpPr>
            <a:cxnSpLocks/>
          </p:cNvCxnSpPr>
          <p:nvPr/>
        </p:nvCxnSpPr>
        <p:spPr>
          <a:xfrm>
            <a:off x="8081867" y="1697142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F58E5-37B4-1848-9F04-7A23F4EF8A8A}"/>
              </a:ext>
            </a:extLst>
          </p:cNvPr>
          <p:cNvCxnSpPr>
            <a:cxnSpLocks/>
          </p:cNvCxnSpPr>
          <p:nvPr/>
        </p:nvCxnSpPr>
        <p:spPr>
          <a:xfrm>
            <a:off x="8919648" y="105185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ADDD2C3-9F01-C64C-B25E-74524E191373}"/>
              </a:ext>
            </a:extLst>
          </p:cNvPr>
          <p:cNvGrpSpPr/>
          <p:nvPr/>
        </p:nvGrpSpPr>
        <p:grpSpPr>
          <a:xfrm>
            <a:off x="8709663" y="379044"/>
            <a:ext cx="468000" cy="506910"/>
            <a:chOff x="8709663" y="379044"/>
            <a:chExt cx="468000" cy="50691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E1DC719-9911-1D47-B4BF-0AFA78D57C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09663" y="379044"/>
              <a:ext cx="468000" cy="506910"/>
              <a:chOff x="551636" y="2698780"/>
              <a:chExt cx="720000" cy="779862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50CF39E-2223-A745-A1DC-27CA33D91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CA99E5A-99A6-824A-B90B-F815E210BE36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B849546-7A17-7E4E-B1D1-EB2F672EA0ED}"/>
                </a:ext>
              </a:extLst>
            </p:cNvPr>
            <p:cNvSpPr/>
            <p:nvPr/>
          </p:nvSpPr>
          <p:spPr>
            <a:xfrm>
              <a:off x="8825117" y="520391"/>
              <a:ext cx="172833" cy="94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145296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14 0.00277 C 0.03034 0.00532 0.02018 0.00393 0.03229 0.00277 C 0.03997 0.00208 0.04766 0.00185 0.05547 0.00162 C 0.06549 0.00185 0.07552 0.00208 0.08568 0.00277 C 0.08672 0.003 0.08763 0.00416 0.08867 0.00416 C 0.09648 0.00509 0.10417 0.00509 0.11198 0.00555 C 0.11328 0.00648 0.11615 0.0081 0.11732 0.00833 C 0.12357 0.00925 0.12969 0.00925 0.13594 0.00972 C 0.1375 0.01018 0.13919 0.00995 0.14062 0.01111 C 0.14141 0.0118 0.14206 0.01365 0.14219 0.01527 C 0.14232 0.03125 0.1418 0.04722 0.14141 0.06342 C 0.14128 0.06574 0.14075 0.06782 0.14062 0.07013 C 0.14023 0.07384 0.1401 0.07754 0.13984 0.08125 C 0.1401 0.11319 0.1401 0.14537 0.14062 0.17731 C 0.14062 0.18055 0.14128 0.18379 0.14141 0.18703 C 0.14271 0.2199 0.14036 0.20625 0.14297 0.2199 C 0.14271 0.22731 0.1431 0.23472 0.14219 0.24189 C 0.14193 0.24328 0.14062 0.24282 0.13984 0.24328 C 0.13581 0.24537 0.13555 0.2449 0.13047 0.24606 C 0.12943 0.24652 0.12852 0.24699 0.12747 0.24745 C 0.11732 0.25069 0.12591 0.24699 0.11888 0.25023 C 0.11484 0.24976 0.11068 0.24953 0.10651 0.24884 C 0.10182 0.24791 0.10443 0.24606 0.09883 0.24467 C 0.08503 0.2412 0.09935 0.24513 0.09023 0.24189 C 0.0888 0.24143 0.08711 0.24097 0.08568 0.2405 C 0.08086 0.23888 0.08424 0.23981 0.08021 0.23773 C 0.07812 0.2368 0.07617 0.23564 0.07409 0.23495 C 0.07279 0.23449 0.07148 0.23425 0.07018 0.23356 C 0.06862 0.23287 0.06719 0.23125 0.06549 0.23078 C 0.05677 0.2287 0.06185 0.22986 0.05 0.22824 C 0.04297 0.225 0.05169 0.2287 0.04154 0.22546 C 0.04049 0.225 0.03945 0.22453 0.03841 0.22407 C 0.03711 0.22361 0.03581 0.22314 0.0345 0.22268 C 0.03346 0.22175 0.03255 0.2206 0.03151 0.2199 C 0.03073 0.21921 0.02982 0.21944 0.02917 0.21851 C 0.02839 0.21736 0.02734 0.21342 0.02682 0.21157 " pathEditMode="relative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F6AA11-C1F1-614D-8EA5-FBA49573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84" y="4220549"/>
              <a:ext cx="121064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CDEA6F-3946-404E-8B4C-C096AFD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509" y="4363522"/>
              <a:ext cx="0" cy="1099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0E46C7-C19F-194A-AB53-F52B7F38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93" y="5549093"/>
              <a:ext cx="1289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81185" y="5277971"/>
            <a:ext cx="36627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F17E1B-6B25-A14E-A522-254642EFE212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94580A-8C0A-5942-9C03-256C5BDAEA3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5F31D1-7003-7346-9B83-B5BAD84F80DE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7E17E-CA4B-0A4A-A189-7388D839AFCA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512C8C-DB9E-0D43-B48A-E10D82355B8E}"/>
              </a:ext>
            </a:extLst>
          </p:cNvPr>
          <p:cNvGrpSpPr/>
          <p:nvPr/>
        </p:nvGrpSpPr>
        <p:grpSpPr>
          <a:xfrm>
            <a:off x="7955867" y="931952"/>
            <a:ext cx="252000" cy="252000"/>
            <a:chOff x="6350999" y="4440714"/>
            <a:chExt cx="252000" cy="252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DFDC54F-62A7-5844-844E-D60E80F8F41C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4EB484E-286F-2B4C-B086-C97735405D2D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E7A0F1-4AE0-4B4E-96AC-B95B8CCA5E7C}"/>
              </a:ext>
            </a:extLst>
          </p:cNvPr>
          <p:cNvGrpSpPr/>
          <p:nvPr/>
        </p:nvGrpSpPr>
        <p:grpSpPr>
          <a:xfrm>
            <a:off x="8799249" y="930954"/>
            <a:ext cx="252000" cy="252000"/>
            <a:chOff x="6350999" y="4440714"/>
            <a:chExt cx="252000" cy="252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7692C59-FECA-CE4E-8D49-86C89311DBF7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09FAEB2-580F-CA45-BE5F-6034ED2ECE24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FF54B6-BC58-BD4A-8ECB-DEBD0C893694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7361138" y="1057952"/>
            <a:ext cx="594729" cy="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B763BF-D3A7-054E-9971-61DD5F6A54B5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8207867" y="1056954"/>
            <a:ext cx="591382" cy="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DA2EBB-6077-1C40-9880-FDA62164BB16}"/>
              </a:ext>
            </a:extLst>
          </p:cNvPr>
          <p:cNvCxnSpPr>
            <a:cxnSpLocks/>
          </p:cNvCxnSpPr>
          <p:nvPr/>
        </p:nvCxnSpPr>
        <p:spPr>
          <a:xfrm>
            <a:off x="7258011" y="1283485"/>
            <a:ext cx="823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A6C0ED-E6D3-0F40-BE29-85DADC4FE694}"/>
              </a:ext>
            </a:extLst>
          </p:cNvPr>
          <p:cNvCxnSpPr>
            <a:cxnSpLocks/>
          </p:cNvCxnSpPr>
          <p:nvPr/>
        </p:nvCxnSpPr>
        <p:spPr>
          <a:xfrm>
            <a:off x="8081867" y="1080762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F475E9-E97C-5945-8DC0-C7B4B7316258}"/>
              </a:ext>
            </a:extLst>
          </p:cNvPr>
          <p:cNvCxnSpPr>
            <a:cxnSpLocks/>
          </p:cNvCxnSpPr>
          <p:nvPr/>
        </p:nvCxnSpPr>
        <p:spPr>
          <a:xfrm>
            <a:off x="8081867" y="1697142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F58E5-37B4-1848-9F04-7A23F4EF8A8A}"/>
              </a:ext>
            </a:extLst>
          </p:cNvPr>
          <p:cNvCxnSpPr>
            <a:cxnSpLocks/>
          </p:cNvCxnSpPr>
          <p:nvPr/>
        </p:nvCxnSpPr>
        <p:spPr>
          <a:xfrm>
            <a:off x="8919648" y="105185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ADDD2C3-9F01-C64C-B25E-74524E191373}"/>
              </a:ext>
            </a:extLst>
          </p:cNvPr>
          <p:cNvGrpSpPr/>
          <p:nvPr/>
        </p:nvGrpSpPr>
        <p:grpSpPr>
          <a:xfrm>
            <a:off x="8709663" y="379044"/>
            <a:ext cx="468000" cy="506910"/>
            <a:chOff x="8709663" y="379044"/>
            <a:chExt cx="468000" cy="50691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E1DC719-9911-1D47-B4BF-0AFA78D57C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09663" y="379044"/>
              <a:ext cx="468000" cy="506910"/>
              <a:chOff x="551636" y="2698780"/>
              <a:chExt cx="720000" cy="779862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50CF39E-2223-A745-A1DC-27CA33D91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CA99E5A-99A6-824A-B90B-F815E210BE36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B849546-7A17-7E4E-B1D1-EB2F672EA0ED}"/>
                </a:ext>
              </a:extLst>
            </p:cNvPr>
            <p:cNvSpPr/>
            <p:nvPr/>
          </p:nvSpPr>
          <p:spPr>
            <a:xfrm>
              <a:off x="8825117" y="520391"/>
              <a:ext cx="172833" cy="94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DC9DDDA-46A8-AF43-B897-46E8FB704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851" y="4541700"/>
            <a:ext cx="821457" cy="82145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B38A94E6-FBD0-5340-9C55-F7225935D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674" y="2909919"/>
            <a:ext cx="583871" cy="5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5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F6AA11-C1F1-614D-8EA5-FBA49573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84" y="4220549"/>
              <a:ext cx="121064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CDEA6F-3946-404E-8B4C-C096AFD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509" y="4363522"/>
              <a:ext cx="0" cy="1099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0E46C7-C19F-194A-AB53-F52B7F38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93" y="5549093"/>
              <a:ext cx="1289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55813" y="5261732"/>
            <a:ext cx="336452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F17E1B-6B25-A14E-A522-254642EFE212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94580A-8C0A-5942-9C03-256C5BDAEA3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5F31D1-7003-7346-9B83-B5BAD84F80DE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7E17E-CA4B-0A4A-A189-7388D839AFCA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512C8C-DB9E-0D43-B48A-E10D82355B8E}"/>
              </a:ext>
            </a:extLst>
          </p:cNvPr>
          <p:cNvGrpSpPr/>
          <p:nvPr/>
        </p:nvGrpSpPr>
        <p:grpSpPr>
          <a:xfrm>
            <a:off x="7955867" y="931952"/>
            <a:ext cx="252000" cy="252000"/>
            <a:chOff x="6350999" y="4440714"/>
            <a:chExt cx="252000" cy="252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DFDC54F-62A7-5844-844E-D60E80F8F41C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4EB484E-286F-2B4C-B086-C97735405D2D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E7A0F1-4AE0-4B4E-96AC-B95B8CCA5E7C}"/>
              </a:ext>
            </a:extLst>
          </p:cNvPr>
          <p:cNvGrpSpPr/>
          <p:nvPr/>
        </p:nvGrpSpPr>
        <p:grpSpPr>
          <a:xfrm>
            <a:off x="8799249" y="930954"/>
            <a:ext cx="252000" cy="252000"/>
            <a:chOff x="6350999" y="4440714"/>
            <a:chExt cx="252000" cy="252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7692C59-FECA-CE4E-8D49-86C89311DBF7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09FAEB2-580F-CA45-BE5F-6034ED2ECE24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FF54B6-BC58-BD4A-8ECB-DEBD0C893694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7361138" y="1057952"/>
            <a:ext cx="594729" cy="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B763BF-D3A7-054E-9971-61DD5F6A54B5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8207867" y="1056954"/>
            <a:ext cx="591382" cy="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DA2EBB-6077-1C40-9880-FDA62164BB16}"/>
              </a:ext>
            </a:extLst>
          </p:cNvPr>
          <p:cNvCxnSpPr>
            <a:cxnSpLocks/>
          </p:cNvCxnSpPr>
          <p:nvPr/>
        </p:nvCxnSpPr>
        <p:spPr>
          <a:xfrm>
            <a:off x="7258011" y="1283485"/>
            <a:ext cx="823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A6C0ED-E6D3-0F40-BE29-85DADC4FE694}"/>
              </a:ext>
            </a:extLst>
          </p:cNvPr>
          <p:cNvCxnSpPr>
            <a:cxnSpLocks/>
          </p:cNvCxnSpPr>
          <p:nvPr/>
        </p:nvCxnSpPr>
        <p:spPr>
          <a:xfrm>
            <a:off x="8081867" y="1080762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F475E9-E97C-5945-8DC0-C7B4B7316258}"/>
              </a:ext>
            </a:extLst>
          </p:cNvPr>
          <p:cNvCxnSpPr>
            <a:cxnSpLocks/>
          </p:cNvCxnSpPr>
          <p:nvPr/>
        </p:nvCxnSpPr>
        <p:spPr>
          <a:xfrm>
            <a:off x="8081867" y="1697142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F58E5-37B4-1848-9F04-7A23F4EF8A8A}"/>
              </a:ext>
            </a:extLst>
          </p:cNvPr>
          <p:cNvCxnSpPr>
            <a:cxnSpLocks/>
          </p:cNvCxnSpPr>
          <p:nvPr/>
        </p:nvCxnSpPr>
        <p:spPr>
          <a:xfrm>
            <a:off x="8919648" y="105185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ADDD2C3-9F01-C64C-B25E-74524E191373}"/>
              </a:ext>
            </a:extLst>
          </p:cNvPr>
          <p:cNvGrpSpPr/>
          <p:nvPr/>
        </p:nvGrpSpPr>
        <p:grpSpPr>
          <a:xfrm>
            <a:off x="9550757" y="378840"/>
            <a:ext cx="468000" cy="506910"/>
            <a:chOff x="8709663" y="379044"/>
            <a:chExt cx="468000" cy="50691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E1DC719-9911-1D47-B4BF-0AFA78D57C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09663" y="379044"/>
              <a:ext cx="468000" cy="506910"/>
              <a:chOff x="551636" y="2698780"/>
              <a:chExt cx="720000" cy="779862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50CF39E-2223-A745-A1DC-27CA33D91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CA99E5A-99A6-824A-B90B-F815E210BE36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B849546-7A17-7E4E-B1D1-EB2F672EA0ED}"/>
                </a:ext>
              </a:extLst>
            </p:cNvPr>
            <p:cNvSpPr/>
            <p:nvPr/>
          </p:nvSpPr>
          <p:spPr>
            <a:xfrm>
              <a:off x="8825117" y="520391"/>
              <a:ext cx="172833" cy="94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9AAEFFB-F185-C64B-ACA5-02B473AF9D64}"/>
              </a:ext>
            </a:extLst>
          </p:cNvPr>
          <p:cNvCxnSpPr>
            <a:cxnSpLocks/>
          </p:cNvCxnSpPr>
          <p:nvPr/>
        </p:nvCxnSpPr>
        <p:spPr>
          <a:xfrm flipV="1">
            <a:off x="6846163" y="4987646"/>
            <a:ext cx="7454" cy="506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AB7D125-EB0B-D54B-BBB4-05C91B92AC8C}"/>
              </a:ext>
            </a:extLst>
          </p:cNvPr>
          <p:cNvSpPr/>
          <p:nvPr/>
        </p:nvSpPr>
        <p:spPr>
          <a:xfrm>
            <a:off x="9642631" y="93597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39574C-5824-EC49-A973-9010E69A8D47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9051249" y="1048385"/>
            <a:ext cx="591382" cy="85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28FAE09-7C70-7747-8431-B8D421840CB2}"/>
              </a:ext>
            </a:extLst>
          </p:cNvPr>
          <p:cNvCxnSpPr>
            <a:cxnSpLocks/>
          </p:cNvCxnSpPr>
          <p:nvPr/>
        </p:nvCxnSpPr>
        <p:spPr>
          <a:xfrm>
            <a:off x="8919648" y="2151620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43E4A57-A20D-C741-AEB5-128FC63748FB}"/>
              </a:ext>
            </a:extLst>
          </p:cNvPr>
          <p:cNvCxnSpPr>
            <a:cxnSpLocks/>
          </p:cNvCxnSpPr>
          <p:nvPr/>
        </p:nvCxnSpPr>
        <p:spPr>
          <a:xfrm>
            <a:off x="9784757" y="1096425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996 L -0.02227 -0.20277 " pathEditMode="relative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DB7CAC-94ED-D042-868A-FDB3CB85F55B}"/>
              </a:ext>
            </a:extLst>
          </p:cNvPr>
          <p:cNvGrpSpPr/>
          <p:nvPr/>
        </p:nvGrpSpPr>
        <p:grpSpPr>
          <a:xfrm>
            <a:off x="6974682" y="625794"/>
            <a:ext cx="4267179" cy="3538323"/>
            <a:chOff x="6998094" y="865944"/>
            <a:chExt cx="5065512" cy="407954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31E9F33-F027-DD44-983C-3B20BE7898B1}"/>
                </a:ext>
              </a:extLst>
            </p:cNvPr>
            <p:cNvSpPr/>
            <p:nvPr/>
          </p:nvSpPr>
          <p:spPr>
            <a:xfrm>
              <a:off x="7444381" y="865944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F63D5AC-910C-5940-927D-101371B68247}"/>
                </a:ext>
              </a:extLst>
            </p:cNvPr>
            <p:cNvSpPr/>
            <p:nvPr/>
          </p:nvSpPr>
          <p:spPr>
            <a:xfrm>
              <a:off x="7371117" y="951392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70FA7A-72CA-A847-B14F-1325A39C9AE7}"/>
                </a:ext>
              </a:extLst>
            </p:cNvPr>
            <p:cNvSpPr/>
            <p:nvPr/>
          </p:nvSpPr>
          <p:spPr>
            <a:xfrm>
              <a:off x="7085646" y="1133696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B5E937-3D5F-224E-A18A-3F57B7939163}"/>
                </a:ext>
              </a:extLst>
            </p:cNvPr>
            <p:cNvGrpSpPr/>
            <p:nvPr/>
          </p:nvGrpSpPr>
          <p:grpSpPr>
            <a:xfrm>
              <a:off x="6998094" y="1233152"/>
              <a:ext cx="4619225" cy="3712335"/>
              <a:chOff x="6998094" y="1233152"/>
              <a:chExt cx="4619225" cy="3712335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8BBABF3-9CB1-6F4D-8439-8E7DC9964307}"/>
                  </a:ext>
                </a:extLst>
              </p:cNvPr>
              <p:cNvSpPr/>
              <p:nvPr/>
            </p:nvSpPr>
            <p:spPr>
              <a:xfrm>
                <a:off x="6998094" y="1233152"/>
                <a:ext cx="4619225" cy="37123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pic>
            <p:nvPicPr>
              <p:cNvPr id="3" name="solAnim.mp4" descr="solAnim.mp4">
                <a:hlinkClick r:id="" action="ppaction://media"/>
                <a:extLst>
                  <a:ext uri="{FF2B5EF4-FFF2-40B4-BE49-F238E27FC236}">
                    <a16:creationId xmlns:a16="http://schemas.microsoft.com/office/drawing/2014/main" id="{765A0D82-4387-1045-852E-34F8BDA1AA96}"/>
                  </a:ext>
                </a:extLst>
              </p:cNvPr>
              <p:cNvPicPr>
                <a:picLocks noChangeAspect="1"/>
              </p:cNvPicPr>
              <p:nvPr>
                <a:videoFile r:link="rId4"/>
                <p:extLst>
                  <p:ext uri="{DAA4B4D4-6D71-4841-9C94-3DE7FCFB9230}">
                    <p14:media xmlns:p14="http://schemas.microsoft.com/office/powerpoint/2010/main" r:embed="rId3"/>
                  </p:ext>
                </p:extLst>
              </p:nvPr>
            </p:nvPicPr>
            <p:blipFill rotWithShape="1">
              <a:blip r:embed="rId7"/>
              <a:srcRect l="16157" t="19610" r="18500" b="17933"/>
              <a:stretch/>
            </p:blipFill>
            <p:spPr>
              <a:xfrm>
                <a:off x="7203825" y="1468547"/>
                <a:ext cx="4305595" cy="3292338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8F9E5-8A7B-6145-B941-BF384A9ABAEF}"/>
              </a:ext>
            </a:extLst>
          </p:cNvPr>
          <p:cNvGrpSpPr/>
          <p:nvPr/>
        </p:nvGrpSpPr>
        <p:grpSpPr>
          <a:xfrm>
            <a:off x="1272964" y="1003475"/>
            <a:ext cx="3817473" cy="3160024"/>
            <a:chOff x="669701" y="1233152"/>
            <a:chExt cx="4619225" cy="37123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CA4E09-ED20-624C-8823-F9A0BA33D783}"/>
                </a:ext>
              </a:extLst>
            </p:cNvPr>
            <p:cNvSpPr/>
            <p:nvPr/>
          </p:nvSpPr>
          <p:spPr>
            <a:xfrm>
              <a:off x="669701" y="1233152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4" name="firstStageFSize.mp4" descr="firstStageFSize.mp4">
              <a:hlinkClick r:id="" action="ppaction://media"/>
              <a:extLst>
                <a:ext uri="{FF2B5EF4-FFF2-40B4-BE49-F238E27FC236}">
                  <a16:creationId xmlns:a16="http://schemas.microsoft.com/office/drawing/2014/main" id="{8B232137-AF44-5B4B-BFE8-8FB18E9BA6A0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 rotWithShape="1">
            <a:blip r:embed="rId8"/>
            <a:srcRect l="16748" t="15775" r="15195" b="15117"/>
            <a:stretch/>
          </p:blipFill>
          <p:spPr>
            <a:xfrm>
              <a:off x="983089" y="1442789"/>
              <a:ext cx="4173462" cy="3390363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F5C031-9942-A544-90D7-75BA36D1F48F}"/>
              </a:ext>
            </a:extLst>
          </p:cNvPr>
          <p:cNvGrpSpPr>
            <a:grpSpLocks noChangeAspect="1"/>
          </p:cNvGrpSpPr>
          <p:nvPr/>
        </p:nvGrpSpPr>
        <p:grpSpPr>
          <a:xfrm>
            <a:off x="1481293" y="1148868"/>
            <a:ext cx="3501755" cy="2880000"/>
            <a:chOff x="6216984" y="1043849"/>
            <a:chExt cx="5947329" cy="4638460"/>
          </a:xfrm>
        </p:grpSpPr>
        <p:pic>
          <p:nvPicPr>
            <p:cNvPr id="127" name="Picture 12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1E1D080-FE8D-0B45-AF90-D00A7EB2D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5" t="15161" r="15540" b="15612"/>
            <a:stretch/>
          </p:blipFill>
          <p:spPr>
            <a:xfrm>
              <a:off x="6216984" y="1043849"/>
              <a:ext cx="5947329" cy="4638460"/>
            </a:xfrm>
            <a:prstGeom prst="rect">
              <a:avLst/>
            </a:prstGeom>
          </p:spPr>
        </p:pic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016AEE-DCAE-3A4B-AA5F-A91A568E3000}"/>
                </a:ext>
              </a:extLst>
            </p:cNvPr>
            <p:cNvSpPr/>
            <p:nvPr/>
          </p:nvSpPr>
          <p:spPr>
            <a:xfrm>
              <a:off x="7555502" y="1764894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B2474DA-FC63-AC42-9E5F-C6A77CCEB12B}"/>
                </a:ext>
              </a:extLst>
            </p:cNvPr>
            <p:cNvSpPr/>
            <p:nvPr/>
          </p:nvSpPr>
          <p:spPr>
            <a:xfrm>
              <a:off x="8922805" y="412533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E3F62-C1CB-7943-BAB7-11DE52D7E0E9}"/>
                  </a:ext>
                </a:extLst>
              </p:cNvPr>
              <p:cNvSpPr txBox="1"/>
              <p:nvPr/>
            </p:nvSpPr>
            <p:spPr>
              <a:xfrm rot="19607845">
                <a:off x="10840651" y="63033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E3F62-C1CB-7943-BAB7-11DE52D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7845">
                <a:off x="10840651" y="630334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D6268C4-4750-A14E-BE2A-F210936A3CC6}"/>
                  </a:ext>
                </a:extLst>
              </p:cNvPr>
              <p:cNvSpPr txBox="1"/>
              <p:nvPr/>
            </p:nvSpPr>
            <p:spPr>
              <a:xfrm rot="18921447">
                <a:off x="10839235" y="199914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D6268C4-4750-A14E-BE2A-F210936A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1447">
                <a:off x="10839235" y="1999143"/>
                <a:ext cx="43473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3B00ED-3A7C-5048-B253-0FF8658453CB}"/>
                  </a:ext>
                </a:extLst>
              </p:cNvPr>
              <p:cNvSpPr txBox="1"/>
              <p:nvPr/>
            </p:nvSpPr>
            <p:spPr>
              <a:xfrm rot="19315688">
                <a:off x="10821850" y="381907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3B00ED-3A7C-5048-B253-0FF86584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5688">
                <a:off x="10821850" y="3819077"/>
                <a:ext cx="43473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ABD6093-CC2C-6046-9ADF-7003E3CF7232}"/>
                  </a:ext>
                </a:extLst>
              </p:cNvPr>
              <p:cNvSpPr txBox="1"/>
              <p:nvPr/>
            </p:nvSpPr>
            <p:spPr>
              <a:xfrm>
                <a:off x="1447574" y="538521"/>
                <a:ext cx="3569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O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Positioning and fleet sizing</a:t>
                </a:r>
                <a:endParaRPr lang="en-CO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ABD6093-CC2C-6046-9ADF-7003E3CF7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574" y="538521"/>
                <a:ext cx="3569192" cy="369332"/>
              </a:xfrm>
              <a:prstGeom prst="rect">
                <a:avLst/>
              </a:prstGeom>
              <a:blipFill>
                <a:blip r:embed="rId13"/>
                <a:stretch>
                  <a:fillRect l="-1413" t="-3226" b="-22581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EFEEC0F-ED4C-A245-8BE8-FAE707001E33}"/>
                  </a:ext>
                </a:extLst>
              </p:cNvPr>
              <p:cNvSpPr txBox="1"/>
              <p:nvPr/>
            </p:nvSpPr>
            <p:spPr>
              <a:xfrm>
                <a:off x="7441957" y="517978"/>
                <a:ext cx="32861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O" i="1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Vehicle Routing Problem. </a:t>
                </a:r>
                <a:endParaRPr lang="en-CO" i="1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EFEEC0F-ED4C-A245-8BE8-FAE70700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957" y="517978"/>
                <a:ext cx="3286167" cy="369332"/>
              </a:xfrm>
              <a:prstGeom prst="rect">
                <a:avLst/>
              </a:prstGeom>
              <a:blipFill>
                <a:blip r:embed="rId14"/>
                <a:stretch>
                  <a:fillRect l="-1533" t="-6452" r="-1149" b="-1935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546C55B-696D-534D-93C7-FB9AD5FD5B38}"/>
                  </a:ext>
                </a:extLst>
              </p:cNvPr>
              <p:cNvSpPr txBox="1"/>
              <p:nvPr/>
            </p:nvSpPr>
            <p:spPr>
              <a:xfrm>
                <a:off x="1702660" y="4308892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546C55B-696D-534D-93C7-FB9AD5FD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60" y="4308892"/>
                <a:ext cx="2882505" cy="1200329"/>
              </a:xfrm>
              <a:prstGeom prst="rect">
                <a:avLst/>
              </a:prstGeom>
              <a:blipFill>
                <a:blip r:embed="rId15"/>
                <a:stretch>
                  <a:fillRect l="-1316" t="-2083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F012D5F-D5AC-4A41-946D-03D5AB87A158}"/>
                  </a:ext>
                </a:extLst>
              </p:cNvPr>
              <p:cNvSpPr txBox="1"/>
              <p:nvPr/>
            </p:nvSpPr>
            <p:spPr>
              <a:xfrm>
                <a:off x="7479043" y="4311722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F012D5F-D5AC-4A41-946D-03D5AB87A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43" y="4311722"/>
                <a:ext cx="2882505" cy="1200329"/>
              </a:xfrm>
              <a:prstGeom prst="rect">
                <a:avLst/>
              </a:prstGeom>
              <a:blipFill>
                <a:blip r:embed="rId16"/>
                <a:stretch>
                  <a:fillRect l="-1754" t="-2105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136" grpId="0"/>
      <p:bldP spid="1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51B673-64EC-ED43-B1BB-C1ECF615AF00}"/>
                  </a:ext>
                </a:extLst>
              </p:cNvPr>
              <p:cNvSpPr txBox="1"/>
              <p:nvPr/>
            </p:nvSpPr>
            <p:spPr>
              <a:xfrm>
                <a:off x="1783525" y="1915379"/>
                <a:ext cx="11203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51B673-64EC-ED43-B1BB-C1ECF615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25" y="1915379"/>
                <a:ext cx="1120307" cy="584775"/>
              </a:xfrm>
              <a:prstGeom prst="rect">
                <a:avLst/>
              </a:prstGeom>
              <a:blipFill>
                <a:blip r:embed="rId3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AE2BE589-9AEC-804B-93C8-564B450E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625" y="2005250"/>
            <a:ext cx="500673" cy="5006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5613BA7-5296-C744-8862-FE3A5BA59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30" y="1999481"/>
            <a:ext cx="500673" cy="50067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D755072-C6CD-8645-BE47-BE633E6E94E8}"/>
              </a:ext>
            </a:extLst>
          </p:cNvPr>
          <p:cNvGrpSpPr/>
          <p:nvPr/>
        </p:nvGrpSpPr>
        <p:grpSpPr>
          <a:xfrm>
            <a:off x="2948480" y="1715155"/>
            <a:ext cx="1361710" cy="1015663"/>
            <a:chOff x="2948480" y="1600852"/>
            <a:chExt cx="1361710" cy="10156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A4D446-1CE2-D049-B8DD-32614E4C0132}"/>
                </a:ext>
              </a:extLst>
            </p:cNvPr>
            <p:cNvSpPr/>
            <p:nvPr/>
          </p:nvSpPr>
          <p:spPr>
            <a:xfrm>
              <a:off x="3567324" y="1927138"/>
              <a:ext cx="321904" cy="3016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81460C-11EE-964F-9ED7-D732C20040F3}"/>
                </a:ext>
              </a:extLst>
            </p:cNvPr>
            <p:cNvSpPr/>
            <p:nvPr/>
          </p:nvSpPr>
          <p:spPr>
            <a:xfrm>
              <a:off x="3716675" y="2086607"/>
              <a:ext cx="321904" cy="3016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E11051-D93C-9D4F-9A97-51141584EBA0}"/>
                </a:ext>
              </a:extLst>
            </p:cNvPr>
            <p:cNvSpPr/>
            <p:nvPr/>
          </p:nvSpPr>
          <p:spPr>
            <a:xfrm>
              <a:off x="3988286" y="1957840"/>
              <a:ext cx="321904" cy="3016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F94EE7-F7A3-A240-9A09-F144C52CF442}"/>
                </a:ext>
              </a:extLst>
            </p:cNvPr>
            <p:cNvSpPr txBox="1"/>
            <p:nvPr/>
          </p:nvSpPr>
          <p:spPr>
            <a:xfrm>
              <a:off x="2948480" y="1600852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6000" b="1" dirty="0">
                  <a:solidFill>
                    <a:srgbClr val="00B050"/>
                  </a:solidFill>
                </a:rPr>
                <a:t>$</a:t>
              </a:r>
              <a:endParaRPr lang="en-CO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ABBFC9-3D8F-694D-A358-B81AF1389D80}"/>
              </a:ext>
            </a:extLst>
          </p:cNvPr>
          <p:cNvGrpSpPr/>
          <p:nvPr/>
        </p:nvGrpSpPr>
        <p:grpSpPr>
          <a:xfrm>
            <a:off x="5461276" y="1628904"/>
            <a:ext cx="2013013" cy="1252825"/>
            <a:chOff x="5461276" y="1514601"/>
            <a:chExt cx="2013013" cy="12528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2FCFD5-448A-F24F-99DC-49F1B1B19B3F}"/>
                </a:ext>
              </a:extLst>
            </p:cNvPr>
            <p:cNvGrpSpPr/>
            <p:nvPr/>
          </p:nvGrpSpPr>
          <p:grpSpPr>
            <a:xfrm>
              <a:off x="6053104" y="1514601"/>
              <a:ext cx="1421185" cy="1252825"/>
              <a:chOff x="5224242" y="904707"/>
              <a:chExt cx="1421185" cy="1252825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3957637-7DF4-0245-A580-12F127B8F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224242" y="1265146"/>
                <a:ext cx="747850" cy="734654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3D5FA46-8FD0-4E40-A506-A3D73F368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682511" y="904707"/>
                <a:ext cx="747850" cy="734654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92B5FCB-6F84-674E-BAEB-655084386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934379" y="1422878"/>
                <a:ext cx="711048" cy="734654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74A73A-1706-A74B-A3CC-096ADBF8419F}"/>
                </a:ext>
              </a:extLst>
            </p:cNvPr>
            <p:cNvSpPr txBox="1"/>
            <p:nvPr/>
          </p:nvSpPr>
          <p:spPr>
            <a:xfrm>
              <a:off x="5461276" y="1600852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6000" b="1" dirty="0">
                  <a:solidFill>
                    <a:srgbClr val="0070C0"/>
                  </a:solidFill>
                </a:rPr>
                <a:t>$</a:t>
              </a:r>
              <a:endParaRPr lang="en-CO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FDB485-25FA-8348-9BBA-0178D6D630C9}"/>
              </a:ext>
            </a:extLst>
          </p:cNvPr>
          <p:cNvGrpSpPr/>
          <p:nvPr/>
        </p:nvGrpSpPr>
        <p:grpSpPr>
          <a:xfrm>
            <a:off x="8264804" y="1749121"/>
            <a:ext cx="1672913" cy="1032693"/>
            <a:chOff x="8264804" y="1634818"/>
            <a:chExt cx="1672913" cy="103269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38AB6C-E5A7-0743-B185-BCC76BD38AC8}"/>
                </a:ext>
              </a:extLst>
            </p:cNvPr>
            <p:cNvSpPr txBox="1"/>
            <p:nvPr/>
          </p:nvSpPr>
          <p:spPr>
            <a:xfrm>
              <a:off x="8264804" y="1634818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6000" b="1" dirty="0">
                  <a:solidFill>
                    <a:srgbClr val="FF9300"/>
                  </a:solidFill>
                </a:rPr>
                <a:t>$</a:t>
              </a:r>
              <a:endParaRPr lang="en-CO" b="1" dirty="0">
                <a:solidFill>
                  <a:srgbClr val="FF9300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55FD53-112C-9F49-944D-4919E438BD85}"/>
                </a:ext>
              </a:extLst>
            </p:cNvPr>
            <p:cNvGrpSpPr/>
            <p:nvPr/>
          </p:nvGrpSpPr>
          <p:grpSpPr>
            <a:xfrm>
              <a:off x="8855645" y="1665510"/>
              <a:ext cx="1082072" cy="1002001"/>
              <a:chOff x="9041067" y="969423"/>
              <a:chExt cx="1082072" cy="10020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EC36E2A-E52B-B14E-8DCE-F0204C4181D9}"/>
                  </a:ext>
                </a:extLst>
              </p:cNvPr>
              <p:cNvGrpSpPr/>
              <p:nvPr/>
            </p:nvGrpSpPr>
            <p:grpSpPr>
              <a:xfrm>
                <a:off x="9293067" y="1719424"/>
                <a:ext cx="252000" cy="252000"/>
                <a:chOff x="6350999" y="4440714"/>
                <a:chExt cx="252000" cy="252000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93CB9F4-9C27-A848-BE3E-07502A33A8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50999" y="4440714"/>
                  <a:ext cx="252000" cy="252000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85D2D30-4E40-8944-B8B0-F26D99680AE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3440" y="453071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8EF5745-BCD0-4348-8186-95886B3EAD2B}"/>
                  </a:ext>
                </a:extLst>
              </p:cNvPr>
              <p:cNvSpPr/>
              <p:nvPr/>
            </p:nvSpPr>
            <p:spPr>
              <a:xfrm>
                <a:off x="9887243" y="1305141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3975416-09DD-2449-9E82-C52F86362DF6}"/>
                  </a:ext>
                </a:extLst>
              </p:cNvPr>
              <p:cNvCxnSpPr>
                <a:cxnSpLocks/>
                <a:stCxn id="49" idx="7"/>
                <a:endCxn id="51" idx="1"/>
              </p:cNvCxnSpPr>
              <p:nvPr/>
            </p:nvCxnSpPr>
            <p:spPr>
              <a:xfrm flipV="1">
                <a:off x="9508162" y="1417550"/>
                <a:ext cx="379081" cy="33877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C8F8C3C-B6FA-984B-A189-9ACF2ADF40BF}"/>
                  </a:ext>
                </a:extLst>
              </p:cNvPr>
              <p:cNvCxnSpPr>
                <a:cxnSpLocks/>
                <a:stCxn id="51" idx="0"/>
                <a:endCxn id="59" idx="6"/>
              </p:cNvCxnSpPr>
              <p:nvPr/>
            </p:nvCxnSpPr>
            <p:spPr>
              <a:xfrm flipH="1" flipV="1">
                <a:off x="9293067" y="1095423"/>
                <a:ext cx="712124" cy="20971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D5E7A77-EDD5-0148-8A27-BEF3F134AA1B}"/>
                  </a:ext>
                </a:extLst>
              </p:cNvPr>
              <p:cNvGrpSpPr/>
              <p:nvPr/>
            </p:nvGrpSpPr>
            <p:grpSpPr>
              <a:xfrm>
                <a:off x="9041067" y="969423"/>
                <a:ext cx="252000" cy="252000"/>
                <a:chOff x="6350999" y="4440714"/>
                <a:chExt cx="252000" cy="252000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01BA852-E330-7744-9211-8FB4DCF2420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50999" y="4440714"/>
                  <a:ext cx="252000" cy="252000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3FD5C91-7FD6-7641-AF95-50226EA2990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3440" y="453071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ED6E8DF-77E9-8543-A03D-1C2813D3F7B7}"/>
                  </a:ext>
                </a:extLst>
              </p:cNvPr>
              <p:cNvCxnSpPr>
                <a:cxnSpLocks/>
                <a:stCxn id="59" idx="4"/>
                <a:endCxn id="49" idx="1"/>
              </p:cNvCxnSpPr>
              <p:nvPr/>
            </p:nvCxnSpPr>
            <p:spPr>
              <a:xfrm>
                <a:off x="9167067" y="1221423"/>
                <a:ext cx="162905" cy="53490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381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51B673-64EC-ED43-B1BB-C1ECF615AF00}"/>
                  </a:ext>
                </a:extLst>
              </p:cNvPr>
              <p:cNvSpPr txBox="1"/>
              <p:nvPr/>
            </p:nvSpPr>
            <p:spPr>
              <a:xfrm>
                <a:off x="1783525" y="1915379"/>
                <a:ext cx="11203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51B673-64EC-ED43-B1BB-C1ECF615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25" y="1915379"/>
                <a:ext cx="1120307" cy="584775"/>
              </a:xfrm>
              <a:prstGeom prst="rect">
                <a:avLst/>
              </a:prstGeom>
              <a:blipFill>
                <a:blip r:embed="rId5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AE2BE589-9AEC-804B-93C8-564B450EC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625" y="2005250"/>
            <a:ext cx="500673" cy="5006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5613BA7-5296-C744-8862-FE3A5BA59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830" y="1999481"/>
            <a:ext cx="500673" cy="50067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D755072-C6CD-8645-BE47-BE633E6E94E8}"/>
              </a:ext>
            </a:extLst>
          </p:cNvPr>
          <p:cNvGrpSpPr/>
          <p:nvPr/>
        </p:nvGrpSpPr>
        <p:grpSpPr>
          <a:xfrm>
            <a:off x="2948480" y="1715155"/>
            <a:ext cx="1361710" cy="1015663"/>
            <a:chOff x="2948480" y="1600852"/>
            <a:chExt cx="1361710" cy="10156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A4D446-1CE2-D049-B8DD-32614E4C0132}"/>
                </a:ext>
              </a:extLst>
            </p:cNvPr>
            <p:cNvSpPr/>
            <p:nvPr/>
          </p:nvSpPr>
          <p:spPr>
            <a:xfrm>
              <a:off x="3567324" y="1927138"/>
              <a:ext cx="321904" cy="3016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81460C-11EE-964F-9ED7-D732C20040F3}"/>
                </a:ext>
              </a:extLst>
            </p:cNvPr>
            <p:cNvSpPr/>
            <p:nvPr/>
          </p:nvSpPr>
          <p:spPr>
            <a:xfrm>
              <a:off x="3716675" y="2086607"/>
              <a:ext cx="321904" cy="3016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E11051-D93C-9D4F-9A97-51141584EBA0}"/>
                </a:ext>
              </a:extLst>
            </p:cNvPr>
            <p:cNvSpPr/>
            <p:nvPr/>
          </p:nvSpPr>
          <p:spPr>
            <a:xfrm>
              <a:off x="3988286" y="1957840"/>
              <a:ext cx="321904" cy="3016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F94EE7-F7A3-A240-9A09-F144C52CF442}"/>
                </a:ext>
              </a:extLst>
            </p:cNvPr>
            <p:cNvSpPr txBox="1"/>
            <p:nvPr/>
          </p:nvSpPr>
          <p:spPr>
            <a:xfrm>
              <a:off x="2948480" y="1600852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6000" b="1" dirty="0">
                  <a:solidFill>
                    <a:srgbClr val="00B050"/>
                  </a:solidFill>
                </a:rPr>
                <a:t>$</a:t>
              </a:r>
              <a:endParaRPr lang="en-CO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ABBFC9-3D8F-694D-A358-B81AF1389D80}"/>
              </a:ext>
            </a:extLst>
          </p:cNvPr>
          <p:cNvGrpSpPr/>
          <p:nvPr/>
        </p:nvGrpSpPr>
        <p:grpSpPr>
          <a:xfrm>
            <a:off x="5461276" y="1628904"/>
            <a:ext cx="2013013" cy="1252825"/>
            <a:chOff x="5461276" y="1514601"/>
            <a:chExt cx="2013013" cy="12528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2FCFD5-448A-F24F-99DC-49F1B1B19B3F}"/>
                </a:ext>
              </a:extLst>
            </p:cNvPr>
            <p:cNvGrpSpPr/>
            <p:nvPr/>
          </p:nvGrpSpPr>
          <p:grpSpPr>
            <a:xfrm>
              <a:off x="6053104" y="1514601"/>
              <a:ext cx="1421185" cy="1252825"/>
              <a:chOff x="5224242" y="904707"/>
              <a:chExt cx="1421185" cy="1252825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3957637-7DF4-0245-A580-12F127B8F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224242" y="1265146"/>
                <a:ext cx="747850" cy="734654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3D5FA46-8FD0-4E40-A506-A3D73F368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682511" y="904707"/>
                <a:ext cx="747850" cy="734654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92B5FCB-6F84-674E-BAEB-655084386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934379" y="1422878"/>
                <a:ext cx="711048" cy="734654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74A73A-1706-A74B-A3CC-096ADBF8419F}"/>
                </a:ext>
              </a:extLst>
            </p:cNvPr>
            <p:cNvSpPr txBox="1"/>
            <p:nvPr/>
          </p:nvSpPr>
          <p:spPr>
            <a:xfrm>
              <a:off x="5461276" y="1600852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6000" b="1" dirty="0">
                  <a:solidFill>
                    <a:srgbClr val="0070C0"/>
                  </a:solidFill>
                </a:rPr>
                <a:t>$</a:t>
              </a:r>
              <a:endParaRPr lang="en-CO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FDB485-25FA-8348-9BBA-0178D6D630C9}"/>
              </a:ext>
            </a:extLst>
          </p:cNvPr>
          <p:cNvGrpSpPr/>
          <p:nvPr/>
        </p:nvGrpSpPr>
        <p:grpSpPr>
          <a:xfrm>
            <a:off x="8264804" y="1749121"/>
            <a:ext cx="1672913" cy="1032693"/>
            <a:chOff x="8264804" y="1634818"/>
            <a:chExt cx="1672913" cy="103269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38AB6C-E5A7-0743-B185-BCC76BD38AC8}"/>
                </a:ext>
              </a:extLst>
            </p:cNvPr>
            <p:cNvSpPr txBox="1"/>
            <p:nvPr/>
          </p:nvSpPr>
          <p:spPr>
            <a:xfrm>
              <a:off x="8264804" y="1634818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6000" b="1" dirty="0">
                  <a:solidFill>
                    <a:srgbClr val="FF9300"/>
                  </a:solidFill>
                </a:rPr>
                <a:t>$</a:t>
              </a:r>
              <a:endParaRPr lang="en-CO" b="1" dirty="0">
                <a:solidFill>
                  <a:srgbClr val="FF9300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55FD53-112C-9F49-944D-4919E438BD85}"/>
                </a:ext>
              </a:extLst>
            </p:cNvPr>
            <p:cNvGrpSpPr/>
            <p:nvPr/>
          </p:nvGrpSpPr>
          <p:grpSpPr>
            <a:xfrm>
              <a:off x="8855645" y="1665510"/>
              <a:ext cx="1082072" cy="1002001"/>
              <a:chOff x="9041067" y="969423"/>
              <a:chExt cx="1082072" cy="10020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EC36E2A-E52B-B14E-8DCE-F0204C4181D9}"/>
                  </a:ext>
                </a:extLst>
              </p:cNvPr>
              <p:cNvGrpSpPr/>
              <p:nvPr/>
            </p:nvGrpSpPr>
            <p:grpSpPr>
              <a:xfrm>
                <a:off x="9293067" y="1719424"/>
                <a:ext cx="252000" cy="252000"/>
                <a:chOff x="6350999" y="4440714"/>
                <a:chExt cx="252000" cy="252000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93CB9F4-9C27-A848-BE3E-07502A33A8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50999" y="4440714"/>
                  <a:ext cx="252000" cy="252000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85D2D30-4E40-8944-B8B0-F26D99680AE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3440" y="453071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8EF5745-BCD0-4348-8186-95886B3EAD2B}"/>
                  </a:ext>
                </a:extLst>
              </p:cNvPr>
              <p:cNvSpPr/>
              <p:nvPr/>
            </p:nvSpPr>
            <p:spPr>
              <a:xfrm>
                <a:off x="9887243" y="1305141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3975416-09DD-2449-9E82-C52F86362DF6}"/>
                  </a:ext>
                </a:extLst>
              </p:cNvPr>
              <p:cNvCxnSpPr>
                <a:cxnSpLocks/>
                <a:stCxn id="49" idx="7"/>
                <a:endCxn id="51" idx="1"/>
              </p:cNvCxnSpPr>
              <p:nvPr/>
            </p:nvCxnSpPr>
            <p:spPr>
              <a:xfrm flipV="1">
                <a:off x="9508162" y="1417550"/>
                <a:ext cx="379081" cy="33877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C8F8C3C-B6FA-984B-A189-9ACF2ADF40BF}"/>
                  </a:ext>
                </a:extLst>
              </p:cNvPr>
              <p:cNvCxnSpPr>
                <a:cxnSpLocks/>
                <a:stCxn id="51" idx="0"/>
                <a:endCxn id="59" idx="6"/>
              </p:cNvCxnSpPr>
              <p:nvPr/>
            </p:nvCxnSpPr>
            <p:spPr>
              <a:xfrm flipH="1" flipV="1">
                <a:off x="9293067" y="1095423"/>
                <a:ext cx="712124" cy="20971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D5E7A77-EDD5-0148-8A27-BEF3F134AA1B}"/>
                  </a:ext>
                </a:extLst>
              </p:cNvPr>
              <p:cNvGrpSpPr/>
              <p:nvPr/>
            </p:nvGrpSpPr>
            <p:grpSpPr>
              <a:xfrm>
                <a:off x="9041067" y="969423"/>
                <a:ext cx="252000" cy="252000"/>
                <a:chOff x="6350999" y="4440714"/>
                <a:chExt cx="252000" cy="252000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01BA852-E330-7744-9211-8FB4DCF2420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50999" y="4440714"/>
                  <a:ext cx="252000" cy="252000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3FD5C91-7FD6-7641-AF95-50226EA2990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3440" y="453071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ED6E8DF-77E9-8543-A03D-1C2813D3F7B7}"/>
                  </a:ext>
                </a:extLst>
              </p:cNvPr>
              <p:cNvCxnSpPr>
                <a:cxnSpLocks/>
                <a:stCxn id="59" idx="4"/>
                <a:endCxn id="49" idx="1"/>
              </p:cNvCxnSpPr>
              <p:nvPr/>
            </p:nvCxnSpPr>
            <p:spPr>
              <a:xfrm>
                <a:off x="9167067" y="1221423"/>
                <a:ext cx="162905" cy="53490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963ECFD-55A0-9346-8041-B7801B538C01}"/>
              </a:ext>
            </a:extLst>
          </p:cNvPr>
          <p:cNvSpPr/>
          <p:nvPr/>
        </p:nvSpPr>
        <p:spPr>
          <a:xfrm>
            <a:off x="4488380" y="1271813"/>
            <a:ext cx="3891228" cy="3219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76" name="solAnim.mp4" descr="solAnim.mp4">
            <a:hlinkClick r:id="" action="ppaction://media"/>
            <a:extLst>
              <a:ext uri="{FF2B5EF4-FFF2-40B4-BE49-F238E27FC236}">
                <a16:creationId xmlns:a16="http://schemas.microsoft.com/office/drawing/2014/main" id="{8148C934-BAF2-E14F-B8EF-5D67CE0226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l="16157" t="19610" r="18500" b="17933"/>
          <a:stretch/>
        </p:blipFill>
        <p:spPr>
          <a:xfrm>
            <a:off x="4661687" y="1475979"/>
            <a:ext cx="3627027" cy="28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530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76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51B673-64EC-ED43-B1BB-C1ECF615AF00}"/>
                  </a:ext>
                </a:extLst>
              </p:cNvPr>
              <p:cNvSpPr txBox="1"/>
              <p:nvPr/>
            </p:nvSpPr>
            <p:spPr>
              <a:xfrm>
                <a:off x="1783525" y="1915379"/>
                <a:ext cx="11203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51B673-64EC-ED43-B1BB-C1ECF615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25" y="1915379"/>
                <a:ext cx="1120307" cy="584775"/>
              </a:xfrm>
              <a:prstGeom prst="rect">
                <a:avLst/>
              </a:prstGeom>
              <a:blipFill>
                <a:blip r:embed="rId3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AE2BE589-9AEC-804B-93C8-564B450E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625" y="2005250"/>
            <a:ext cx="500673" cy="5006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5613BA7-5296-C744-8862-FE3A5BA59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30" y="1999481"/>
            <a:ext cx="500673" cy="50067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D755072-C6CD-8645-BE47-BE633E6E94E8}"/>
              </a:ext>
            </a:extLst>
          </p:cNvPr>
          <p:cNvGrpSpPr/>
          <p:nvPr/>
        </p:nvGrpSpPr>
        <p:grpSpPr>
          <a:xfrm>
            <a:off x="2948480" y="1715155"/>
            <a:ext cx="1361710" cy="1015663"/>
            <a:chOff x="2948480" y="1600852"/>
            <a:chExt cx="1361710" cy="10156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A4D446-1CE2-D049-B8DD-32614E4C0132}"/>
                </a:ext>
              </a:extLst>
            </p:cNvPr>
            <p:cNvSpPr/>
            <p:nvPr/>
          </p:nvSpPr>
          <p:spPr>
            <a:xfrm>
              <a:off x="3567324" y="1927138"/>
              <a:ext cx="321904" cy="3016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81460C-11EE-964F-9ED7-D732C20040F3}"/>
                </a:ext>
              </a:extLst>
            </p:cNvPr>
            <p:cNvSpPr/>
            <p:nvPr/>
          </p:nvSpPr>
          <p:spPr>
            <a:xfrm>
              <a:off x="3716675" y="2086607"/>
              <a:ext cx="321904" cy="3016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E11051-D93C-9D4F-9A97-51141584EBA0}"/>
                </a:ext>
              </a:extLst>
            </p:cNvPr>
            <p:cNvSpPr/>
            <p:nvPr/>
          </p:nvSpPr>
          <p:spPr>
            <a:xfrm>
              <a:off x="3988286" y="1957840"/>
              <a:ext cx="321904" cy="3016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F94EE7-F7A3-A240-9A09-F144C52CF442}"/>
                </a:ext>
              </a:extLst>
            </p:cNvPr>
            <p:cNvSpPr txBox="1"/>
            <p:nvPr/>
          </p:nvSpPr>
          <p:spPr>
            <a:xfrm>
              <a:off x="2948480" y="1600852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6000" b="1" dirty="0">
                  <a:solidFill>
                    <a:srgbClr val="00B050"/>
                  </a:solidFill>
                </a:rPr>
                <a:t>$</a:t>
              </a:r>
              <a:endParaRPr lang="en-CO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ABBFC9-3D8F-694D-A358-B81AF1389D80}"/>
              </a:ext>
            </a:extLst>
          </p:cNvPr>
          <p:cNvGrpSpPr/>
          <p:nvPr/>
        </p:nvGrpSpPr>
        <p:grpSpPr>
          <a:xfrm>
            <a:off x="5461276" y="1628904"/>
            <a:ext cx="2013013" cy="1252825"/>
            <a:chOff x="5461276" y="1514601"/>
            <a:chExt cx="2013013" cy="12528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2FCFD5-448A-F24F-99DC-49F1B1B19B3F}"/>
                </a:ext>
              </a:extLst>
            </p:cNvPr>
            <p:cNvGrpSpPr/>
            <p:nvPr/>
          </p:nvGrpSpPr>
          <p:grpSpPr>
            <a:xfrm>
              <a:off x="6053104" y="1514601"/>
              <a:ext cx="1421185" cy="1252825"/>
              <a:chOff x="5224242" y="904707"/>
              <a:chExt cx="1421185" cy="1252825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3957637-7DF4-0245-A580-12F127B8F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224242" y="1265146"/>
                <a:ext cx="747850" cy="734654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3D5FA46-8FD0-4E40-A506-A3D73F368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682511" y="904707"/>
                <a:ext cx="747850" cy="734654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92B5FCB-6F84-674E-BAEB-655084386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934379" y="1422878"/>
                <a:ext cx="711048" cy="734654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74A73A-1706-A74B-A3CC-096ADBF8419F}"/>
                </a:ext>
              </a:extLst>
            </p:cNvPr>
            <p:cNvSpPr txBox="1"/>
            <p:nvPr/>
          </p:nvSpPr>
          <p:spPr>
            <a:xfrm>
              <a:off x="5461276" y="1600852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6000" b="1" dirty="0">
                  <a:solidFill>
                    <a:srgbClr val="0070C0"/>
                  </a:solidFill>
                </a:rPr>
                <a:t>$</a:t>
              </a:r>
              <a:endParaRPr lang="en-CO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FDB485-25FA-8348-9BBA-0178D6D630C9}"/>
              </a:ext>
            </a:extLst>
          </p:cNvPr>
          <p:cNvGrpSpPr/>
          <p:nvPr/>
        </p:nvGrpSpPr>
        <p:grpSpPr>
          <a:xfrm>
            <a:off x="9106369" y="1763859"/>
            <a:ext cx="1672913" cy="1032693"/>
            <a:chOff x="8264804" y="1634818"/>
            <a:chExt cx="1672913" cy="103269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38AB6C-E5A7-0743-B185-BCC76BD38AC8}"/>
                </a:ext>
              </a:extLst>
            </p:cNvPr>
            <p:cNvSpPr txBox="1"/>
            <p:nvPr/>
          </p:nvSpPr>
          <p:spPr>
            <a:xfrm>
              <a:off x="8264804" y="1634818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6000" b="1" dirty="0">
                  <a:solidFill>
                    <a:srgbClr val="FF9300"/>
                  </a:solidFill>
                </a:rPr>
                <a:t>$</a:t>
              </a:r>
              <a:endParaRPr lang="en-CO" b="1" dirty="0">
                <a:solidFill>
                  <a:srgbClr val="FF9300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55FD53-112C-9F49-944D-4919E438BD85}"/>
                </a:ext>
              </a:extLst>
            </p:cNvPr>
            <p:cNvGrpSpPr/>
            <p:nvPr/>
          </p:nvGrpSpPr>
          <p:grpSpPr>
            <a:xfrm>
              <a:off x="8855645" y="1665510"/>
              <a:ext cx="1082072" cy="1002001"/>
              <a:chOff x="9041067" y="969423"/>
              <a:chExt cx="1082072" cy="10020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EC36E2A-E52B-B14E-8DCE-F0204C4181D9}"/>
                  </a:ext>
                </a:extLst>
              </p:cNvPr>
              <p:cNvGrpSpPr/>
              <p:nvPr/>
            </p:nvGrpSpPr>
            <p:grpSpPr>
              <a:xfrm>
                <a:off x="9293067" y="1719424"/>
                <a:ext cx="252000" cy="252000"/>
                <a:chOff x="6350999" y="4440714"/>
                <a:chExt cx="252000" cy="252000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93CB9F4-9C27-A848-BE3E-07502A33A8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50999" y="4440714"/>
                  <a:ext cx="252000" cy="252000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85D2D30-4E40-8944-B8B0-F26D99680AE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3440" y="453071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8EF5745-BCD0-4348-8186-95886B3EAD2B}"/>
                  </a:ext>
                </a:extLst>
              </p:cNvPr>
              <p:cNvSpPr/>
              <p:nvPr/>
            </p:nvSpPr>
            <p:spPr>
              <a:xfrm>
                <a:off x="9887243" y="1305141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3975416-09DD-2449-9E82-C52F86362DF6}"/>
                  </a:ext>
                </a:extLst>
              </p:cNvPr>
              <p:cNvCxnSpPr>
                <a:cxnSpLocks/>
                <a:stCxn id="49" idx="7"/>
                <a:endCxn id="51" idx="1"/>
              </p:cNvCxnSpPr>
              <p:nvPr/>
            </p:nvCxnSpPr>
            <p:spPr>
              <a:xfrm flipV="1">
                <a:off x="9508162" y="1417550"/>
                <a:ext cx="379081" cy="33877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C8F8C3C-B6FA-984B-A189-9ACF2ADF40BF}"/>
                  </a:ext>
                </a:extLst>
              </p:cNvPr>
              <p:cNvCxnSpPr>
                <a:cxnSpLocks/>
                <a:stCxn id="51" idx="0"/>
                <a:endCxn id="59" idx="6"/>
              </p:cNvCxnSpPr>
              <p:nvPr/>
            </p:nvCxnSpPr>
            <p:spPr>
              <a:xfrm flipH="1" flipV="1">
                <a:off x="9293067" y="1095423"/>
                <a:ext cx="712124" cy="20971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D5E7A77-EDD5-0148-8A27-BEF3F134AA1B}"/>
                  </a:ext>
                </a:extLst>
              </p:cNvPr>
              <p:cNvGrpSpPr/>
              <p:nvPr/>
            </p:nvGrpSpPr>
            <p:grpSpPr>
              <a:xfrm>
                <a:off x="9041067" y="969423"/>
                <a:ext cx="252000" cy="252000"/>
                <a:chOff x="6350999" y="4440714"/>
                <a:chExt cx="252000" cy="252000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01BA852-E330-7744-9211-8FB4DCF2420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50999" y="4440714"/>
                  <a:ext cx="252000" cy="252000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3FD5C91-7FD6-7641-AF95-50226EA2990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3440" y="453071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</p:grp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ED6E8DF-77E9-8543-A03D-1C2813D3F7B7}"/>
                  </a:ext>
                </a:extLst>
              </p:cNvPr>
              <p:cNvCxnSpPr>
                <a:cxnSpLocks/>
                <a:stCxn id="59" idx="4"/>
                <a:endCxn id="49" idx="1"/>
              </p:cNvCxnSpPr>
              <p:nvPr/>
            </p:nvCxnSpPr>
            <p:spPr>
              <a:xfrm>
                <a:off x="9167067" y="1221423"/>
                <a:ext cx="162905" cy="53490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227770-0F78-EC43-81B4-B38194705957}"/>
              </a:ext>
            </a:extLst>
          </p:cNvPr>
          <p:cNvGrpSpPr/>
          <p:nvPr/>
        </p:nvGrpSpPr>
        <p:grpSpPr>
          <a:xfrm>
            <a:off x="8066237" y="1391020"/>
            <a:ext cx="3446827" cy="1789916"/>
            <a:chOff x="7899739" y="608539"/>
            <a:chExt cx="3446827" cy="17899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B241D16-5F43-1D49-96AF-E4761C7E1612}"/>
                    </a:ext>
                  </a:extLst>
                </p:cNvPr>
                <p:cNvSpPr txBox="1"/>
                <p:nvPr/>
              </p:nvSpPr>
              <p:spPr>
                <a:xfrm>
                  <a:off x="7899739" y="795123"/>
                  <a:ext cx="107112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oMath>
                    </m:oMathPara>
                  </a14:m>
                  <a:endParaRPr lang="en-CO" sz="80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B241D16-5F43-1D49-96AF-E4761C7E1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739" y="795123"/>
                  <a:ext cx="1071126" cy="1323439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952"/>
                  </a:stretch>
                </a:blipFill>
              </p:spPr>
              <p:txBody>
                <a:bodyPr/>
                <a:lstStyle/>
                <a:p>
                  <a:r>
                    <a:rPr lang="en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1A09934-CC20-F14B-8C0A-06AA70331F17}"/>
                    </a:ext>
                  </a:extLst>
                </p:cNvPr>
                <p:cNvSpPr txBox="1"/>
                <p:nvPr/>
              </p:nvSpPr>
              <p:spPr>
                <a:xfrm>
                  <a:off x="8464733" y="608539"/>
                  <a:ext cx="894797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en-CO" sz="96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1A09934-CC20-F14B-8C0A-06AA70331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4733" y="608539"/>
                  <a:ext cx="894797" cy="1569660"/>
                </a:xfrm>
                <a:prstGeom prst="rect">
                  <a:avLst/>
                </a:prstGeom>
                <a:blipFill>
                  <a:blip r:embed="rId7"/>
                  <a:stretch>
                    <a:fillRect l="-36620" r="-36620" b="-28226"/>
                  </a:stretch>
                </a:blipFill>
              </p:spPr>
              <p:txBody>
                <a:bodyPr/>
                <a:lstStyle/>
                <a:p>
                  <a:r>
                    <a:rPr lang="en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0F0DA-AB27-A647-B56E-30D011694C77}"/>
                    </a:ext>
                  </a:extLst>
                </p:cNvPr>
                <p:cNvSpPr txBox="1"/>
                <p:nvPr/>
              </p:nvSpPr>
              <p:spPr>
                <a:xfrm rot="10800000">
                  <a:off x="10451769" y="828795"/>
                  <a:ext cx="894797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en-CO" sz="96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0F0DA-AB27-A647-B56E-30D011694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0451769" y="828795"/>
                  <a:ext cx="894797" cy="1569660"/>
                </a:xfrm>
                <a:prstGeom prst="rect">
                  <a:avLst/>
                </a:prstGeom>
                <a:blipFill>
                  <a:blip r:embed="rId8"/>
                  <a:stretch>
                    <a:fillRect l="-36111" t="-28226" r="-36111"/>
                  </a:stretch>
                </a:blipFill>
              </p:spPr>
              <p:txBody>
                <a:bodyPr/>
                <a:lstStyle/>
                <a:p>
                  <a:r>
                    <a:rPr lang="en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913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Solution strategy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Two stage stochastic programming approach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Diagrama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los components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grandes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rasgos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irlos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revelando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Cajas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(1</a:t>
            </a:r>
            <a:r>
              <a:rPr lang="en-US" sz="1600" kern="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and 2</a:t>
            </a:r>
            <a:r>
              <a:rPr lang="en-US" sz="1600" kern="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nd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stage)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First Stage (Facility location)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donde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cuantos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Subset of potential depots by clustering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lo del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(QR con info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adicional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Presentar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matemático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animarlo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charlado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rutear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cada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escenario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lo del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(QR con info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adicional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qué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rutas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seleccionar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?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 generator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Relación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entre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etapas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/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modelos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Cortes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generation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Data analysis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Simulation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selection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Risk averse y risk neutral</a:t>
            </a:r>
          </a:p>
        </p:txBody>
      </p:sp>
    </p:spTree>
    <p:extLst>
      <p:ext uri="{BB962C8B-B14F-4D97-AF65-F5344CB8AC3E}">
        <p14:creationId xmlns:p14="http://schemas.microsoft.com/office/powerpoint/2010/main" val="382819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DB7CAC-94ED-D042-868A-FDB3CB85F55B}"/>
              </a:ext>
            </a:extLst>
          </p:cNvPr>
          <p:cNvGrpSpPr/>
          <p:nvPr/>
        </p:nvGrpSpPr>
        <p:grpSpPr>
          <a:xfrm>
            <a:off x="6688428" y="986153"/>
            <a:ext cx="5065512" cy="4079543"/>
            <a:chOff x="6998094" y="865944"/>
            <a:chExt cx="5065512" cy="407954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31E9F33-F027-DD44-983C-3B20BE7898B1}"/>
                </a:ext>
              </a:extLst>
            </p:cNvPr>
            <p:cNvSpPr/>
            <p:nvPr/>
          </p:nvSpPr>
          <p:spPr>
            <a:xfrm>
              <a:off x="7444381" y="865944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F63D5AC-910C-5940-927D-101371B68247}"/>
                </a:ext>
              </a:extLst>
            </p:cNvPr>
            <p:cNvSpPr/>
            <p:nvPr/>
          </p:nvSpPr>
          <p:spPr>
            <a:xfrm>
              <a:off x="7371117" y="951392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70FA7A-72CA-A847-B14F-1325A39C9AE7}"/>
                </a:ext>
              </a:extLst>
            </p:cNvPr>
            <p:cNvSpPr/>
            <p:nvPr/>
          </p:nvSpPr>
          <p:spPr>
            <a:xfrm>
              <a:off x="7085646" y="1133696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8BBABF3-9CB1-6F4D-8439-8E7DC9964307}"/>
                </a:ext>
              </a:extLst>
            </p:cNvPr>
            <p:cNvSpPr/>
            <p:nvPr/>
          </p:nvSpPr>
          <p:spPr>
            <a:xfrm>
              <a:off x="6998094" y="1233152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DCA4E09-ED20-624C-8823-F9A0BA33D783}"/>
              </a:ext>
            </a:extLst>
          </p:cNvPr>
          <p:cNvSpPr/>
          <p:nvPr/>
        </p:nvSpPr>
        <p:spPr>
          <a:xfrm>
            <a:off x="695912" y="1353361"/>
            <a:ext cx="4619225" cy="3712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E3F62-C1CB-7943-BAB7-11DE52D7E0E9}"/>
                  </a:ext>
                </a:extLst>
              </p:cNvPr>
              <p:cNvSpPr txBox="1"/>
              <p:nvPr/>
            </p:nvSpPr>
            <p:spPr>
              <a:xfrm rot="19607845">
                <a:off x="11309488" y="1019512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E3F62-C1CB-7943-BAB7-11DE52D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7845">
                <a:off x="11309488" y="1019512"/>
                <a:ext cx="4347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D6268C4-4750-A14E-BE2A-F210936A3CC6}"/>
                  </a:ext>
                </a:extLst>
              </p:cNvPr>
              <p:cNvSpPr txBox="1"/>
              <p:nvPr/>
            </p:nvSpPr>
            <p:spPr>
              <a:xfrm rot="18921447">
                <a:off x="11309488" y="284016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D6268C4-4750-A14E-BE2A-F210936A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1447">
                <a:off x="11309488" y="2840167"/>
                <a:ext cx="4347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3B00ED-3A7C-5048-B253-0FF8658453CB}"/>
                  </a:ext>
                </a:extLst>
              </p:cNvPr>
              <p:cNvSpPr txBox="1"/>
              <p:nvPr/>
            </p:nvSpPr>
            <p:spPr>
              <a:xfrm rot="19315688">
                <a:off x="11309488" y="469612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3B00ED-3A7C-5048-B253-0FF86584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5688">
                <a:off x="11309488" y="4696126"/>
                <a:ext cx="4347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ABD6093-CC2C-6046-9ADF-7003E3CF7232}"/>
                  </a:ext>
                </a:extLst>
              </p:cNvPr>
              <p:cNvSpPr txBox="1"/>
              <p:nvPr/>
            </p:nvSpPr>
            <p:spPr>
              <a:xfrm>
                <a:off x="1151070" y="882912"/>
                <a:ext cx="3569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O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Positioning and fleet sizing</a:t>
                </a:r>
                <a:endParaRPr lang="en-CO" dirty="0"/>
              </a:p>
              <a:p>
                <a:endParaRPr lang="en-CO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ABD6093-CC2C-6046-9ADF-7003E3CF7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882912"/>
                <a:ext cx="3569192" cy="646331"/>
              </a:xfrm>
              <a:prstGeom prst="rect">
                <a:avLst/>
              </a:prstGeom>
              <a:blipFill>
                <a:blip r:embed="rId6"/>
                <a:stretch>
                  <a:fillRect l="-1418" t="-392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EFEEC0F-ED4C-A245-8BE8-FAE707001E33}"/>
                  </a:ext>
                </a:extLst>
              </p:cNvPr>
              <p:cNvSpPr txBox="1"/>
              <p:nvPr/>
            </p:nvSpPr>
            <p:spPr>
              <a:xfrm>
                <a:off x="7727979" y="569320"/>
                <a:ext cx="32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O" i="1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Vehicle Routing Problem. </a:t>
                </a:r>
                <a:endParaRPr lang="en-CO" i="1" dirty="0"/>
              </a:p>
              <a:p>
                <a:endParaRPr lang="en-CO" i="1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EFEEC0F-ED4C-A245-8BE8-FAE70700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979" y="569320"/>
                <a:ext cx="3286167" cy="646331"/>
              </a:xfrm>
              <a:prstGeom prst="rect">
                <a:avLst/>
              </a:prstGeom>
              <a:blipFill>
                <a:blip r:embed="rId7"/>
                <a:stretch>
                  <a:fillRect l="-1544" t="-3846" r="-154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F624D0-04A0-7948-94DF-B3D90CB232FB}"/>
                  </a:ext>
                </a:extLst>
              </p:cNvPr>
              <p:cNvSpPr txBox="1"/>
              <p:nvPr/>
            </p:nvSpPr>
            <p:spPr>
              <a:xfrm>
                <a:off x="1567099" y="250990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F624D0-04A0-7948-94DF-B3D90CB23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099" y="2509907"/>
                <a:ext cx="2882505" cy="1200329"/>
              </a:xfrm>
              <a:prstGeom prst="rect">
                <a:avLst/>
              </a:prstGeom>
              <a:blipFill>
                <a:blip r:embed="rId8"/>
                <a:stretch>
                  <a:fillRect l="-1316" t="-2105" r="-1754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A78649-E0F9-EB49-95CA-E5A60D1A6F24}"/>
                  </a:ext>
                </a:extLst>
              </p:cNvPr>
              <p:cNvSpPr txBox="1"/>
              <p:nvPr/>
            </p:nvSpPr>
            <p:spPr>
              <a:xfrm>
                <a:off x="7695839" y="250990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A78649-E0F9-EB49-95CA-E5A60D1A6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839" y="2509907"/>
                <a:ext cx="2882505" cy="1200329"/>
              </a:xfrm>
              <a:prstGeom prst="rect">
                <a:avLst/>
              </a:prstGeom>
              <a:blipFill>
                <a:blip r:embed="rId9"/>
                <a:stretch>
                  <a:fillRect l="-1754" t="-2105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808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5684E-89AD-43EB-8DA2-7138424F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 </a:t>
            </a:r>
            <a:r>
              <a:rPr lang="es-CO" dirty="0" err="1"/>
              <a:t>goes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237057" cy="535531"/>
          </a:xfrm>
        </p:spPr>
        <p:txBody>
          <a:bodyPr/>
          <a:lstStyle/>
          <a:p>
            <a:r>
              <a:rPr lang="en-CO" dirty="0"/>
              <a:t>Demand description</a:t>
            </a:r>
          </a:p>
        </p:txBody>
      </p:sp>
      <p:pic>
        <p:nvPicPr>
          <p:cNvPr id="5" name="demandDays.mp4" descr="demandDays.mp4">
            <a:hlinkClick r:id="" action="ppaction://media"/>
            <a:extLst>
              <a:ext uri="{FF2B5EF4-FFF2-40B4-BE49-F238E27FC236}">
                <a16:creationId xmlns:a16="http://schemas.microsoft.com/office/drawing/2014/main" id="{6819E09A-0540-0142-BC00-E86B66404E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1585" t="11888" r="17488" b="15827"/>
          <a:stretch/>
        </p:blipFill>
        <p:spPr>
          <a:xfrm>
            <a:off x="5757723" y="785439"/>
            <a:ext cx="6181655" cy="50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7CCE2-2AC4-CD40-A7C6-70060F1869CC}"/>
                  </a:ext>
                </a:extLst>
              </p:cNvPr>
              <p:cNvSpPr txBox="1"/>
              <p:nvPr/>
            </p:nvSpPr>
            <p:spPr>
              <a:xfrm>
                <a:off x="467832" y="1382232"/>
                <a:ext cx="329609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Unknown untill day beore…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Number of units and location are revealed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Need to serve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O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O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O" dirty="0"/>
                  <a:t> (TW)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Follows a poisson distr… maybe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More information about the demand…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O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7CCE2-2AC4-CD40-A7C6-70060F18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2" y="1382232"/>
                <a:ext cx="3296093" cy="2862322"/>
              </a:xfrm>
              <a:prstGeom prst="rect">
                <a:avLst/>
              </a:prstGeom>
              <a:blipFill>
                <a:blip r:embed="rId6"/>
                <a:stretch>
                  <a:fillRect l="-1154" t="-88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5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Results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generation and selection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Particularmente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nuestros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datos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 LO DE AQUÍ EN ADELANTE CON RISK AVERSE Y RISK NEUTRAL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First stage y second stage costs: # of depots selected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Ubicación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depots y fleet size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Ex-post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ev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 comp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73E913-67BF-4EDD-A3C8-5C2FD3CE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 </a:t>
            </a:r>
            <a:r>
              <a:rPr lang="es-CO" dirty="0" err="1"/>
              <a:t>goes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2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 support tool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Implemented in AIMMS and oriented to the second stage decisions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: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Implementar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first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Given the first stage decisions, the tool is particularly designed to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for the realizations of the demand.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Inputs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Select solution strategy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Column Generation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 recycler</a:t>
            </a:r>
          </a:p>
          <a:p>
            <a:pPr marL="2400300" lvl="4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Improve solution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Ver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las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metricas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Schedule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Delay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Resumen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lo cool que es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nuestra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herramienta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AIMMS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cómo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ella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logramos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costos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nivel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servicio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38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36D7-2B0C-4E7B-8304-DDE2072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goes the title</a:t>
            </a:r>
          </a:p>
        </p:txBody>
      </p:sp>
    </p:spTree>
    <p:extLst>
      <p:ext uri="{BB962C8B-B14F-4D97-AF65-F5344CB8AC3E}">
        <p14:creationId xmlns:p14="http://schemas.microsoft.com/office/powerpoint/2010/main" val="75722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601296" y="1564979"/>
                <a:ext cx="47710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No specific demand characteristic known,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Once made cannot be changed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More info about first stage decisions…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tx1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" y="1564979"/>
                <a:ext cx="4771090" cy="2031325"/>
              </a:xfrm>
              <a:prstGeom prst="rect">
                <a:avLst/>
              </a:prstGeom>
              <a:blipFill>
                <a:blip r:embed="rId4"/>
                <a:stretch>
                  <a:fillRect l="-796" t="-1242" b="-372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FD80B-1EF7-114B-9676-F63776E52571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FD80B-1EF7-114B-9676-F63776E52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388645" y="1160941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tx1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5" y="1160941"/>
                <a:ext cx="2882505" cy="1200329"/>
              </a:xfrm>
              <a:prstGeom prst="rect">
                <a:avLst/>
              </a:prstGeom>
              <a:blipFill>
                <a:blip r:embed="rId4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438076" y="18777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721100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8B2CF3-9E0D-6F48-A42F-BADAE54D449B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8B2CF3-9E0D-6F48-A42F-BADAE54D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63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388645" y="1160941"/>
                <a:ext cx="3268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b="1" dirty="0">
                    <a:solidFill>
                      <a:srgbClr val="0070C0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CO" b="1" i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5" y="1160941"/>
                <a:ext cx="3268955" cy="1200329"/>
              </a:xfrm>
              <a:prstGeom prst="rect">
                <a:avLst/>
              </a:prstGeom>
              <a:blipFill>
                <a:blip r:embed="rId4"/>
                <a:stretch>
                  <a:fillRect l="-1550" t="-1042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438076" y="18777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721100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6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E15BB85-82D3-0F4C-8A0C-C86F1AE93FC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386644" y="1547217"/>
            <a:ext cx="338760" cy="330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8A902A-B754-A747-B7B2-3E0ACCFCEE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660692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C22810-31CD-9540-8E97-491C24597B78}"/>
              </a:ext>
            </a:extLst>
          </p:cNvPr>
          <p:cNvGrpSpPr/>
          <p:nvPr/>
        </p:nvGrpSpPr>
        <p:grpSpPr>
          <a:xfrm>
            <a:off x="6216984" y="1043849"/>
            <a:ext cx="5947329" cy="4638460"/>
            <a:chOff x="6216984" y="1043849"/>
            <a:chExt cx="5947329" cy="4638460"/>
          </a:xfrm>
        </p:grpSpPr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02B0843-4A94-1244-8D62-9D5C8AC8D6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5" t="15161" r="15540" b="15612"/>
            <a:stretch/>
          </p:blipFill>
          <p:spPr>
            <a:xfrm>
              <a:off x="6216984" y="1043849"/>
              <a:ext cx="5947329" cy="46384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9D4941-65AC-5A48-9299-F55A5EB9C795}"/>
                </a:ext>
              </a:extLst>
            </p:cNvPr>
            <p:cNvSpPr/>
            <p:nvPr/>
          </p:nvSpPr>
          <p:spPr>
            <a:xfrm>
              <a:off x="7555502" y="1764894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922805" y="412533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CD6BDE-FE1F-284F-A557-A70482FF94F0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CD6BDE-FE1F-284F-A557-A70482FF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62C92C6-CA2E-254D-B088-36FC033056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22768C-2B2F-DF48-89BF-E8D7692EDC7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F418AB-451F-8A49-9489-B7F5846A7A1A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F418AB-451F-8A49-9489-B7F5846A7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A6E41CB-7301-9548-8E96-02494D20266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B875FE-E5C5-2E49-BED4-6535152FBAF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2A31E-D4A9-914A-9194-860620528912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2A31E-D4A9-914A-9194-86062052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FD76F1F-A2F2-E241-838B-A088F497F1F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95D66E-8E51-3041-BA4F-F4A2FE98F98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MaD CONDORS">
  <a:themeElements>
    <a:clrScheme name="Ma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AAA0"/>
      </a:accent1>
      <a:accent2>
        <a:srgbClr val="078079"/>
      </a:accent2>
      <a:accent3>
        <a:srgbClr val="FAE126"/>
      </a:accent3>
      <a:accent4>
        <a:srgbClr val="F8D2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55504E7F38344A107C8C3B0E34CE3" ma:contentTypeVersion="9" ma:contentTypeDescription="Crear nuevo documento." ma:contentTypeScope="" ma:versionID="6e214b5a9a1c4f3738e7caa1624c4f6c">
  <xsd:schema xmlns:xsd="http://www.w3.org/2001/XMLSchema" xmlns:xs="http://www.w3.org/2001/XMLSchema" xmlns:p="http://schemas.microsoft.com/office/2006/metadata/properties" xmlns:ns2="e4abf4fe-c96e-48b4-ac04-c3b39fa429c8" targetNamespace="http://schemas.microsoft.com/office/2006/metadata/properties" ma:root="true" ma:fieldsID="e870e983968c44fed6406693edd26149" ns2:_="">
    <xsd:import namespace="e4abf4fe-c96e-48b4-ac04-c3b39fa429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bf4fe-c96e-48b4-ac04-c3b39fa42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B8E264-86A9-4B23-86C3-2E3EAF2076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D7D86-A661-4D2A-A57D-9B15F941786B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4abf4fe-c96e-48b4-ac04-c3b39fa429c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254AFD-2FEA-4CFB-88B8-8A4C4E22D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abf4fe-c96e-48b4-ac04-c3b39fa42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1002</Words>
  <Application>Microsoft Macintosh PowerPoint</Application>
  <PresentationFormat>Widescreen</PresentationFormat>
  <Paragraphs>239</Paragraphs>
  <Slides>33</Slides>
  <Notes>25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MaD CONDORS</vt:lpstr>
      <vt:lpstr>12th AIMMS-MOPTA COMPETITION  Vehicle Fleet Sizing, Positioning and Routing</vt:lpstr>
      <vt:lpstr>Agenda</vt:lpstr>
      <vt:lpstr>Demand description</vt:lpstr>
      <vt:lpstr>Positioning and fleet sizing</vt:lpstr>
      <vt:lpstr>Positioning and fleet sizing</vt:lpstr>
      <vt:lpstr>Positioning and fleet sizing</vt:lpstr>
      <vt:lpstr>Vehicle Routing</vt:lpstr>
      <vt:lpstr>Vehicle Routing</vt:lpstr>
      <vt:lpstr>Vehicle Routing</vt:lpstr>
      <vt:lpstr>Vehicle Routing</vt:lpstr>
      <vt:lpstr>Vehicle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Here goes the title</vt:lpstr>
      <vt:lpstr>Agenda</vt:lpstr>
      <vt:lpstr>Here goes the title</vt:lpstr>
      <vt:lpstr>Agenda</vt:lpstr>
      <vt:lpstr>Here goes the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Jose Consuegra Laino</dc:creator>
  <cp:lastModifiedBy>David  Corredor Montenegro</cp:lastModifiedBy>
  <cp:revision>76</cp:revision>
  <dcterms:created xsi:type="dcterms:W3CDTF">2020-07-01T17:55:32Z</dcterms:created>
  <dcterms:modified xsi:type="dcterms:W3CDTF">2020-07-08T04:16:36Z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0x010100B8F55504E7F38344A107C8C3B0E34CE3</vt:lpwstr>
  </property>
</Properties>
</file>