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336F-2BE2-4299-8D9A-FF4A1766B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D8AB0-68BD-4913-887C-B3BA43029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FDBA9-1B69-4DC3-891A-1C3896E0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D3-CC12-403B-92BF-71596F00889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C609-566E-4ACA-B07F-087A5672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7D54-6D9A-41B3-9782-72006F1A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478A-0C94-4600-A7EA-E4AD37E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8EF2-CA53-4E98-82C4-DD94C005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49B32-8B0D-4A82-B188-58F067574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64A0-A3FF-480D-8821-3F857442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D3-CC12-403B-92BF-71596F00889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CF5FB-682C-4DEE-B64B-A28269E5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991D-B0DC-47EA-BD36-E44E451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478A-0C94-4600-A7EA-E4AD37E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927C0-7DEF-4881-A9B7-994787A9F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1CB20-7C5F-4A3E-B9E2-F957206B7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18DB-A621-41D5-B751-E276AA61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D3-CC12-403B-92BF-71596F00889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04D6-7BCD-4739-B41E-43624EAB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A3FF-83E4-4BFC-992B-FBC49B15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478A-0C94-4600-A7EA-E4AD37E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1125-2709-4E27-AD13-F1999899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F9DC-48FF-420D-97C3-337FCDF7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E813-B026-4A6B-A007-8B0FD300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D3-CC12-403B-92BF-71596F00889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545F-293A-4FE4-A260-111F7129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A2A9D-E685-48B3-8366-70E2150C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478A-0C94-4600-A7EA-E4AD37E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1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14C8-8201-4A88-AA47-664D47E9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6C43-B800-481A-996E-F0BB8181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D426-6B3F-40B8-A986-A25C2102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D3-CC12-403B-92BF-71596F00889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58CA7-89DA-47C4-B523-DAF29A1E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6AFD-89CF-4CDB-96F4-E951A9EC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478A-0C94-4600-A7EA-E4AD37E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09C3-E37C-4F0B-9758-5AC81C8F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0055-C7F3-498D-9359-1E9BB43C4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2B3C3-DDC2-40F6-8BEF-B03D4BDEB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2DF2-D7C1-4707-8994-3B38FB0D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D3-CC12-403B-92BF-71596F00889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6BB7-5D00-4F79-820A-E59A3CF5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2E384-E825-4E4E-A9A8-0623B3A0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478A-0C94-4600-A7EA-E4AD37E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4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DC39-5197-441B-BD6C-0D5DFB38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F866-A879-4589-B045-93CD0348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59471-30BB-4CA5-9740-61516AFDF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BFC5-5BEB-486B-9F1F-20A2BFFD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DD827-15A2-4E9F-80C9-7860ABCBA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CB5CA-D62F-4A73-84AC-47E53303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D3-CC12-403B-92BF-71596F00889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CE5EF-4ED2-43BF-AE8F-76E5247D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8BD7E-4C54-474C-B454-45767CAC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478A-0C94-4600-A7EA-E4AD37E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5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F056-D529-45DC-B3EF-E917F51C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1BC29-AAD6-447D-A820-23B4A8D4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D3-CC12-403B-92BF-71596F00889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6033F-B385-4146-8526-9096D432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E27DA-866F-4FF3-AF9E-4FA17C52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478A-0C94-4600-A7EA-E4AD37E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3F61F-A449-4893-B6A6-BA7D04BF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D3-CC12-403B-92BF-71596F00889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03AF7-C31B-4BED-B6FB-A3D2E9B6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C876-5D8B-4A89-BD62-BAF66EA5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478A-0C94-4600-A7EA-E4AD37E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5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9F3D-B830-43A2-9914-65EE1EA3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5FF8-1631-4DAD-A177-21352DAE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05D5C-E436-4F02-A604-2CA0FE085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65E2E-CA4D-442C-ADD0-8A066FC3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D3-CC12-403B-92BF-71596F00889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E200F-EC72-4CFE-B5A8-D4EBB76B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574A6-8E45-4D68-9964-00C16C89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478A-0C94-4600-A7EA-E4AD37E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2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0B20-0C24-48DC-92B4-F668FCA3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70E3-3A25-40D9-BE0A-77AB034D9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F9413-7697-47C8-AF5B-848123758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2C0C-89B4-4A4D-BD8B-7D1895C7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4CD3-CC12-403B-92BF-71596F00889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376FC-E807-4DD9-B95E-B118D27D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5C50A-5CEC-430B-AB80-07C2A41E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4478A-0C94-4600-A7EA-E4AD37E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7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596B0-57FC-48EC-BDA7-FDBC339E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F2010-D8F1-4AE0-B8AE-801F14F0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09EE9-F1AA-4BBD-A22F-A8D2EF8C7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4CD3-CC12-403B-92BF-71596F00889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94BCD-D63B-46BD-87F1-A7CF97B48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9865-EA41-44D9-B95B-A338FE91C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4478A-0C94-4600-A7EA-E4AD37E3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9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1F43CA-138E-436C-B521-1AC78B335FAE}"/>
              </a:ext>
            </a:extLst>
          </p:cNvPr>
          <p:cNvSpPr/>
          <p:nvPr/>
        </p:nvSpPr>
        <p:spPr>
          <a:xfrm>
            <a:off x="1004563" y="4679992"/>
            <a:ext cx="1764629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Animation 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15A423-BB6F-4073-ACFC-CAF9AD43E775}"/>
              </a:ext>
            </a:extLst>
          </p:cNvPr>
          <p:cNvSpPr/>
          <p:nvPr/>
        </p:nvSpPr>
        <p:spPr>
          <a:xfrm>
            <a:off x="1004563" y="1170742"/>
            <a:ext cx="1764629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Condition Eval/Values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DA113-3728-4EBA-9464-605A7329C062}"/>
              </a:ext>
            </a:extLst>
          </p:cNvPr>
          <p:cNvSpPr/>
          <p:nvPr/>
        </p:nvSpPr>
        <p:spPr>
          <a:xfrm>
            <a:off x="1004563" y="469093"/>
            <a:ext cx="1764629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Condition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29041-B84F-44CE-9817-AE4865C10EFE}"/>
              </a:ext>
            </a:extLst>
          </p:cNvPr>
          <p:cNvSpPr/>
          <p:nvPr/>
        </p:nvSpPr>
        <p:spPr>
          <a:xfrm>
            <a:off x="1009581" y="1872391"/>
            <a:ext cx="1764629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Acting Condition List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090C79-362D-4DA1-A060-82F5A7C3C149}"/>
              </a:ext>
            </a:extLst>
          </p:cNvPr>
          <p:cNvSpPr/>
          <p:nvPr/>
        </p:nvSpPr>
        <p:spPr>
          <a:xfrm>
            <a:off x="1009582" y="2565717"/>
            <a:ext cx="1764628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Acting Condition Eval/Values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3E8BA1-5E1D-43D5-94B3-5C8646BE470A}"/>
              </a:ext>
            </a:extLst>
          </p:cNvPr>
          <p:cNvSpPr/>
          <p:nvPr/>
        </p:nvSpPr>
        <p:spPr>
          <a:xfrm>
            <a:off x="1004563" y="3978673"/>
            <a:ext cx="1764632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Condition Eval/Values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854A7C-7C34-4307-B3C4-9BFA5D1AAC34}"/>
              </a:ext>
            </a:extLst>
          </p:cNvPr>
          <p:cNvSpPr/>
          <p:nvPr/>
        </p:nvSpPr>
        <p:spPr>
          <a:xfrm>
            <a:off x="3536260" y="768870"/>
            <a:ext cx="2775284" cy="4757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Global Conditions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0C055-B37E-44AB-9D79-100B1372605C}"/>
              </a:ext>
            </a:extLst>
          </p:cNvPr>
          <p:cNvCxnSpPr>
            <a:cxnSpLocks/>
            <a:stCxn id="6" idx="2"/>
            <a:endCxn id="6" idx="2"/>
          </p:cNvCxnSpPr>
          <p:nvPr/>
        </p:nvCxnSpPr>
        <p:spPr>
          <a:xfrm>
            <a:off x="1886878" y="10501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AFA3FA1-4705-4809-B058-8A4DD60941A7}"/>
              </a:ext>
            </a:extLst>
          </p:cNvPr>
          <p:cNvSpPr/>
          <p:nvPr/>
        </p:nvSpPr>
        <p:spPr>
          <a:xfrm>
            <a:off x="1004562" y="5386957"/>
            <a:ext cx="1764629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Animation Frame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9DD645-2595-4927-A02B-35625F59C235}"/>
              </a:ext>
            </a:extLst>
          </p:cNvPr>
          <p:cNvSpPr/>
          <p:nvPr/>
        </p:nvSpPr>
        <p:spPr>
          <a:xfrm>
            <a:off x="9857313" y="1664551"/>
            <a:ext cx="1764628" cy="57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Animation ID (Fail)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D5A9-A124-4E9D-9311-EBA828AA23CF}"/>
              </a:ext>
            </a:extLst>
          </p:cNvPr>
          <p:cNvSpPr/>
          <p:nvPr/>
        </p:nvSpPr>
        <p:spPr>
          <a:xfrm>
            <a:off x="9857313" y="2399049"/>
            <a:ext cx="1764628" cy="57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Animation Frame (Fail)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A9250C-57D3-4618-9E1D-F5B573E1CECC}"/>
              </a:ext>
            </a:extLst>
          </p:cNvPr>
          <p:cNvSpPr/>
          <p:nvPr/>
        </p:nvSpPr>
        <p:spPr>
          <a:xfrm>
            <a:off x="3536260" y="1558193"/>
            <a:ext cx="1323474" cy="358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136EC4-7D48-4803-9F45-ED367CC78B02}"/>
              </a:ext>
            </a:extLst>
          </p:cNvPr>
          <p:cNvSpPr/>
          <p:nvPr/>
        </p:nvSpPr>
        <p:spPr>
          <a:xfrm>
            <a:off x="4988070" y="1562700"/>
            <a:ext cx="1323474" cy="3582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086EE-EC69-493C-8587-87E678C16E83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flipH="1">
            <a:off x="4197997" y="1244619"/>
            <a:ext cx="725905" cy="31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A438C1-56E4-4FF0-9C21-C7789F5F3380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>
            <a:off x="4923902" y="1244619"/>
            <a:ext cx="725905" cy="31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187E4AA-5719-4E44-8AC9-BCDF1AA036A5}"/>
              </a:ext>
            </a:extLst>
          </p:cNvPr>
          <p:cNvSpPr/>
          <p:nvPr/>
        </p:nvSpPr>
        <p:spPr>
          <a:xfrm>
            <a:off x="7037449" y="748836"/>
            <a:ext cx="1904996" cy="6079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Has Fail Animation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CF9759-BB2B-4874-ACCE-8BFBFC70B272}"/>
              </a:ext>
            </a:extLst>
          </p:cNvPr>
          <p:cNvSpPr/>
          <p:nvPr/>
        </p:nvSpPr>
        <p:spPr>
          <a:xfrm>
            <a:off x="1004563" y="6060807"/>
            <a:ext cx="1764628" cy="57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Method (Pass)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4EF9DB4-BE90-4126-AB41-B394274D7748}"/>
              </a:ext>
            </a:extLst>
          </p:cNvPr>
          <p:cNvCxnSpPr>
            <a:cxnSpLocks/>
            <a:stCxn id="31" idx="3"/>
            <a:endCxn id="45" idx="1"/>
          </p:cNvCxnSpPr>
          <p:nvPr/>
        </p:nvCxnSpPr>
        <p:spPr>
          <a:xfrm flipV="1">
            <a:off x="6311544" y="1052819"/>
            <a:ext cx="725905" cy="6890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B258B03-CA94-4CD1-83A8-29F797BF257B}"/>
              </a:ext>
            </a:extLst>
          </p:cNvPr>
          <p:cNvSpPr/>
          <p:nvPr/>
        </p:nvSpPr>
        <p:spPr>
          <a:xfrm>
            <a:off x="3536260" y="2154060"/>
            <a:ext cx="2775284" cy="4757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Acting Conditions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7AABA9-3858-4911-B30B-4F79733E787B}"/>
              </a:ext>
            </a:extLst>
          </p:cNvPr>
          <p:cNvSpPr/>
          <p:nvPr/>
        </p:nvSpPr>
        <p:spPr>
          <a:xfrm>
            <a:off x="3536260" y="2943383"/>
            <a:ext cx="1323474" cy="358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2A17DF-83C8-4714-8801-21B7210EA322}"/>
              </a:ext>
            </a:extLst>
          </p:cNvPr>
          <p:cNvSpPr/>
          <p:nvPr/>
        </p:nvSpPr>
        <p:spPr>
          <a:xfrm>
            <a:off x="4988070" y="2947890"/>
            <a:ext cx="1323474" cy="3582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1E1A5BC-8BEF-4323-9277-4139D51BE9E0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4197997" y="2629809"/>
            <a:ext cx="725905" cy="31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CBA3ED-D059-47C6-B994-138C4D2B23B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4923902" y="2629809"/>
            <a:ext cx="725905" cy="31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80F343-F988-457D-8DBA-CAC2005988AD}"/>
              </a:ext>
            </a:extLst>
          </p:cNvPr>
          <p:cNvSpPr/>
          <p:nvPr/>
        </p:nvSpPr>
        <p:spPr>
          <a:xfrm>
            <a:off x="3536260" y="3540126"/>
            <a:ext cx="2775284" cy="4757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Target Conditions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7BDFDF-A104-4DE3-B313-7D91D8FDC025}"/>
              </a:ext>
            </a:extLst>
          </p:cNvPr>
          <p:cNvSpPr/>
          <p:nvPr/>
        </p:nvSpPr>
        <p:spPr>
          <a:xfrm>
            <a:off x="3536260" y="4329449"/>
            <a:ext cx="1323474" cy="358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C5A0F-90CC-44D7-BB95-C03132E768FF}"/>
              </a:ext>
            </a:extLst>
          </p:cNvPr>
          <p:cNvSpPr/>
          <p:nvPr/>
        </p:nvSpPr>
        <p:spPr>
          <a:xfrm>
            <a:off x="4988070" y="4333956"/>
            <a:ext cx="1323474" cy="3582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1A49FDE-F560-4EC2-B082-B2085CF1D761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flipH="1">
            <a:off x="4197997" y="4015875"/>
            <a:ext cx="725905" cy="31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30AA0C7-1882-49EB-9152-AE15FA8AC654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>
            <a:off x="4923902" y="4015875"/>
            <a:ext cx="725905" cy="31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48323D-9FE7-4E5A-9F22-E0D1B70CD6A7}"/>
              </a:ext>
            </a:extLst>
          </p:cNvPr>
          <p:cNvCxnSpPr>
            <a:stCxn id="30" idx="2"/>
            <a:endCxn id="78" idx="0"/>
          </p:cNvCxnSpPr>
          <p:nvPr/>
        </p:nvCxnSpPr>
        <p:spPr>
          <a:xfrm>
            <a:off x="4197997" y="1916437"/>
            <a:ext cx="725905" cy="23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CC874AE-5DBB-4864-8CA2-3EBF9654EE9E}"/>
              </a:ext>
            </a:extLst>
          </p:cNvPr>
          <p:cNvCxnSpPr>
            <a:stCxn id="79" idx="2"/>
            <a:endCxn id="83" idx="0"/>
          </p:cNvCxnSpPr>
          <p:nvPr/>
        </p:nvCxnSpPr>
        <p:spPr>
          <a:xfrm>
            <a:off x="4197997" y="3301627"/>
            <a:ext cx="725905" cy="2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226F920-C729-48BD-90EB-DD3E5701F65A}"/>
              </a:ext>
            </a:extLst>
          </p:cNvPr>
          <p:cNvCxnSpPr>
            <a:cxnSpLocks/>
            <a:stCxn id="80" idx="3"/>
            <a:endCxn id="45" idx="1"/>
          </p:cNvCxnSpPr>
          <p:nvPr/>
        </p:nvCxnSpPr>
        <p:spPr>
          <a:xfrm flipV="1">
            <a:off x="6311544" y="1052819"/>
            <a:ext cx="725905" cy="2074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4E778C54-E5A7-4C13-9C01-533C53C25C2A}"/>
              </a:ext>
            </a:extLst>
          </p:cNvPr>
          <p:cNvCxnSpPr>
            <a:cxnSpLocks/>
            <a:stCxn id="85" idx="3"/>
            <a:endCxn id="45" idx="1"/>
          </p:cNvCxnSpPr>
          <p:nvPr/>
        </p:nvCxnSpPr>
        <p:spPr>
          <a:xfrm flipV="1">
            <a:off x="6311544" y="1052819"/>
            <a:ext cx="725905" cy="3460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7168DAD-F99B-4DB4-9863-70A65BE63547}"/>
              </a:ext>
            </a:extLst>
          </p:cNvPr>
          <p:cNvSpPr/>
          <p:nvPr/>
        </p:nvSpPr>
        <p:spPr>
          <a:xfrm>
            <a:off x="1004563" y="3272195"/>
            <a:ext cx="1764632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Condition List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F66F01CB-9206-498B-8129-3F7ACBC9E6C4}"/>
              </a:ext>
            </a:extLst>
          </p:cNvPr>
          <p:cNvSpPr/>
          <p:nvPr/>
        </p:nvSpPr>
        <p:spPr>
          <a:xfrm>
            <a:off x="7037449" y="1541833"/>
            <a:ext cx="903398" cy="358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341B394-AA94-4977-8DA1-6C4BB33412F2}"/>
              </a:ext>
            </a:extLst>
          </p:cNvPr>
          <p:cNvSpPr/>
          <p:nvPr/>
        </p:nvSpPr>
        <p:spPr>
          <a:xfrm>
            <a:off x="8081215" y="1533409"/>
            <a:ext cx="888315" cy="3582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8E0C7E1-49D7-442D-91DE-1450A08550E1}"/>
              </a:ext>
            </a:extLst>
          </p:cNvPr>
          <p:cNvCxnSpPr>
            <a:stCxn id="45" idx="2"/>
            <a:endCxn id="307" idx="0"/>
          </p:cNvCxnSpPr>
          <p:nvPr/>
        </p:nvCxnSpPr>
        <p:spPr>
          <a:xfrm flipH="1">
            <a:off x="7489148" y="1356802"/>
            <a:ext cx="500799" cy="185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1F064D39-E195-46D2-8870-C8F70FF208A2}"/>
              </a:ext>
            </a:extLst>
          </p:cNvPr>
          <p:cNvCxnSpPr>
            <a:stCxn id="45" idx="2"/>
            <a:endCxn id="308" idx="0"/>
          </p:cNvCxnSpPr>
          <p:nvPr/>
        </p:nvCxnSpPr>
        <p:spPr>
          <a:xfrm>
            <a:off x="7989947" y="1356802"/>
            <a:ext cx="535426" cy="17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8DEB1C7-332E-4DAA-8033-447DBCBEC107}"/>
              </a:ext>
            </a:extLst>
          </p:cNvPr>
          <p:cNvSpPr/>
          <p:nvPr/>
        </p:nvSpPr>
        <p:spPr>
          <a:xfrm>
            <a:off x="3536260" y="6275927"/>
            <a:ext cx="2775283" cy="389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Animation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6D3E3FF-BDC4-44F3-8B2A-BE23F52DA346}"/>
              </a:ext>
            </a:extLst>
          </p:cNvPr>
          <p:cNvSpPr/>
          <p:nvPr/>
        </p:nvSpPr>
        <p:spPr>
          <a:xfrm>
            <a:off x="3536260" y="169061"/>
            <a:ext cx="2775284" cy="415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Script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3E217843-8815-4DEB-8410-9E92E2E3EBF7}"/>
              </a:ext>
            </a:extLst>
          </p:cNvPr>
          <p:cNvCxnSpPr>
            <a:stCxn id="321" idx="2"/>
            <a:endCxn id="11" idx="0"/>
          </p:cNvCxnSpPr>
          <p:nvPr/>
        </p:nvCxnSpPr>
        <p:spPr>
          <a:xfrm>
            <a:off x="4923902" y="584319"/>
            <a:ext cx="0" cy="18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ctangle 382">
            <a:extLst>
              <a:ext uri="{FF2B5EF4-FFF2-40B4-BE49-F238E27FC236}">
                <a16:creationId xmlns:a16="http://schemas.microsoft.com/office/drawing/2014/main" id="{AC081BB9-CD3C-430A-ACC4-7FD6621A52AF}"/>
              </a:ext>
            </a:extLst>
          </p:cNvPr>
          <p:cNvSpPr/>
          <p:nvPr/>
        </p:nvSpPr>
        <p:spPr>
          <a:xfrm>
            <a:off x="7023906" y="2442080"/>
            <a:ext cx="1945624" cy="5757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Fail Animation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BC211718-7328-49B9-B89C-A1C6F685B2CB}"/>
              </a:ext>
            </a:extLst>
          </p:cNvPr>
          <p:cNvSpPr/>
          <p:nvPr/>
        </p:nvSpPr>
        <p:spPr>
          <a:xfrm>
            <a:off x="3536260" y="4915383"/>
            <a:ext cx="2775283" cy="467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Pass Animation</a:t>
            </a:r>
          </a:p>
        </p:txBody>
      </p: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9E75E72C-756C-4AE1-9B85-D7E846A35B45}"/>
              </a:ext>
            </a:extLst>
          </p:cNvPr>
          <p:cNvCxnSpPr>
            <a:cxnSpLocks/>
            <a:stCxn id="84" idx="2"/>
            <a:endCxn id="384" idx="0"/>
          </p:cNvCxnSpPr>
          <p:nvPr/>
        </p:nvCxnSpPr>
        <p:spPr>
          <a:xfrm>
            <a:off x="4197997" y="4687693"/>
            <a:ext cx="725905" cy="22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2F934F2C-728C-4B84-851C-028993A49756}"/>
              </a:ext>
            </a:extLst>
          </p:cNvPr>
          <p:cNvCxnSpPr>
            <a:stCxn id="24" idx="1"/>
            <a:endCxn id="45" idx="3"/>
          </p:cNvCxnSpPr>
          <p:nvPr/>
        </p:nvCxnSpPr>
        <p:spPr>
          <a:xfrm flipH="1" flipV="1">
            <a:off x="8942445" y="1052819"/>
            <a:ext cx="914868" cy="89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B52D030F-32E1-4345-B616-930F037BE6C1}"/>
              </a:ext>
            </a:extLst>
          </p:cNvPr>
          <p:cNvCxnSpPr>
            <a:cxnSpLocks/>
            <a:stCxn id="24" idx="1"/>
            <a:endCxn id="383" idx="3"/>
          </p:cNvCxnSpPr>
          <p:nvPr/>
        </p:nvCxnSpPr>
        <p:spPr>
          <a:xfrm flipH="1">
            <a:off x="8969530" y="1952431"/>
            <a:ext cx="887783" cy="77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C97D9AC0-C444-44C4-A19C-F382B964765D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2769192" y="759606"/>
            <a:ext cx="767068" cy="24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E36EAACE-67B8-451A-B95F-C379080FE4A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769192" y="1006745"/>
            <a:ext cx="767068" cy="45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10B04BB6-BC17-4E2B-9D17-19379D4DDA02}"/>
              </a:ext>
            </a:extLst>
          </p:cNvPr>
          <p:cNvCxnSpPr>
            <a:stCxn id="8" idx="3"/>
            <a:endCxn id="78" idx="1"/>
          </p:cNvCxnSpPr>
          <p:nvPr/>
        </p:nvCxnSpPr>
        <p:spPr>
          <a:xfrm>
            <a:off x="2774210" y="2162904"/>
            <a:ext cx="762050" cy="22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B70B2765-7345-4D0E-A402-4473EE152707}"/>
              </a:ext>
            </a:extLst>
          </p:cNvPr>
          <p:cNvCxnSpPr>
            <a:stCxn id="9" idx="3"/>
            <a:endCxn id="78" idx="1"/>
          </p:cNvCxnSpPr>
          <p:nvPr/>
        </p:nvCxnSpPr>
        <p:spPr>
          <a:xfrm flipV="1">
            <a:off x="2774210" y="2391935"/>
            <a:ext cx="762050" cy="46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134999E8-1398-472F-A2BF-FFBE2FD23E37}"/>
              </a:ext>
            </a:extLst>
          </p:cNvPr>
          <p:cNvCxnSpPr>
            <a:stCxn id="164" idx="3"/>
            <a:endCxn id="83" idx="1"/>
          </p:cNvCxnSpPr>
          <p:nvPr/>
        </p:nvCxnSpPr>
        <p:spPr>
          <a:xfrm>
            <a:off x="2769195" y="3562708"/>
            <a:ext cx="767065" cy="21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900FA89E-B72F-434D-9393-8F73CF548EBF}"/>
              </a:ext>
            </a:extLst>
          </p:cNvPr>
          <p:cNvCxnSpPr>
            <a:stCxn id="10" idx="3"/>
            <a:endCxn id="83" idx="1"/>
          </p:cNvCxnSpPr>
          <p:nvPr/>
        </p:nvCxnSpPr>
        <p:spPr>
          <a:xfrm flipV="1">
            <a:off x="2769195" y="3778001"/>
            <a:ext cx="767065" cy="49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AB670B98-29FC-47C1-86F5-B942A45EDCAA}"/>
              </a:ext>
            </a:extLst>
          </p:cNvPr>
          <p:cNvCxnSpPr>
            <a:cxnSpLocks/>
            <a:stCxn id="4" idx="3"/>
            <a:endCxn id="384" idx="1"/>
          </p:cNvCxnSpPr>
          <p:nvPr/>
        </p:nvCxnSpPr>
        <p:spPr>
          <a:xfrm>
            <a:off x="2769192" y="4970505"/>
            <a:ext cx="767068" cy="17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A2ECC29D-5CEC-4D41-99DC-BBF45A09871F}"/>
              </a:ext>
            </a:extLst>
          </p:cNvPr>
          <p:cNvCxnSpPr>
            <a:cxnSpLocks/>
            <a:stCxn id="15" idx="3"/>
            <a:endCxn id="384" idx="1"/>
          </p:cNvCxnSpPr>
          <p:nvPr/>
        </p:nvCxnSpPr>
        <p:spPr>
          <a:xfrm flipV="1">
            <a:off x="2769191" y="5149349"/>
            <a:ext cx="767069" cy="52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874D6BC5-E9D2-4164-B17E-A811235C1454}"/>
              </a:ext>
            </a:extLst>
          </p:cNvPr>
          <p:cNvCxnSpPr>
            <a:cxnSpLocks/>
            <a:stCxn id="307" idx="2"/>
            <a:endCxn id="383" idx="0"/>
          </p:cNvCxnSpPr>
          <p:nvPr/>
        </p:nvCxnSpPr>
        <p:spPr>
          <a:xfrm>
            <a:off x="7489148" y="1900077"/>
            <a:ext cx="507570" cy="54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Rectangle 489">
            <a:extLst>
              <a:ext uri="{FF2B5EF4-FFF2-40B4-BE49-F238E27FC236}">
                <a16:creationId xmlns:a16="http://schemas.microsoft.com/office/drawing/2014/main" id="{B32FB1DA-D758-47A6-9433-8E1906B74F87}"/>
              </a:ext>
            </a:extLst>
          </p:cNvPr>
          <p:cNvSpPr/>
          <p:nvPr/>
        </p:nvSpPr>
        <p:spPr>
          <a:xfrm>
            <a:off x="3536260" y="5590261"/>
            <a:ext cx="2775283" cy="4816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Pass Play Method</a:t>
            </a:r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B53F70AA-8CD2-430C-8FE6-7E9C25119679}"/>
              </a:ext>
            </a:extLst>
          </p:cNvPr>
          <p:cNvCxnSpPr>
            <a:stCxn id="48" idx="3"/>
            <a:endCxn id="490" idx="1"/>
          </p:cNvCxnSpPr>
          <p:nvPr/>
        </p:nvCxnSpPr>
        <p:spPr>
          <a:xfrm flipV="1">
            <a:off x="2769191" y="5831108"/>
            <a:ext cx="767069" cy="51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36EB58A2-C855-43FE-93DF-57CA731C9D3D}"/>
              </a:ext>
            </a:extLst>
          </p:cNvPr>
          <p:cNvCxnSpPr>
            <a:stCxn id="384" idx="2"/>
            <a:endCxn id="490" idx="0"/>
          </p:cNvCxnSpPr>
          <p:nvPr/>
        </p:nvCxnSpPr>
        <p:spPr>
          <a:xfrm>
            <a:off x="4923902" y="5383315"/>
            <a:ext cx="0" cy="20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B7420179-DC0E-4D45-B51E-D900F03B2A77}"/>
              </a:ext>
            </a:extLst>
          </p:cNvPr>
          <p:cNvCxnSpPr>
            <a:stCxn id="490" idx="2"/>
            <a:endCxn id="314" idx="0"/>
          </p:cNvCxnSpPr>
          <p:nvPr/>
        </p:nvCxnSpPr>
        <p:spPr>
          <a:xfrm>
            <a:off x="4923902" y="6071954"/>
            <a:ext cx="0" cy="20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Rectangle 536">
            <a:extLst>
              <a:ext uri="{FF2B5EF4-FFF2-40B4-BE49-F238E27FC236}">
                <a16:creationId xmlns:a16="http://schemas.microsoft.com/office/drawing/2014/main" id="{72E37125-083D-4D4B-9C21-BC92F616DCAC}"/>
              </a:ext>
            </a:extLst>
          </p:cNvPr>
          <p:cNvSpPr/>
          <p:nvPr/>
        </p:nvSpPr>
        <p:spPr>
          <a:xfrm>
            <a:off x="9857313" y="3094594"/>
            <a:ext cx="1764628" cy="57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Method (Fail)</a:t>
            </a:r>
          </a:p>
        </p:txBody>
      </p: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E8A86BBB-34A0-4AA3-89EE-070193857673}"/>
              </a:ext>
            </a:extLst>
          </p:cNvPr>
          <p:cNvCxnSpPr>
            <a:cxnSpLocks/>
            <a:stCxn id="25" idx="1"/>
            <a:endCxn id="383" idx="3"/>
          </p:cNvCxnSpPr>
          <p:nvPr/>
        </p:nvCxnSpPr>
        <p:spPr>
          <a:xfrm flipH="1">
            <a:off x="8969530" y="2686929"/>
            <a:ext cx="887783" cy="4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Rectangle 539">
            <a:extLst>
              <a:ext uri="{FF2B5EF4-FFF2-40B4-BE49-F238E27FC236}">
                <a16:creationId xmlns:a16="http://schemas.microsoft.com/office/drawing/2014/main" id="{0D977800-880F-4AD8-9240-77AF30372D82}"/>
              </a:ext>
            </a:extLst>
          </p:cNvPr>
          <p:cNvSpPr/>
          <p:nvPr/>
        </p:nvSpPr>
        <p:spPr>
          <a:xfrm>
            <a:off x="7023906" y="3330085"/>
            <a:ext cx="1945624" cy="5757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Fail Play Method</a:t>
            </a:r>
          </a:p>
        </p:txBody>
      </p:sp>
      <p:cxnSp>
        <p:nvCxnSpPr>
          <p:cNvPr id="545" name="Straight Arrow Connector 544">
            <a:extLst>
              <a:ext uri="{FF2B5EF4-FFF2-40B4-BE49-F238E27FC236}">
                <a16:creationId xmlns:a16="http://schemas.microsoft.com/office/drawing/2014/main" id="{DE9C9B94-97C0-47D3-8C1F-DC8511E58F8E}"/>
              </a:ext>
            </a:extLst>
          </p:cNvPr>
          <p:cNvCxnSpPr>
            <a:cxnSpLocks/>
            <a:stCxn id="383" idx="2"/>
            <a:endCxn id="540" idx="0"/>
          </p:cNvCxnSpPr>
          <p:nvPr/>
        </p:nvCxnSpPr>
        <p:spPr>
          <a:xfrm>
            <a:off x="7996718" y="3017840"/>
            <a:ext cx="0" cy="31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onnector: Elbow 553">
            <a:extLst>
              <a:ext uri="{FF2B5EF4-FFF2-40B4-BE49-F238E27FC236}">
                <a16:creationId xmlns:a16="http://schemas.microsoft.com/office/drawing/2014/main" id="{F9988C9F-D9BB-4B98-BCC0-729B54729474}"/>
              </a:ext>
            </a:extLst>
          </p:cNvPr>
          <p:cNvCxnSpPr>
            <a:stCxn id="540" idx="2"/>
            <a:endCxn id="314" idx="3"/>
          </p:cNvCxnSpPr>
          <p:nvPr/>
        </p:nvCxnSpPr>
        <p:spPr>
          <a:xfrm rot="5400000">
            <a:off x="5871735" y="4345654"/>
            <a:ext cx="2564793" cy="1685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Arrow Connector 555">
            <a:extLst>
              <a:ext uri="{FF2B5EF4-FFF2-40B4-BE49-F238E27FC236}">
                <a16:creationId xmlns:a16="http://schemas.microsoft.com/office/drawing/2014/main" id="{25084137-D216-4C0B-8E22-9D3065C7D4D4}"/>
              </a:ext>
            </a:extLst>
          </p:cNvPr>
          <p:cNvCxnSpPr>
            <a:stCxn id="537" idx="1"/>
            <a:endCxn id="540" idx="3"/>
          </p:cNvCxnSpPr>
          <p:nvPr/>
        </p:nvCxnSpPr>
        <p:spPr>
          <a:xfrm flipH="1">
            <a:off x="8969530" y="3382474"/>
            <a:ext cx="887783" cy="23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8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87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Caskey, Damon V.</dc:creator>
  <cp:lastModifiedBy>Caskey, Damon V.</cp:lastModifiedBy>
  <cp:revision>10</cp:revision>
  <dcterms:created xsi:type="dcterms:W3CDTF">2021-05-08T17:18:08Z</dcterms:created>
  <dcterms:modified xsi:type="dcterms:W3CDTF">2021-05-08T18:39:22Z</dcterms:modified>
</cp:coreProperties>
</file>