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sldIdLst>
    <p:sldId id="256" r:id="rId2"/>
    <p:sldId id="326" r:id="rId3"/>
    <p:sldId id="319" r:id="rId4"/>
    <p:sldId id="320" r:id="rId5"/>
    <p:sldId id="327" r:id="rId6"/>
    <p:sldId id="315" r:id="rId7"/>
    <p:sldId id="323" r:id="rId8"/>
    <p:sldId id="324" r:id="rId9"/>
    <p:sldId id="329" r:id="rId10"/>
    <p:sldId id="330" r:id="rId11"/>
    <p:sldId id="325" r:id="rId12"/>
    <p:sldId id="328" r:id="rId13"/>
    <p:sldId id="314" r:id="rId14"/>
    <p:sldId id="321" r:id="rId15"/>
    <p:sldId id="317" r:id="rId16"/>
    <p:sldId id="318" r:id="rId17"/>
    <p:sldId id="322" r:id="rId18"/>
    <p:sldId id="316" r:id="rId19"/>
  </p:sldIdLst>
  <p:sldSz cx="9144000" cy="6858000" type="screen4x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Средний стиль 3 -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Темный стиль 1 -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Темный стиль 1 -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096" autoAdjust="0"/>
  </p:normalViewPr>
  <p:slideViewPr>
    <p:cSldViewPr>
      <p:cViewPr varScale="1">
        <p:scale>
          <a:sx n="105" d="100"/>
          <a:sy n="105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3080-F19B-4595-8D39-321B685DBE3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281A6-46C8-4379-A830-1ECE14AD40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47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85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5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16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26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255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7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1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50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5D2D3D8-045C-4B49-B201-84317ED87882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77079F5-7930-48CA-A589-15C5430A85E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7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8205" y="1853046"/>
            <a:ext cx="7020780" cy="1902741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31602" y="3755787"/>
            <a:ext cx="5480796" cy="936104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Проектирование, разработка и эксплуатация программных модулей информационной системы для обеспечения деятельности компании по прокату автомобилей</a:t>
            </a:r>
            <a:endParaRPr lang="ru-RU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488065" y="5190476"/>
            <a:ext cx="7480920" cy="9361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4 курса, группы </a:t>
            </a:r>
            <a:r>
              <a:rPr lang="ru-RU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1211</a:t>
            </a:r>
            <a:r>
              <a:rPr kumimoji="0" lang="ru-RU" sz="16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Богданович Алена Алексеевна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ru-RU" sz="1600" baseline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Головин Денис Викторович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16191" y="892796"/>
            <a:ext cx="538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МО «Серпуховский колледж»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53FB4-58B7-4111-A933-39113039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 задачи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A053B2-DE02-47C0-9891-2BA6FF1B7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035" y="2276872"/>
            <a:ext cx="8307929" cy="3726351"/>
          </a:xfrm>
        </p:spPr>
      </p:pic>
    </p:spTree>
    <p:extLst>
      <p:ext uri="{BB962C8B-B14F-4D97-AF65-F5344CB8AC3E}">
        <p14:creationId xmlns:p14="http://schemas.microsoft.com/office/powerpoint/2010/main" val="248064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51589-459D-4505-9272-2116530A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схема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61C911-7A34-442C-AD60-DF4502C7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049" y="2227263"/>
            <a:ext cx="4467839" cy="3632200"/>
          </a:xfrm>
        </p:spPr>
      </p:pic>
    </p:spTree>
    <p:extLst>
      <p:ext uri="{BB962C8B-B14F-4D97-AF65-F5344CB8AC3E}">
        <p14:creationId xmlns:p14="http://schemas.microsoft.com/office/powerpoint/2010/main" val="25915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C41C0-C9D8-4BB2-BBC4-9E604EBD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схема данных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EAE767-8D6F-4936-9454-4E2C5273F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90" y="2227263"/>
            <a:ext cx="3905358" cy="3632200"/>
          </a:xfrm>
        </p:spPr>
      </p:pic>
    </p:spTree>
    <p:extLst>
      <p:ext uri="{BB962C8B-B14F-4D97-AF65-F5344CB8AC3E}">
        <p14:creationId xmlns:p14="http://schemas.microsoft.com/office/powerpoint/2010/main" val="247266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B9FDB-4471-44BD-8FBA-45DA0BE1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1A03D-D413-463B-9682-A5EF1721C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7B73B1F5-2B0D-47FF-B399-26BF1BDC8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062808" cy="20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Picture background">
            <a:extLst>
              <a:ext uri="{FF2B5EF4-FFF2-40B4-BE49-F238E27FC236}">
                <a16:creationId xmlns:a16="http://schemas.microsoft.com/office/drawing/2014/main" id="{311123E5-9A24-4BB6-91CA-E6838FEC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93096"/>
            <a:ext cx="2221596" cy="22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40B79-E043-45A1-B24E-92A31E54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себестоимости</a:t>
            </a:r>
            <a:endParaRPr lang="en-US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BD3DF11F-5891-4883-ABFD-767952973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27711"/>
              </p:ext>
            </p:extLst>
          </p:nvPr>
        </p:nvGraphicFramePr>
        <p:xfrm>
          <a:off x="1604962" y="2780928"/>
          <a:ext cx="5934075" cy="257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7365">
                  <a:extLst>
                    <a:ext uri="{9D8B030D-6E8A-4147-A177-3AD203B41FA5}">
                      <a16:colId xmlns:a16="http://schemas.microsoft.com/office/drawing/2014/main" val="4118715726"/>
                    </a:ext>
                  </a:extLst>
                </a:gridCol>
                <a:gridCol w="1616710">
                  <a:extLst>
                    <a:ext uri="{9D8B030D-6E8A-4147-A177-3AD203B41FA5}">
                      <a16:colId xmlns:a16="http://schemas.microsoft.com/office/drawing/2014/main" val="970587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расходов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руб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64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Расходные материалы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599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15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Амортизация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111404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60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Услуги интернет – провайдера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2000, 00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12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Коммунальные услуги (электроэнергия)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893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Заработная плата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–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специалисту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224000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55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Страховые взносы (за весь период)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67200, 00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9809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310830,14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19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503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CB373-473D-4A7E-AE04-3808FE16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A9CD5-A51D-4A7D-A712-AC8B6EB5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доступа к приложению, вход в систему за сотрудника компании.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хранит авторизированного пользователя в куки-файле, которые живут 30 минут.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Блокировка со сплошной заливкой">
            <a:extLst>
              <a:ext uri="{FF2B5EF4-FFF2-40B4-BE49-F238E27FC236}">
                <a16:creationId xmlns:a16="http://schemas.microsoft.com/office/drawing/2014/main" id="{B62C8F3A-CC4C-41BE-9921-B6FCCAAAA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4288" y="46531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3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26D2-0AEE-4F1C-ADE6-D20334B0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Пути развития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41D30-C28B-47C4-ABDF-49337663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оформления аренды для юридических лиц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личного кабинета для клиентов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подробной статистики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удобного сканирования документов</a:t>
            </a:r>
          </a:p>
        </p:txBody>
      </p:sp>
      <p:pic>
        <p:nvPicPr>
          <p:cNvPr id="5" name="Рисунок 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F7219B68-7410-44BA-BE3E-A86A4230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2320" y="50131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0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4A00B-50BF-4B70-A2DF-33C7CB31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работы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9202A8-7B59-4057-A9A3-65A5AD3F2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C553F-2C18-4A79-A881-6B039C7C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9526D-E2C3-4524-BC4A-5406FBA35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1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E4892-4092-46F4-BDF1-20C84587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Объект. Предмет.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0AD3E-468F-4D10-B708-A90EA8A4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Объектом является компания по аренде автомобилей.</a:t>
            </a:r>
          </a:p>
          <a:p>
            <a:pPr marL="0" indent="0">
              <a:buNone/>
            </a:pPr>
            <a:r>
              <a:rPr lang="ru-RU" dirty="0"/>
              <a:t>Предметом исследования является процесс аренды автомобиля.</a:t>
            </a:r>
          </a:p>
          <a:p>
            <a:pPr marL="0" indent="0">
              <a:buNone/>
            </a:pPr>
            <a:r>
              <a:rPr lang="ru-RU" dirty="0"/>
              <a:t>Для достижения цели необходимо</a:t>
            </a:r>
            <a:r>
              <a:rPr lang="en-US" dirty="0"/>
              <a:t>:</a:t>
            </a:r>
          </a:p>
          <a:p>
            <a:r>
              <a:rPr lang="ru-RU" dirty="0"/>
              <a:t>изучить существующие решения</a:t>
            </a:r>
            <a:r>
              <a:rPr lang="en-US" dirty="0"/>
              <a:t>;</a:t>
            </a:r>
          </a:p>
          <a:p>
            <a:r>
              <a:rPr lang="ru-RU" dirty="0"/>
              <a:t>разработать архитектуру веб-приложения</a:t>
            </a:r>
            <a:r>
              <a:rPr lang="en-US" dirty="0"/>
              <a:t>;</a:t>
            </a:r>
          </a:p>
          <a:p>
            <a:r>
              <a:rPr lang="ru-RU" dirty="0"/>
              <a:t>создать пользовательский интерфейс</a:t>
            </a:r>
            <a:r>
              <a:rPr lang="en-US" dirty="0"/>
              <a:t>;</a:t>
            </a:r>
          </a:p>
          <a:p>
            <a:r>
              <a:rPr lang="ru-RU" dirty="0"/>
              <a:t>осуществить формирование отчетности.</a:t>
            </a:r>
            <a:endParaRPr lang="en-US" dirty="0"/>
          </a:p>
          <a:p>
            <a:endParaRPr lang="en-US" dirty="0"/>
          </a:p>
        </p:txBody>
      </p:sp>
      <p:pic>
        <p:nvPicPr>
          <p:cNvPr id="5" name="Рисунок 4" descr="Культурист  со сплошной заливкой">
            <a:extLst>
              <a:ext uri="{FF2B5EF4-FFF2-40B4-BE49-F238E27FC236}">
                <a16:creationId xmlns:a16="http://schemas.microsoft.com/office/drawing/2014/main" id="{2C2992CE-542E-48CF-9958-F9F1DADC2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264" y="4490646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D53A3-9178-45C3-B666-FFA46698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документы</a:t>
            </a:r>
            <a:endParaRPr lang="en-US" dirty="0"/>
          </a:p>
        </p:txBody>
      </p:sp>
      <p:pic>
        <p:nvPicPr>
          <p:cNvPr id="7" name="Объект 6" descr="Водительские права заменят паспорт гражданина РФ | 02.02.2021 | Севастополь  - БезФормата">
            <a:extLst>
              <a:ext uri="{FF2B5EF4-FFF2-40B4-BE49-F238E27FC236}">
                <a16:creationId xmlns:a16="http://schemas.microsoft.com/office/drawing/2014/main" id="{934F696D-5675-4D4B-BF55-82131E01F9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864078"/>
            <a:ext cx="3900314" cy="222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Текстуры паспорт рф 26 фото">
            <a:extLst>
              <a:ext uri="{FF2B5EF4-FFF2-40B4-BE49-F238E27FC236}">
                <a16:creationId xmlns:a16="http://schemas.microsoft.com/office/drawing/2014/main" id="{8137CE46-DEA4-4B35-90D7-7D2653D9BA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4104456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30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4DAE6-B3C6-4D98-ACA8-25B55C8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документы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C46CD36-6A73-47D2-A3CB-8320BAA0827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64" y="2132856"/>
            <a:ext cx="7544871" cy="422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C85DE-99C7-4CF9-ACC3-5A0FEC01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Описательная модель задачи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DF5EE4-5753-4D29-A758-56D1EF69E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432046"/>
            <a:ext cx="7989888" cy="3222634"/>
          </a:xfrm>
        </p:spPr>
      </p:pic>
    </p:spTree>
    <p:extLst>
      <p:ext uri="{BB962C8B-B14F-4D97-AF65-F5344CB8AC3E}">
        <p14:creationId xmlns:p14="http://schemas.microsoft.com/office/powerpoint/2010/main" val="1893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73785-E590-4903-BB94-AB348857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использования системы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5F7821-CDDC-4630-8B49-D4D19F0E8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267" y="1988840"/>
            <a:ext cx="5253465" cy="4442097"/>
          </a:xfrm>
        </p:spPr>
      </p:pic>
    </p:spTree>
    <p:extLst>
      <p:ext uri="{BB962C8B-B14F-4D97-AF65-F5344CB8AC3E}">
        <p14:creationId xmlns:p14="http://schemas.microsoft.com/office/powerpoint/2010/main" val="10882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C1109-0616-4E6D-B1C8-3F34563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процесс задачи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F5195E-E347-416B-9496-26C807D3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448221"/>
            <a:ext cx="7447359" cy="2973657"/>
          </a:xfrm>
        </p:spPr>
      </p:pic>
    </p:spTree>
    <p:extLst>
      <p:ext uri="{BB962C8B-B14F-4D97-AF65-F5344CB8AC3E}">
        <p14:creationId xmlns:p14="http://schemas.microsoft.com/office/powerpoint/2010/main" val="240726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C1109-0616-4E6D-B1C8-3F345637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бизнес процессов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F5195E-E347-416B-9496-26C807D3A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935" y="2060848"/>
            <a:ext cx="6610130" cy="3744416"/>
          </a:xfrm>
        </p:spPr>
      </p:pic>
    </p:spTree>
    <p:extLst>
      <p:ext uri="{BB962C8B-B14F-4D97-AF65-F5344CB8AC3E}">
        <p14:creationId xmlns:p14="http://schemas.microsoft.com/office/powerpoint/2010/main" val="39259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53FB4-58B7-4111-A933-39113039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потоков данных задачи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A053B2-DE02-47C0-9891-2BA6FF1B7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3082296"/>
            <a:ext cx="7989888" cy="1922134"/>
          </a:xfrm>
        </p:spPr>
      </p:pic>
    </p:spTree>
    <p:extLst>
      <p:ext uri="{BB962C8B-B14F-4D97-AF65-F5344CB8AC3E}">
        <p14:creationId xmlns:p14="http://schemas.microsoft.com/office/powerpoint/2010/main" val="180820900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811</TotalTime>
  <Words>219</Words>
  <Application>Microsoft Office PowerPoint</Application>
  <PresentationFormat>Экран (4:3)</PresentationFormat>
  <Paragraphs>53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Calibri</vt:lpstr>
      <vt:lpstr>Corbel</vt:lpstr>
      <vt:lpstr>Gill Sans MT</vt:lpstr>
      <vt:lpstr>Times New Roman</vt:lpstr>
      <vt:lpstr>Wingdings 2</vt:lpstr>
      <vt:lpstr>Дивиденд</vt:lpstr>
      <vt:lpstr>ВЫПУСКНАЯ КВАЛИФИКАЦИОННАЯ РАБОТА</vt:lpstr>
      <vt:lpstr>Объект. Предмет. задачи</vt:lpstr>
      <vt:lpstr>Входные документы</vt:lpstr>
      <vt:lpstr>Выходные документы</vt:lpstr>
      <vt:lpstr>Описательная модель задачи</vt:lpstr>
      <vt:lpstr>Варианты использования системы</vt:lpstr>
      <vt:lpstr>Бизнес процесс задачи</vt:lpstr>
      <vt:lpstr>Описание бизнес процессов</vt:lpstr>
      <vt:lpstr>Описание потоков данных задачи</vt:lpstr>
      <vt:lpstr>Описание потоков данных задачи</vt:lpstr>
      <vt:lpstr>Логическая схема данных</vt:lpstr>
      <vt:lpstr>Физическая схема данных</vt:lpstr>
      <vt:lpstr>Инструменты</vt:lpstr>
      <vt:lpstr>Расчет себестоимости</vt:lpstr>
      <vt:lpstr>Безопасность</vt:lpstr>
      <vt:lpstr>Пути развития</vt:lpstr>
      <vt:lpstr>Демонстрация работы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защите  практической работы</dc:title>
  <dc:creator>Валентин Исаев</dc:creator>
  <cp:lastModifiedBy>Алена Волкова</cp:lastModifiedBy>
  <cp:revision>207</cp:revision>
  <cp:lastPrinted>2021-12-23T16:35:07Z</cp:lastPrinted>
  <dcterms:created xsi:type="dcterms:W3CDTF">2015-12-14T19:40:51Z</dcterms:created>
  <dcterms:modified xsi:type="dcterms:W3CDTF">2025-06-15T22:37:14Z</dcterms:modified>
</cp:coreProperties>
</file>