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2" r:id="rId5"/>
    <p:sldId id="260" r:id="rId6"/>
    <p:sldId id="258" r:id="rId7"/>
    <p:sldId id="259" r:id="rId8"/>
    <p:sldId id="267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223A-4013-4306-8830-E6EFBAEC3605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A5E4-7DD9-4B09-B03E-912DEA92EB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3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Decision-making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A5E4-7DD9-4B09-B03E-912DEA92EB0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83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1B86-E49E-BC83-0D9F-76161869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6C5EF-BDC3-048F-F012-3D21647A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60CB-321D-1DE7-EC9C-1B22916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4DE-FDE4-B91E-45AC-772CBAAB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667D-872C-F83F-7C1D-3F4B8C42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64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EB83-6B6D-8E0D-3F8C-A5AE7475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B5342-8239-9285-791E-7F11D1919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D4E-B7B6-4B3A-24B5-E56535D9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4508-BA46-E63B-D72C-70318662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E760-AC83-642B-99BE-D9E4C77B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8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3CAC5-EAC3-77B0-6583-E11A81101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AAE22-9EF2-C808-959C-0B6DBC48B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B953-55B4-E565-F014-82E8C584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7555-A4D3-E93A-604B-AD9D6B1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A268-B7CF-892E-6A71-2C13E73E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4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6978-8BDE-4770-F767-E2AD0BA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CAD8-D167-66D8-41BE-B8D2D616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0613-2B63-C03E-3D43-41A1FA44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0471-4D75-FF11-DFF8-DDCDFDC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342C-BB7D-FD66-5F9B-B9D6FF9A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7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D3EC-2428-0EC6-47ED-C52614FD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3CEC-A4AE-39EB-677B-5CE9181F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A642-6844-7B51-AE49-B020D8C7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BFD4-83DD-0EFE-C2CF-EF5665FA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866A-F437-E4FA-9957-E9C88EEE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9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498A-E02E-5C8B-0B66-BB09A400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5953-6C9E-A1C0-69C1-C06D9509D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3EB7-0476-8217-9998-0ADB5972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8536-76C0-1079-2571-8E9D7DAC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1491-DD4F-EC25-6477-CB47552B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77A7F-F72A-48BE-DDB0-AA564D9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3F0A-6832-BC0F-AB48-300D9CB1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4D85-20F6-7F1E-3FA5-40C13B1A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9B2E-B82C-F606-F7E6-DC8BD434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D6A84-D432-DB89-1A32-AA9CF3C1C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19152-55F4-B5E8-561B-D31FF6ED4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41BA-F33E-DBA9-B3C6-14AE97E2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B0689-4497-4C4A-7BDB-1A59CB61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486CA-6971-47FF-7F04-36DA1BC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2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BB88-059C-8341-ED4F-0FE207D7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E446D-C769-D60D-F7C0-6E9FD2BC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A8A0D-D345-24A9-C71E-D8ED1CAB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B9A84-65EF-8F4E-C5CB-6D2B081E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EA844-7EDC-0059-5C6D-7DB829BC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909F3-4B58-8EA4-D292-601E31C1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575A5-CE0D-8C77-0B85-9268318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6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490A-2A05-C3FD-4AB2-9D79A1F6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D2BE-A4B3-4BD4-607B-2DF186C9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E62C-21F2-BDF2-B1FD-05D785F8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340A-08FB-EBD0-0B05-B4A1B2D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926C-1988-BFAD-3BC6-CD6145A4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96B-769B-09B4-FFF0-7186E1C1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55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0BA2-2150-538D-CEC6-B7AA3458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9D3A1-B139-C9AD-23E6-FBB63A65C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9CE1A-D80D-0F0F-F234-16FBA256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174B6-5757-2CA0-3ADE-8B3ED6A7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7EB2-0262-A5C3-B7FB-3F7BF2F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31B8-7C34-75B4-6067-E5A249AC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5B00E-D7D2-086E-7D96-3ABB9CDF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6C3A-19E1-310D-7377-56D4A071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8C23-B935-48FD-C3C9-1E3FA9E6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C0DE3-1DBB-4524-A5FD-03BFA1F6A198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5764-9D27-7E1C-F23E-67052CCF4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3F2D4-4E0E-FB17-5177-3A3BC1F73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A9C8C-1B38-4CCE-B90D-34C0583509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4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EC82-D49B-FFBD-95C2-B86D3C11A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meeting</a:t>
            </a:r>
            <a:br>
              <a:rPr lang="en-US" dirty="0"/>
            </a:br>
            <a:r>
              <a:rPr lang="en-US" dirty="0"/>
              <a:t>07 Oct 2024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BAFC4-B829-3C4E-1CA7-5A48D5F25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Client: Springboard Clinic</a:t>
            </a:r>
          </a:p>
          <a:p>
            <a:r>
              <a:rPr lang="en-US" dirty="0"/>
              <a:t>Advisor: Vincent Cheung</a:t>
            </a:r>
          </a:p>
          <a:p>
            <a:r>
              <a:rPr lang="en-US" dirty="0"/>
              <a:t>Team 4 – Data Analytics, </a:t>
            </a:r>
            <a:r>
              <a:rPr lang="en-US" dirty="0" err="1"/>
              <a:t>Langara</a:t>
            </a:r>
            <a:r>
              <a:rPr lang="en-US" dirty="0"/>
              <a:t> College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28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AF1-5610-E736-7F07-B8C3ABC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fully automated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981B-C840-4FAB-5D17-5F25F6E2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4A8EA-8C4F-1CF0-D37A-B5DC3C17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58" y="1500775"/>
            <a:ext cx="8784884" cy="50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6357-7C77-955F-B18B-840D2935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partial data transformation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A467-3FBA-991D-F82F-B06B1F9D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FF2C-B801-E991-15EA-FC221A18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30" y="1825625"/>
            <a:ext cx="7716544" cy="45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CDA-F677-23CB-229D-09D09EC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Action Items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3F5A-56EE-6860-6434-2BD97362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follow-up actions or tasks </a:t>
            </a:r>
          </a:p>
          <a:p>
            <a:r>
              <a:rPr lang="en-US" dirty="0"/>
              <a:t>Set deadlines for proposal decisions or next step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211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8B42-A980-96B5-0996-5B9F6D33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9A75-643B-1B57-EB03-6EBEF376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Status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 &amp; Action Items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41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5467-6E4B-0D73-54E0-D5E1B401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523B-5416-8E10-3664-D55A0469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Dashboard visualization for performance and incentive evaluation</a:t>
            </a:r>
          </a:p>
          <a:p>
            <a:r>
              <a:rPr lang="en-US" dirty="0"/>
              <a:t>Expected output</a:t>
            </a:r>
          </a:p>
          <a:p>
            <a:endParaRPr lang="en-US" dirty="0"/>
          </a:p>
          <a:p>
            <a:endParaRPr lang="en-CA" dirty="0"/>
          </a:p>
          <a:p>
            <a:r>
              <a:rPr lang="en-CA" dirty="0"/>
              <a:t>Input data</a:t>
            </a:r>
          </a:p>
          <a:p>
            <a:endParaRPr lang="en-CA" dirty="0"/>
          </a:p>
          <a:p>
            <a:r>
              <a:rPr lang="en-CA" dirty="0"/>
              <a:t>Must have: color-coding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FEF6-8697-3ADA-F83F-FAA29544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8305"/>
            <a:ext cx="9893300" cy="9334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8BACA-03CA-371A-E96E-67D129E68DD1}"/>
              </a:ext>
            </a:extLst>
          </p:cNvPr>
          <p:cNvGrpSpPr/>
          <p:nvPr/>
        </p:nvGrpSpPr>
        <p:grpSpPr>
          <a:xfrm>
            <a:off x="0" y="3478960"/>
            <a:ext cx="12192000" cy="1782709"/>
            <a:chOff x="0" y="3478960"/>
            <a:chExt cx="12192000" cy="17827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F72E0A-0DD6-6611-D931-65923FEB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818233"/>
              <a:ext cx="12192000" cy="4434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911A67-6CE9-AF93-8074-1D252284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4896" y="3478960"/>
              <a:ext cx="2553758" cy="120967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550EE1-E97A-7E87-7488-C6345C6EA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137" y="4380921"/>
              <a:ext cx="4903393" cy="7985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57C011-CFE4-063F-336D-59DE5892CF8F}"/>
              </a:ext>
            </a:extLst>
          </p:cNvPr>
          <p:cNvGrpSpPr/>
          <p:nvPr/>
        </p:nvGrpSpPr>
        <p:grpSpPr>
          <a:xfrm>
            <a:off x="73346" y="3182936"/>
            <a:ext cx="9232900" cy="1068387"/>
            <a:chOff x="73346" y="3182936"/>
            <a:chExt cx="9232900" cy="10683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B7DB84-F599-5356-C1F6-3B92CC2E6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6" y="3317873"/>
              <a:ext cx="9232900" cy="9334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317518-D1D2-C8BA-5848-DB753FD2649F}"/>
                </a:ext>
              </a:extLst>
            </p:cNvPr>
            <p:cNvSpPr txBox="1"/>
            <p:nvPr/>
          </p:nvSpPr>
          <p:spPr>
            <a:xfrm>
              <a:off x="2833754" y="3182936"/>
              <a:ext cx="1973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FT and Contractor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BBE343-6AA7-053D-3E5F-8BBADD335E1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250611" y="3367602"/>
              <a:ext cx="1583143" cy="2519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41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AD3B-8DD4-7281-E088-005274FA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criteria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29FF-C623-193D-6FC5-2FBA2707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Robust and immaculate accuracy (must be able to validate)**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Open-sourced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User-friendly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8900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F698-DDE7-3313-5E72-7C0C6424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Jane Dashboard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AE0B-7528-C14D-4021-C3294F8F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68424-A3A2-8F30-8534-02B4E13A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" y="1401207"/>
            <a:ext cx="11927601" cy="3796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4159C-B95E-673F-38A0-E99C8907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6" y="5578377"/>
            <a:ext cx="11578452" cy="10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3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74B7-B9A5-EA1C-20F4-9FD60F7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Jane Summary Sales report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0E1E-047F-625B-BED5-4E13F4F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D2FB59-90DA-0889-6764-5314D437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8" y="1825625"/>
            <a:ext cx="11081923" cy="477064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7720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F3B9-287B-7F38-9241-22C394A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87072" cy="1325563"/>
          </a:xfrm>
        </p:spPr>
        <p:txBody>
          <a:bodyPr/>
          <a:lstStyle/>
          <a:p>
            <a:r>
              <a:rPr lang="en-US" dirty="0"/>
              <a:t>Jane Sales report is the closest format to current practice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C2C9-8E51-D1D7-F2C9-328F8A43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68BDF-618C-99CB-640A-9CB42781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69"/>
          <a:stretch/>
        </p:blipFill>
        <p:spPr>
          <a:xfrm>
            <a:off x="603175" y="1632419"/>
            <a:ext cx="11075370" cy="462109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93EEA4-2378-8F22-92F7-D01F8B9CDB29}"/>
              </a:ext>
            </a:extLst>
          </p:cNvPr>
          <p:cNvSpPr/>
          <p:nvPr/>
        </p:nvSpPr>
        <p:spPr>
          <a:xfrm>
            <a:off x="603175" y="5799383"/>
            <a:ext cx="10903536" cy="45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CE3DA-8771-1B35-0EC7-F112BB4B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0" y="6330311"/>
            <a:ext cx="10976003" cy="399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7092-3A7E-DC92-00A5-A78733D7E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787" y="182921"/>
            <a:ext cx="2553758" cy="12096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66C9A-90C8-3D43-3355-1E78E097AF99}"/>
              </a:ext>
            </a:extLst>
          </p:cNvPr>
          <p:cNvSpPr txBox="1"/>
          <p:nvPr/>
        </p:nvSpPr>
        <p:spPr>
          <a:xfrm>
            <a:off x="4122639" y="5353254"/>
            <a:ext cx="35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it contain the key multiplier? 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32142-544E-99FF-D426-90EE56D2FF5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39496" y="5537920"/>
            <a:ext cx="1583143" cy="25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2F7B-AD9B-1383-B0D4-F957AA55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1156-E593-1AF1-7DDF-D59F6716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sample data, no report from Jane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Unknown data input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validation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01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B568-0ACD-C227-C05F-020E1954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workflow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BEB2A-9020-5B7B-8E6D-FE230840A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25" y="1458597"/>
            <a:ext cx="7240895" cy="4223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BBAB5-392C-3FC8-54CA-63158E65B9C0}"/>
              </a:ext>
            </a:extLst>
          </p:cNvPr>
          <p:cNvSpPr txBox="1"/>
          <p:nvPr/>
        </p:nvSpPr>
        <p:spPr>
          <a:xfrm>
            <a:off x="343565" y="6020311"/>
            <a:ext cx="111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This project consists of 3 main tasks: Extract data -&gt; Store the data (local) -&gt; Transform the data into dashboard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169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Capstone meeting 07 Oct 2024</vt:lpstr>
      <vt:lpstr>Meeting agenda</vt:lpstr>
      <vt:lpstr>Objective</vt:lpstr>
      <vt:lpstr>Project criteria</vt:lpstr>
      <vt:lpstr>Jane Dashboard</vt:lpstr>
      <vt:lpstr>Jane Summary Sales report</vt:lpstr>
      <vt:lpstr>Jane Sales report is the closest format to current practice</vt:lpstr>
      <vt:lpstr>Current challenges</vt:lpstr>
      <vt:lpstr>Current workflow</vt:lpstr>
      <vt:lpstr>Option 1: fully automated</vt:lpstr>
      <vt:lpstr>Option 2: partial data transformation</vt:lpstr>
      <vt:lpstr>Next Steps &amp; 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9</cp:revision>
  <dcterms:created xsi:type="dcterms:W3CDTF">2024-10-07T18:41:53Z</dcterms:created>
  <dcterms:modified xsi:type="dcterms:W3CDTF">2024-10-07T19:54:47Z</dcterms:modified>
</cp:coreProperties>
</file>