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E09D2-AE09-E94B-9A33-45449A74C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934969-DA90-BC48-B464-BDDBAEBDC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E8D052-B34F-5C4D-AA1E-60A6A3B9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EE3-7CC1-6644-9084-4209597DDEEE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44F061-481E-214E-89D4-2E739FF5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D68A3A-7A3E-B942-BDEE-FFE96D0F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922A-8396-A643-A8FA-ED48E9FBA9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663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67EF6-460A-C341-9711-97346117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C51CE2-5368-BA44-A4C7-DD2EE86F8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915920-B184-2B46-9035-BBF79B18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EE3-7CC1-6644-9084-4209597DDEEE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132489-FD39-FE4D-BF5E-960F002F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EDB998-0453-B246-B581-ACF21EB8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922A-8396-A643-A8FA-ED48E9FBA9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482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511F40-3904-D54E-B7F8-4C27D426C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F07314-C90D-CE4F-A410-88E08C3A1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4C2C9-B0A6-504B-980F-72BF7131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EE3-7CC1-6644-9084-4209597DDEEE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8833A3-D931-B740-9AE1-7670B111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8B1719-09E5-0547-B4EB-B6E48AC3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922A-8396-A643-A8FA-ED48E9FBA9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2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B7F23-3FDD-2E4F-84BA-096FB7D2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37EDAE-8DD5-C440-A73C-B52C8F38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57F5EE-D71E-D143-8C5F-854E59C8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EE3-7CC1-6644-9084-4209597DDEEE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3F389-CE72-644F-83EA-995385A4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8A0D62-6BD2-0643-B82F-5B947047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922A-8396-A643-A8FA-ED48E9FBA9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C90D7-6AB7-F045-84BD-32E7240B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7CE228-02F9-CB40-85B1-50CC2301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23C818-8535-EB44-8193-E2E1B413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EE3-7CC1-6644-9084-4209597DDEEE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3CFA13-D79A-504C-9CD5-E7B2CEF5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BCCD1-36CA-004C-83AE-41F5149C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922A-8396-A643-A8FA-ED48E9FBA9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759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C1D8E-56DB-5843-A63B-B29C44A2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E1424-5280-A14C-A39B-B3D2EEC5F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B36B2C-30D4-6A40-8A41-6239E9888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61A2ED-155A-C445-8CB7-FE40F0B8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EE3-7CC1-6644-9084-4209597DDEEE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F6D8ED-8370-6A49-B11D-AFFEB442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E7D5C3-B70D-1C47-9BCE-D8537279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922A-8396-A643-A8FA-ED48E9FBA9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712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70BB8-B3B8-9747-8FA5-AA9804BA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B0B2BE-7FB0-4E41-BE9D-AE3E8F98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69A3D6-B422-3249-9D2E-2A2CF0B13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1835E0-6C10-E34D-8048-2B99B6CC5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0FFA4D5-9CBB-9A45-9BA8-4D7ECCDDC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5D556E-741D-924B-8A59-D97A2B0C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EE3-7CC1-6644-9084-4209597DDEEE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29DE119-4C1E-3748-BA8D-06F03F28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5D1B5F-0A9A-DD4D-B346-C1ABF3DF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922A-8396-A643-A8FA-ED48E9FBA9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835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2EA80-B675-FC46-ACCB-01A9FBDC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CF66813-4718-C04C-8E09-B1FE449F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EE3-7CC1-6644-9084-4209597DDEEE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D88E660-1763-1944-9205-51D5B8DA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FB6D4C-DB1C-9046-8825-4CD07619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922A-8396-A643-A8FA-ED48E9FBA9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125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972BB0A-23F2-5649-AE9D-AEC5A214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EE3-7CC1-6644-9084-4209597DDEEE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5F0BB3-3BD2-164C-8E1E-BE021F7D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9DB8C2-31A5-4D47-8A93-7265D051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922A-8396-A643-A8FA-ED48E9FBA9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469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8365D-ED69-B246-BB5A-146F7004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ABD7D8-2720-1448-9F5F-6C297E50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D43DC3-A860-E74B-BF78-C2663E1AE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9F6129-6514-EF40-9683-0994E93B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EE3-7CC1-6644-9084-4209597DDEEE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B70DA8-74A3-1F44-895F-0FD88355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AB993C-BAF3-0748-B3DC-E7DCE260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922A-8396-A643-A8FA-ED48E9FBA9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806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FB385-DC5A-764C-9A7C-33AFCE0C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42B8F8-850E-B342-9DBB-98FA38957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819847-EFDE-004F-B287-4EF268547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3464E1-768A-A94E-99FA-17B83001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EEE3-7CC1-6644-9084-4209597DDEEE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CEAC53-7F20-8840-AC78-A2CE50D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766458-A9AE-204D-8E36-3EF1E075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922A-8396-A643-A8FA-ED48E9FBA9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45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933C5C-DCA5-6546-B7D4-0BFD0341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E4343B-E5D3-8741-8AF4-B6359119F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AD3F6-56FF-3046-89F7-EBB25E940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EEE3-7CC1-6644-9084-4209597DDEEE}" type="datetimeFigureOut">
              <a:rPr kumimoji="1" lang="zh-TW" altLang="en-US" smtClean="0"/>
              <a:t>2022/1/14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EC67EC-1FAC-F24B-B76F-41643C836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5E9E0-0FE6-924B-B358-F7A71F433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D922A-8396-A643-A8FA-ED48E9FBA91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227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6">
            <a:extLst>
              <a:ext uri="{FF2B5EF4-FFF2-40B4-BE49-F238E27FC236}">
                <a16:creationId xmlns:a16="http://schemas.microsoft.com/office/drawing/2014/main" id="{19B2EB12-332C-4DCC-9746-30DD4690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28">
            <a:extLst>
              <a:ext uri="{FF2B5EF4-FFF2-40B4-BE49-F238E27FC236}">
                <a16:creationId xmlns:a16="http://schemas.microsoft.com/office/drawing/2014/main" id="{AFD40B55-BABB-4B33-ADD3-0C2340430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590550"/>
            <a:ext cx="5480792" cy="2739376"/>
            <a:chOff x="7807230" y="2012810"/>
            <a:chExt cx="3251252" cy="345986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24E181-0B87-4B75-A5EC-6A4B1BD1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0">
              <a:extLst>
                <a:ext uri="{FF2B5EF4-FFF2-40B4-BE49-F238E27FC236}">
                  <a16:creationId xmlns:a16="http://schemas.microsoft.com/office/drawing/2014/main" id="{577211FB-84C1-4B06-AF95-F83D0394D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32">
            <a:extLst>
              <a:ext uri="{FF2B5EF4-FFF2-40B4-BE49-F238E27FC236}">
                <a16:creationId xmlns:a16="http://schemas.microsoft.com/office/drawing/2014/main" id="{E616EDA1-F722-4C6A-AD2F-E487C7EB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3544708"/>
            <a:ext cx="2651760" cy="2739376"/>
            <a:chOff x="7807230" y="2012810"/>
            <a:chExt cx="3251252" cy="345986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B994A57-EDEF-4F7C-9FF3-8A4666468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34">
              <a:extLst>
                <a:ext uri="{FF2B5EF4-FFF2-40B4-BE49-F238E27FC236}">
                  <a16:creationId xmlns:a16="http://schemas.microsoft.com/office/drawing/2014/main" id="{C0D45935-877E-4620-9F00-69FFC601B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8BCC2B-0684-4382-A2D3-C9ADC776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5270" y="3544708"/>
            <a:ext cx="2651760" cy="2739376"/>
            <a:chOff x="7807230" y="2012810"/>
            <a:chExt cx="3251252" cy="34598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67BE271-7CC8-493E-ACC7-330B8DAE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16E226-9BF3-4654-A708-DDC3A062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D0BDB0-2E17-4D86-BEE1-1A1817E04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6100" y="583417"/>
            <a:ext cx="5451125" cy="5700667"/>
            <a:chOff x="7807230" y="2012810"/>
            <a:chExt cx="3251252" cy="345986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A4205F-B9AE-4B05-9BDE-05C46ED3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B833BEF-B243-4FC2-967F-3C9C2085A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F216DA-B3B3-174F-8C0A-9F1A7D7771D9}"/>
              </a:ext>
            </a:extLst>
          </p:cNvPr>
          <p:cNvGrpSpPr/>
          <p:nvPr/>
        </p:nvGrpSpPr>
        <p:grpSpPr>
          <a:xfrm>
            <a:off x="699366" y="753230"/>
            <a:ext cx="10792616" cy="5320800"/>
            <a:chOff x="699366" y="753230"/>
            <a:chExt cx="10792616" cy="53208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2EB1198-26C2-2A46-A077-377728F6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8162" y="753230"/>
              <a:ext cx="2414016" cy="2413266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349DAD0-EE23-D64B-9BBF-437D32148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66" y="3752176"/>
              <a:ext cx="2322576" cy="232185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E4A4461-2BB3-7B4D-A2BE-82EBF955E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9862" y="3752176"/>
              <a:ext cx="2322576" cy="232185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FCCBBE23-EBE0-F345-B8C1-95809D347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1342" y="873393"/>
              <a:ext cx="5120640" cy="5119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09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林恩碩</dc:creator>
  <cp:lastModifiedBy>林恩碩</cp:lastModifiedBy>
  <cp:revision>1</cp:revision>
  <dcterms:created xsi:type="dcterms:W3CDTF">2022-01-14T08:07:58Z</dcterms:created>
  <dcterms:modified xsi:type="dcterms:W3CDTF">2022-01-14T10:25:48Z</dcterms:modified>
</cp:coreProperties>
</file>