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4" r:id="rId2"/>
    <p:sldId id="322" r:id="rId3"/>
    <p:sldId id="305" r:id="rId4"/>
    <p:sldId id="306" r:id="rId5"/>
    <p:sldId id="307" r:id="rId6"/>
    <p:sldId id="308" r:id="rId7"/>
    <p:sldId id="315" r:id="rId8"/>
    <p:sldId id="316" r:id="rId9"/>
    <p:sldId id="317" r:id="rId10"/>
    <p:sldId id="318" r:id="rId1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66FF"/>
    <a:srgbClr val="00CC99"/>
    <a:srgbClr val="66FF33"/>
    <a:srgbClr val="FFCC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92" autoAdjust="0"/>
    <p:restoredTop sz="95072" autoAdjust="0"/>
  </p:normalViewPr>
  <p:slideViewPr>
    <p:cSldViewPr>
      <p:cViewPr varScale="1">
        <p:scale>
          <a:sx n="114" d="100"/>
          <a:sy n="114" d="100"/>
        </p:scale>
        <p:origin x="20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E3D870-1F19-4F1A-B79B-96EEF434FF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606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977E59-9B82-4A36-ADAB-D0FB4A88B6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9138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06A0BB-C5B7-42A5-B979-E8286FF4F1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92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480614-CAF4-4D18-A11A-26F8D145A6D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01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048773-52E4-4D6A-B7CF-8645FCC341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231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F5F787-1302-4F8D-995F-78E5BCD3CC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70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32EB7D-1363-4F32-B4CB-3B6E6E1CE9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0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A6F992-240F-4DFE-A307-741C79977A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33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0F6B78-ED15-41EC-9D6D-708EAB73D6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525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339646-9B92-4D18-8442-6D19ABD80B4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558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F856AB-A0AC-49DE-8A98-339A26BD5F9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252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DA333A-C96F-42D5-82A5-7DF2798568B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28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4BDB4D-012A-43D0-99FE-49C3701C786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385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1143000" y="327025"/>
            <a:ext cx="152400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Tx/>
              <a:buNone/>
            </a:pPr>
            <a:endParaRPr lang="ko-KR" altLang="ko-KR" sz="1000" b="1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3571875" y="327025"/>
            <a:ext cx="45720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바탕" pitchFamily="18" charset="-127"/>
                <a:ea typeface="바탕" pitchFamily="18" charset="-127"/>
              </a:rPr>
              <a:t>기능</a:t>
            </a:r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6553200" y="327025"/>
            <a:ext cx="251460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Tx/>
              <a:buNone/>
            </a:pPr>
            <a:endParaRPr lang="ko-KR" altLang="ko-KR" sz="1000" b="1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104775" y="327025"/>
            <a:ext cx="53340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바탕" pitchFamily="18" charset="-127"/>
                <a:ea typeface="바탕" pitchFamily="18" charset="-127"/>
              </a:rPr>
              <a:t>메뉴경로</a:t>
            </a:r>
          </a:p>
        </p:txBody>
      </p:sp>
      <p:sp>
        <p:nvSpPr>
          <p:cNvPr id="1065" name="Line 41"/>
          <p:cNvSpPr>
            <a:spLocks noChangeShapeType="1"/>
          </p:cNvSpPr>
          <p:nvPr/>
        </p:nvSpPr>
        <p:spPr bwMode="auto">
          <a:xfrm>
            <a:off x="76200" y="533400"/>
            <a:ext cx="899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067" name="Line 43"/>
          <p:cNvSpPr>
            <a:spLocks noChangeShapeType="1"/>
          </p:cNvSpPr>
          <p:nvPr/>
        </p:nvSpPr>
        <p:spPr bwMode="auto">
          <a:xfrm>
            <a:off x="76200" y="327025"/>
            <a:ext cx="0" cy="64277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070" name="Line 46"/>
          <p:cNvSpPr>
            <a:spLocks noChangeShapeType="1"/>
          </p:cNvSpPr>
          <p:nvPr/>
        </p:nvSpPr>
        <p:spPr bwMode="auto">
          <a:xfrm>
            <a:off x="9067800" y="327025"/>
            <a:ext cx="0" cy="64277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072" name="Line 48"/>
          <p:cNvSpPr>
            <a:spLocks noChangeShapeType="1"/>
          </p:cNvSpPr>
          <p:nvPr/>
        </p:nvSpPr>
        <p:spPr bwMode="auto">
          <a:xfrm>
            <a:off x="3505200" y="327025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4038600" y="327025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075" name="Line 51"/>
          <p:cNvSpPr>
            <a:spLocks noChangeShapeType="1"/>
          </p:cNvSpPr>
          <p:nvPr/>
        </p:nvSpPr>
        <p:spPr bwMode="auto">
          <a:xfrm>
            <a:off x="76200" y="327025"/>
            <a:ext cx="899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066" name="Line 42"/>
          <p:cNvSpPr>
            <a:spLocks noChangeShapeType="1"/>
          </p:cNvSpPr>
          <p:nvPr/>
        </p:nvSpPr>
        <p:spPr bwMode="auto">
          <a:xfrm>
            <a:off x="76200" y="6754813"/>
            <a:ext cx="899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077" name="Text Box 53"/>
          <p:cNvSpPr txBox="1">
            <a:spLocks noChangeArrowheads="1"/>
          </p:cNvSpPr>
          <p:nvPr/>
        </p:nvSpPr>
        <p:spPr bwMode="auto">
          <a:xfrm>
            <a:off x="-114300" y="25400"/>
            <a:ext cx="277351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dirty="0"/>
              <a:t> [</a:t>
            </a:r>
            <a:r>
              <a:rPr lang="ko-KR" altLang="en-US" sz="1400" b="1" dirty="0"/>
              <a:t>프로젝트명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정보 시스템구축</a:t>
            </a:r>
            <a:r>
              <a:rPr lang="en-US" altLang="ko-KR" sz="1400" b="1" dirty="0"/>
              <a:t>]</a:t>
            </a:r>
            <a:endParaRPr lang="en-US" altLang="ko-KR" sz="1200" b="1" dirty="0"/>
          </a:p>
        </p:txBody>
      </p:sp>
      <p:sp>
        <p:nvSpPr>
          <p:cNvPr id="1101" name="Rectangle 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762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fld id="{45FB34E9-2B7F-46EA-A783-164C785FBE31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102" name="Rectangle 78"/>
          <p:cNvSpPr>
            <a:spLocks noChangeArrowheads="1"/>
          </p:cNvSpPr>
          <p:nvPr userDrawn="1"/>
        </p:nvSpPr>
        <p:spPr bwMode="auto">
          <a:xfrm>
            <a:off x="76200" y="555625"/>
            <a:ext cx="1600200" cy="25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ko-KR" altLang="ko-KR" b="1"/>
          </a:p>
        </p:txBody>
      </p:sp>
      <p:graphicFrame>
        <p:nvGraphicFramePr>
          <p:cNvPr id="1507" name="Group 483"/>
          <p:cNvGraphicFramePr>
            <a:graphicFrameLocks noGrp="1"/>
          </p:cNvGraphicFramePr>
          <p:nvPr userDrawn="1"/>
        </p:nvGraphicFramePr>
        <p:xfrm>
          <a:off x="1703388" y="552450"/>
          <a:ext cx="6908800" cy="361950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0" name="Rectangle 106"/>
          <p:cNvSpPr>
            <a:spLocks noChangeArrowheads="1"/>
          </p:cNvSpPr>
          <p:nvPr/>
        </p:nvSpPr>
        <p:spPr bwMode="auto">
          <a:xfrm>
            <a:off x="1704975" y="942975"/>
            <a:ext cx="7343775" cy="458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7" name="Line 213"/>
          <p:cNvSpPr>
            <a:spLocks noChangeShapeType="1"/>
          </p:cNvSpPr>
          <p:nvPr userDrawn="1"/>
        </p:nvSpPr>
        <p:spPr bwMode="auto">
          <a:xfrm>
            <a:off x="1685925" y="533400"/>
            <a:ext cx="0" cy="621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46" name="Line 222"/>
          <p:cNvSpPr>
            <a:spLocks noChangeShapeType="1"/>
          </p:cNvSpPr>
          <p:nvPr userDrawn="1"/>
        </p:nvSpPr>
        <p:spPr bwMode="auto">
          <a:xfrm>
            <a:off x="685800" y="323850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247" name="Line 223"/>
          <p:cNvSpPr>
            <a:spLocks noChangeShapeType="1"/>
          </p:cNvSpPr>
          <p:nvPr userDrawn="1"/>
        </p:nvSpPr>
        <p:spPr bwMode="auto">
          <a:xfrm>
            <a:off x="7172325" y="323850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248" name="Rectangle 224"/>
          <p:cNvSpPr>
            <a:spLocks noChangeArrowheads="1"/>
          </p:cNvSpPr>
          <p:nvPr userDrawn="1"/>
        </p:nvSpPr>
        <p:spPr bwMode="auto">
          <a:xfrm>
            <a:off x="6629400" y="314325"/>
            <a:ext cx="45720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바탕" pitchFamily="18" charset="-127"/>
                <a:ea typeface="바탕" pitchFamily="18" charset="-127"/>
              </a:rPr>
              <a:t>작성자</a:t>
            </a:r>
          </a:p>
        </p:txBody>
      </p:sp>
      <p:sp>
        <p:nvSpPr>
          <p:cNvPr id="1251" name="Line 227"/>
          <p:cNvSpPr>
            <a:spLocks noChangeShapeType="1"/>
          </p:cNvSpPr>
          <p:nvPr userDrawn="1"/>
        </p:nvSpPr>
        <p:spPr bwMode="auto">
          <a:xfrm>
            <a:off x="6553200" y="323850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261" name="Line 237"/>
          <p:cNvSpPr>
            <a:spLocks noChangeShapeType="1"/>
          </p:cNvSpPr>
          <p:nvPr userDrawn="1"/>
        </p:nvSpPr>
        <p:spPr bwMode="auto">
          <a:xfrm>
            <a:off x="1695450" y="5543550"/>
            <a:ext cx="737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64" name="Text Box 240"/>
          <p:cNvSpPr txBox="1">
            <a:spLocks noChangeArrowheads="1"/>
          </p:cNvSpPr>
          <p:nvPr userDrawn="1"/>
        </p:nvSpPr>
        <p:spPr bwMode="auto">
          <a:xfrm>
            <a:off x="7162800" y="3048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1269" name="Text Box 245"/>
          <p:cNvSpPr txBox="1">
            <a:spLocks noChangeArrowheads="1"/>
          </p:cNvSpPr>
          <p:nvPr userDrawn="1"/>
        </p:nvSpPr>
        <p:spPr bwMode="auto">
          <a:xfrm>
            <a:off x="517525" y="546100"/>
            <a:ext cx="749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메뉴 </a:t>
            </a:r>
            <a:r>
              <a:rPr lang="en-US" altLang="ko-KR" b="1"/>
              <a:t>Area</a:t>
            </a:r>
          </a:p>
        </p:txBody>
      </p:sp>
      <p:sp>
        <p:nvSpPr>
          <p:cNvPr id="1270" name="Text Box 246"/>
          <p:cNvSpPr txBox="1">
            <a:spLocks noChangeArrowheads="1"/>
          </p:cNvSpPr>
          <p:nvPr userDrawn="1"/>
        </p:nvSpPr>
        <p:spPr bwMode="auto">
          <a:xfrm>
            <a:off x="1660525" y="5537200"/>
            <a:ext cx="819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화면설명</a:t>
            </a:r>
            <a:r>
              <a:rPr lang="en-US" altLang="ko-KR" b="1"/>
              <a:t>]</a:t>
            </a:r>
          </a:p>
        </p:txBody>
      </p:sp>
      <p:sp>
        <p:nvSpPr>
          <p:cNvPr id="1379" name="Line 355"/>
          <p:cNvSpPr>
            <a:spLocks noChangeShapeType="1"/>
          </p:cNvSpPr>
          <p:nvPr userDrawn="1"/>
        </p:nvSpPr>
        <p:spPr bwMode="auto">
          <a:xfrm>
            <a:off x="8458200" y="323850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380" name="Rectangle 356"/>
          <p:cNvSpPr>
            <a:spLocks noChangeArrowheads="1"/>
          </p:cNvSpPr>
          <p:nvPr userDrawn="1"/>
        </p:nvSpPr>
        <p:spPr bwMode="auto">
          <a:xfrm>
            <a:off x="7886700" y="314325"/>
            <a:ext cx="53340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바탕" pitchFamily="18" charset="-127"/>
                <a:ea typeface="바탕" pitchFamily="18" charset="-127"/>
              </a:rPr>
              <a:t>화면 </a:t>
            </a:r>
            <a:r>
              <a:rPr lang="en-US" altLang="ko-KR" sz="1000" b="1">
                <a:latin typeface="바탕" pitchFamily="18" charset="-127"/>
                <a:ea typeface="바탕" pitchFamily="18" charset="-127"/>
              </a:rPr>
              <a:t>NO</a:t>
            </a:r>
          </a:p>
        </p:txBody>
      </p:sp>
      <p:sp>
        <p:nvSpPr>
          <p:cNvPr id="1381" name="Line 357"/>
          <p:cNvSpPr>
            <a:spLocks noChangeShapeType="1"/>
          </p:cNvSpPr>
          <p:nvPr userDrawn="1"/>
        </p:nvSpPr>
        <p:spPr bwMode="auto">
          <a:xfrm>
            <a:off x="7800975" y="323850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417" name="Rectangle 393"/>
          <p:cNvSpPr>
            <a:spLocks noChangeArrowheads="1"/>
          </p:cNvSpPr>
          <p:nvPr userDrawn="1"/>
        </p:nvSpPr>
        <p:spPr bwMode="auto">
          <a:xfrm>
            <a:off x="200025" y="1076325"/>
            <a:ext cx="1485900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/>
              <a:t> </a:t>
            </a:r>
          </a:p>
        </p:txBody>
      </p:sp>
      <p:sp>
        <p:nvSpPr>
          <p:cNvPr id="1419" name="Text Box 395"/>
          <p:cNvSpPr txBox="1">
            <a:spLocks noChangeArrowheads="1"/>
          </p:cNvSpPr>
          <p:nvPr userDrawn="1"/>
        </p:nvSpPr>
        <p:spPr bwMode="auto">
          <a:xfrm>
            <a:off x="196850" y="1079500"/>
            <a:ext cx="5603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운영자</a:t>
            </a:r>
          </a:p>
        </p:txBody>
      </p:sp>
      <p:sp>
        <p:nvSpPr>
          <p:cNvPr id="1438" name="Rectangle 414"/>
          <p:cNvSpPr>
            <a:spLocks noChangeArrowheads="1"/>
          </p:cNvSpPr>
          <p:nvPr userDrawn="1"/>
        </p:nvSpPr>
        <p:spPr bwMode="auto">
          <a:xfrm>
            <a:off x="206375" y="3279775"/>
            <a:ext cx="1485900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/>
              <a:t> </a:t>
            </a:r>
          </a:p>
        </p:txBody>
      </p:sp>
      <p:sp>
        <p:nvSpPr>
          <p:cNvPr id="1439" name="Text Box 415"/>
          <p:cNvSpPr txBox="1">
            <a:spLocks noChangeArrowheads="1"/>
          </p:cNvSpPr>
          <p:nvPr userDrawn="1"/>
        </p:nvSpPr>
        <p:spPr bwMode="auto">
          <a:xfrm>
            <a:off x="193675" y="3292475"/>
            <a:ext cx="5603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사용자</a:t>
            </a:r>
          </a:p>
        </p:txBody>
      </p:sp>
      <p:sp>
        <p:nvSpPr>
          <p:cNvPr id="1454" name="Rectangle 430"/>
          <p:cNvSpPr>
            <a:spLocks noChangeArrowheads="1"/>
          </p:cNvSpPr>
          <p:nvPr userDrawn="1"/>
        </p:nvSpPr>
        <p:spPr bwMode="auto">
          <a:xfrm>
            <a:off x="471488" y="1333500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/>
              <a:t> </a:t>
            </a:r>
          </a:p>
        </p:txBody>
      </p:sp>
      <p:sp>
        <p:nvSpPr>
          <p:cNvPr id="1456" name="Rectangle 432"/>
          <p:cNvSpPr>
            <a:spLocks noChangeArrowheads="1"/>
          </p:cNvSpPr>
          <p:nvPr userDrawn="1"/>
        </p:nvSpPr>
        <p:spPr bwMode="auto">
          <a:xfrm>
            <a:off x="471488" y="1595438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/>
              <a:t> </a:t>
            </a:r>
          </a:p>
        </p:txBody>
      </p:sp>
      <p:sp>
        <p:nvSpPr>
          <p:cNvPr id="1462" name="Rectangle 438"/>
          <p:cNvSpPr>
            <a:spLocks noChangeArrowheads="1"/>
          </p:cNvSpPr>
          <p:nvPr userDrawn="1"/>
        </p:nvSpPr>
        <p:spPr bwMode="auto">
          <a:xfrm>
            <a:off x="471488" y="3549650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/>
              <a:t> </a:t>
            </a:r>
          </a:p>
        </p:txBody>
      </p:sp>
      <p:sp>
        <p:nvSpPr>
          <p:cNvPr id="1463" name="Text Box 439"/>
          <p:cNvSpPr txBox="1">
            <a:spLocks noChangeArrowheads="1"/>
          </p:cNvSpPr>
          <p:nvPr userDrawn="1"/>
        </p:nvSpPr>
        <p:spPr bwMode="auto">
          <a:xfrm>
            <a:off x="490538" y="3549650"/>
            <a:ext cx="685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회원가입</a:t>
            </a:r>
          </a:p>
        </p:txBody>
      </p:sp>
      <p:sp>
        <p:nvSpPr>
          <p:cNvPr id="1478" name="Rectangle 454"/>
          <p:cNvSpPr>
            <a:spLocks noChangeArrowheads="1"/>
          </p:cNvSpPr>
          <p:nvPr userDrawn="1"/>
        </p:nvSpPr>
        <p:spPr bwMode="auto">
          <a:xfrm>
            <a:off x="468313" y="4083050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/>
              <a:t> </a:t>
            </a:r>
          </a:p>
        </p:txBody>
      </p:sp>
      <p:sp>
        <p:nvSpPr>
          <p:cNvPr id="1489" name="Text Box 465"/>
          <p:cNvSpPr txBox="1">
            <a:spLocks noChangeArrowheads="1"/>
          </p:cNvSpPr>
          <p:nvPr userDrawn="1"/>
        </p:nvSpPr>
        <p:spPr bwMode="auto">
          <a:xfrm>
            <a:off x="492125" y="4097338"/>
            <a:ext cx="685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알림마당</a:t>
            </a:r>
          </a:p>
        </p:txBody>
      </p:sp>
      <p:sp>
        <p:nvSpPr>
          <p:cNvPr id="1508" name="Text Box 484"/>
          <p:cNvSpPr txBox="1">
            <a:spLocks noChangeArrowheads="1"/>
          </p:cNvSpPr>
          <p:nvPr userDrawn="1"/>
        </p:nvSpPr>
        <p:spPr bwMode="auto">
          <a:xfrm>
            <a:off x="466725" y="1335088"/>
            <a:ext cx="685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회원관리</a:t>
            </a:r>
          </a:p>
        </p:txBody>
      </p:sp>
      <p:sp>
        <p:nvSpPr>
          <p:cNvPr id="1509" name="Text Box 485"/>
          <p:cNvSpPr txBox="1">
            <a:spLocks noChangeArrowheads="1"/>
          </p:cNvSpPr>
          <p:nvPr userDrawn="1"/>
        </p:nvSpPr>
        <p:spPr bwMode="auto">
          <a:xfrm>
            <a:off x="468313" y="1612900"/>
            <a:ext cx="977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 dirty="0" err="1"/>
              <a:t>알림마당</a:t>
            </a:r>
            <a:r>
              <a:rPr lang="ko-KR" altLang="en-US" b="1" dirty="0"/>
              <a:t> 관리</a:t>
            </a:r>
          </a:p>
        </p:txBody>
      </p:sp>
      <p:sp>
        <p:nvSpPr>
          <p:cNvPr id="1518" name="Rectangle 494"/>
          <p:cNvSpPr>
            <a:spLocks noChangeArrowheads="1"/>
          </p:cNvSpPr>
          <p:nvPr userDrawn="1"/>
        </p:nvSpPr>
        <p:spPr bwMode="auto">
          <a:xfrm>
            <a:off x="468313" y="3813175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/>
              <a:t> </a:t>
            </a:r>
          </a:p>
        </p:txBody>
      </p:sp>
      <p:sp>
        <p:nvSpPr>
          <p:cNvPr id="1519" name="Text Box 495"/>
          <p:cNvSpPr txBox="1">
            <a:spLocks noChangeArrowheads="1"/>
          </p:cNvSpPr>
          <p:nvPr userDrawn="1"/>
        </p:nvSpPr>
        <p:spPr bwMode="auto">
          <a:xfrm>
            <a:off x="487363" y="3813175"/>
            <a:ext cx="892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/>
              <a:t>ID/PWD</a:t>
            </a:r>
            <a:r>
              <a:rPr lang="ko-KR" altLang="en-US" b="1"/>
              <a:t>찾기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2C975-B528-45A1-8FF2-17F7B0B7EC9D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428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H-1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1255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운영자</a:t>
            </a:r>
            <a:r>
              <a:rPr lang="en-US" altLang="ko-KR"/>
              <a:t>/</a:t>
            </a:r>
            <a:r>
              <a:rPr lang="ko-KR" altLang="en-US"/>
              <a:t>회원관리</a:t>
            </a:r>
          </a:p>
        </p:txBody>
      </p:sp>
      <p:sp>
        <p:nvSpPr>
          <p:cNvPr id="133250" name="Text Box 130"/>
          <p:cNvSpPr txBox="1">
            <a:spLocks noChangeArrowheads="1"/>
          </p:cNvSpPr>
          <p:nvPr/>
        </p:nvSpPr>
        <p:spPr bwMode="auto">
          <a:xfrm>
            <a:off x="1647825" y="936625"/>
            <a:ext cx="1370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회원정보 목록조회</a:t>
            </a:r>
            <a:r>
              <a:rPr lang="en-US" altLang="ko-KR"/>
              <a:t>]</a:t>
            </a:r>
          </a:p>
        </p:txBody>
      </p:sp>
      <p:sp>
        <p:nvSpPr>
          <p:cNvPr id="133292" name="AutoShape 172"/>
          <p:cNvSpPr>
            <a:spLocks noChangeArrowheads="1"/>
          </p:cNvSpPr>
          <p:nvPr/>
        </p:nvSpPr>
        <p:spPr bwMode="auto">
          <a:xfrm>
            <a:off x="1633538" y="1350963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93" name="Text Box 173"/>
          <p:cNvSpPr txBox="1">
            <a:spLocks noChangeArrowheads="1"/>
          </p:cNvSpPr>
          <p:nvPr/>
        </p:nvSpPr>
        <p:spPr bwMode="auto">
          <a:xfrm>
            <a:off x="1797050" y="5762625"/>
            <a:ext cx="3814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1. </a:t>
            </a:r>
            <a:r>
              <a:rPr lang="en-US" altLang="ko-KR" sz="1000">
                <a:latin typeface="Times New Roman"/>
              </a:rPr>
              <a:t>“</a:t>
            </a:r>
            <a:r>
              <a:rPr lang="ko-KR" altLang="en-US" sz="1000"/>
              <a:t>아이디</a:t>
            </a:r>
            <a:r>
              <a:rPr lang="ko-KR" altLang="en-US" sz="1000">
                <a:latin typeface="Times New Roman"/>
              </a:rPr>
              <a:t>”</a:t>
            </a:r>
            <a:r>
              <a:rPr lang="ko-KR" altLang="en-US" sz="1000"/>
              <a:t>를 클릭하면 회원정보 조회</a:t>
            </a:r>
            <a:r>
              <a:rPr lang="en-US" altLang="ko-KR" sz="1000"/>
              <a:t>/</a:t>
            </a:r>
            <a:r>
              <a:rPr lang="ko-KR" altLang="en-US" sz="1000"/>
              <a:t>수정화면</a:t>
            </a:r>
            <a:r>
              <a:rPr lang="en-US" altLang="ko-KR" sz="1000"/>
              <a:t>(H-2)</a:t>
            </a:r>
            <a:r>
              <a:rPr lang="ko-KR" altLang="en-US" sz="1000"/>
              <a:t>으로 이동</a:t>
            </a:r>
          </a:p>
          <a:p>
            <a:r>
              <a:rPr lang="en-US" altLang="ko-KR" sz="1000"/>
              <a:t>2. </a:t>
            </a:r>
            <a:r>
              <a:rPr lang="ko-KR" altLang="en-US" sz="1000"/>
              <a:t>간편검색은 </a:t>
            </a:r>
            <a:r>
              <a:rPr lang="ko-KR" altLang="en-US" sz="1000">
                <a:latin typeface="Times New Roman"/>
              </a:rPr>
              <a:t>“</a:t>
            </a:r>
            <a:r>
              <a:rPr lang="ko-KR" altLang="en-US" sz="1000"/>
              <a:t>아이디</a:t>
            </a:r>
            <a:r>
              <a:rPr lang="ko-KR" altLang="en-US" sz="1000">
                <a:latin typeface="Times New Roman"/>
              </a:rPr>
              <a:t>”</a:t>
            </a:r>
            <a:r>
              <a:rPr lang="en-US" altLang="ko-KR" sz="1000"/>
              <a:t>, </a:t>
            </a:r>
            <a:r>
              <a:rPr lang="en-US" altLang="ko-KR" sz="1000">
                <a:latin typeface="Times New Roman"/>
              </a:rPr>
              <a:t>“</a:t>
            </a:r>
            <a:r>
              <a:rPr lang="ko-KR" altLang="en-US" sz="1000"/>
              <a:t>성명</a:t>
            </a:r>
            <a:r>
              <a:rPr lang="ko-KR" altLang="en-US" sz="1000">
                <a:latin typeface="Times New Roman"/>
              </a:rPr>
              <a:t>”</a:t>
            </a:r>
            <a:r>
              <a:rPr lang="ko-KR" altLang="en-US" sz="1000"/>
              <a:t>으로 검색</a:t>
            </a:r>
          </a:p>
        </p:txBody>
      </p:sp>
      <p:graphicFrame>
        <p:nvGraphicFramePr>
          <p:cNvPr id="133909" name="Group 789"/>
          <p:cNvGraphicFramePr>
            <a:graphicFrameLocks noGrp="1"/>
          </p:cNvGraphicFramePr>
          <p:nvPr/>
        </p:nvGraphicFramePr>
        <p:xfrm>
          <a:off x="2446338" y="2022475"/>
          <a:ext cx="5949950" cy="1476000"/>
        </p:xfrm>
        <a:graphic>
          <a:graphicData uri="http://schemas.openxmlformats.org/drawingml/2006/table">
            <a:tbl>
              <a:tblPr/>
              <a:tblGrid>
                <a:gridCol w="61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번호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성   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전화번호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50</a:t>
                      </a: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aa111@hanmail.net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홍길동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02-111-2333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2010/11/30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49</a:t>
                      </a: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48</a:t>
                      </a: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47</a:t>
                      </a: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46</a:t>
                      </a: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3953" name="Group 148"/>
          <p:cNvGrpSpPr>
            <a:grpSpLocks/>
          </p:cNvGrpSpPr>
          <p:nvPr/>
        </p:nvGrpSpPr>
        <p:grpSpPr bwMode="auto">
          <a:xfrm>
            <a:off x="3905250" y="3917950"/>
            <a:ext cx="3182938" cy="231775"/>
            <a:chOff x="2016" y="1881"/>
            <a:chExt cx="2005" cy="146"/>
          </a:xfrm>
        </p:grpSpPr>
        <p:sp>
          <p:nvSpPr>
            <p:cNvPr id="133954" name="Text Box 149"/>
            <p:cNvSpPr txBox="1">
              <a:spLocks noChangeArrowheads="1"/>
            </p:cNvSpPr>
            <p:nvPr/>
          </p:nvSpPr>
          <p:spPr bwMode="auto">
            <a:xfrm>
              <a:off x="2316" y="1881"/>
              <a:ext cx="12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900"/>
                <a:t>[1][2][3][4][5][6][7][8][9][10]</a:t>
              </a:r>
            </a:p>
          </p:txBody>
        </p:sp>
        <p:sp>
          <p:nvSpPr>
            <p:cNvPr id="133955" name="Text Box 150"/>
            <p:cNvSpPr txBox="1">
              <a:spLocks noChangeArrowheads="1"/>
            </p:cNvSpPr>
            <p:nvPr/>
          </p:nvSpPr>
          <p:spPr bwMode="auto">
            <a:xfrm>
              <a:off x="2016" y="1883"/>
              <a:ext cx="3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900"/>
                <a:t>&lt;&lt; </a:t>
              </a:r>
              <a:r>
                <a:rPr lang="ko-KR" altLang="en-US" sz="900"/>
                <a:t>이전</a:t>
              </a:r>
            </a:p>
          </p:txBody>
        </p:sp>
        <p:sp>
          <p:nvSpPr>
            <p:cNvPr id="133956" name="Text Box 151"/>
            <p:cNvSpPr txBox="1">
              <a:spLocks noChangeArrowheads="1"/>
            </p:cNvSpPr>
            <p:nvPr/>
          </p:nvSpPr>
          <p:spPr bwMode="auto">
            <a:xfrm>
              <a:off x="3647" y="1883"/>
              <a:ext cx="3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sz="900"/>
                <a:t>다음 </a:t>
              </a:r>
              <a:r>
                <a:rPr lang="en-US" altLang="ko-KR" sz="900"/>
                <a:t>&gt;&gt;</a:t>
              </a:r>
            </a:p>
          </p:txBody>
        </p:sp>
      </p:grpSp>
      <p:sp>
        <p:nvSpPr>
          <p:cNvPr id="133957" name="Rectangle 143"/>
          <p:cNvSpPr>
            <a:spLocks noChangeArrowheads="1"/>
          </p:cNvSpPr>
          <p:nvPr/>
        </p:nvSpPr>
        <p:spPr bwMode="auto">
          <a:xfrm>
            <a:off x="4959350" y="1662113"/>
            <a:ext cx="922338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800"/>
          </a:p>
        </p:txBody>
      </p:sp>
      <p:sp>
        <p:nvSpPr>
          <p:cNvPr id="133958" name="Text Box 838"/>
          <p:cNvSpPr txBox="1">
            <a:spLocks noChangeArrowheads="1"/>
          </p:cNvSpPr>
          <p:nvPr/>
        </p:nvSpPr>
        <p:spPr bwMode="auto">
          <a:xfrm>
            <a:off x="4291013" y="1628775"/>
            <a:ext cx="671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등록일</a:t>
            </a:r>
          </a:p>
        </p:txBody>
      </p:sp>
      <p:sp>
        <p:nvSpPr>
          <p:cNvPr id="133959" name="Text Box 839"/>
          <p:cNvSpPr txBox="1">
            <a:spLocks noChangeArrowheads="1"/>
          </p:cNvSpPr>
          <p:nvPr/>
        </p:nvSpPr>
        <p:spPr bwMode="auto">
          <a:xfrm>
            <a:off x="4997450" y="1638300"/>
            <a:ext cx="873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2010/10/01</a:t>
            </a:r>
          </a:p>
        </p:txBody>
      </p:sp>
      <p:sp>
        <p:nvSpPr>
          <p:cNvPr id="133960" name="AutoShape 147"/>
          <p:cNvSpPr>
            <a:spLocks noChangeArrowheads="1"/>
          </p:cNvSpPr>
          <p:nvPr/>
        </p:nvSpPr>
        <p:spPr bwMode="auto">
          <a:xfrm>
            <a:off x="5915025" y="1636713"/>
            <a:ext cx="339725" cy="238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달력</a:t>
            </a:r>
          </a:p>
        </p:txBody>
      </p:sp>
      <p:sp>
        <p:nvSpPr>
          <p:cNvPr id="133961" name="Text Box 841"/>
          <p:cNvSpPr txBox="1">
            <a:spLocks noChangeArrowheads="1"/>
          </p:cNvSpPr>
          <p:nvPr/>
        </p:nvSpPr>
        <p:spPr bwMode="auto">
          <a:xfrm>
            <a:off x="6232525" y="1633538"/>
            <a:ext cx="2841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~</a:t>
            </a:r>
          </a:p>
        </p:txBody>
      </p:sp>
      <p:sp>
        <p:nvSpPr>
          <p:cNvPr id="133962" name="Rectangle 143"/>
          <p:cNvSpPr>
            <a:spLocks noChangeArrowheads="1"/>
          </p:cNvSpPr>
          <p:nvPr/>
        </p:nvSpPr>
        <p:spPr bwMode="auto">
          <a:xfrm>
            <a:off x="6472238" y="1662113"/>
            <a:ext cx="922337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800"/>
          </a:p>
        </p:txBody>
      </p:sp>
      <p:sp>
        <p:nvSpPr>
          <p:cNvPr id="133963" name="Text Box 843"/>
          <p:cNvSpPr txBox="1">
            <a:spLocks noChangeArrowheads="1"/>
          </p:cNvSpPr>
          <p:nvPr/>
        </p:nvSpPr>
        <p:spPr bwMode="auto">
          <a:xfrm>
            <a:off x="6510338" y="1638300"/>
            <a:ext cx="873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2010/10/01</a:t>
            </a:r>
          </a:p>
        </p:txBody>
      </p:sp>
      <p:sp>
        <p:nvSpPr>
          <p:cNvPr id="133964" name="AutoShape 147"/>
          <p:cNvSpPr>
            <a:spLocks noChangeArrowheads="1"/>
          </p:cNvSpPr>
          <p:nvPr/>
        </p:nvSpPr>
        <p:spPr bwMode="auto">
          <a:xfrm>
            <a:off x="7427913" y="1636713"/>
            <a:ext cx="339725" cy="238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달력</a:t>
            </a:r>
          </a:p>
        </p:txBody>
      </p:sp>
      <p:sp>
        <p:nvSpPr>
          <p:cNvPr id="133965" name="AutoShape 147"/>
          <p:cNvSpPr>
            <a:spLocks noChangeArrowheads="1"/>
          </p:cNvSpPr>
          <p:nvPr/>
        </p:nvSpPr>
        <p:spPr bwMode="auto">
          <a:xfrm>
            <a:off x="7912100" y="1636713"/>
            <a:ext cx="484188" cy="238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조회</a:t>
            </a:r>
          </a:p>
        </p:txBody>
      </p:sp>
      <p:sp>
        <p:nvSpPr>
          <p:cNvPr id="133966" name="Rectangle 846"/>
          <p:cNvSpPr>
            <a:spLocks noChangeArrowheads="1"/>
          </p:cNvSpPr>
          <p:nvPr/>
        </p:nvSpPr>
        <p:spPr bwMode="auto">
          <a:xfrm>
            <a:off x="5060950" y="3592513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967" name="Line 847"/>
          <p:cNvSpPr>
            <a:spLocks noChangeShapeType="1"/>
          </p:cNvSpPr>
          <p:nvPr/>
        </p:nvSpPr>
        <p:spPr bwMode="auto">
          <a:xfrm>
            <a:off x="5559425" y="3600450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968" name="AutoShape 848"/>
          <p:cNvSpPr>
            <a:spLocks noChangeArrowheads="1"/>
          </p:cNvSpPr>
          <p:nvPr/>
        </p:nvSpPr>
        <p:spPr bwMode="auto">
          <a:xfrm rot="10943156">
            <a:off x="5610225" y="3644900"/>
            <a:ext cx="68263" cy="762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969" name="Rectangle 849"/>
          <p:cNvSpPr>
            <a:spLocks noChangeArrowheads="1"/>
          </p:cNvSpPr>
          <p:nvPr/>
        </p:nvSpPr>
        <p:spPr bwMode="auto">
          <a:xfrm>
            <a:off x="5940425" y="3592513"/>
            <a:ext cx="1828800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970" name="AutoShape 850"/>
          <p:cNvSpPr>
            <a:spLocks noChangeArrowheads="1"/>
          </p:cNvSpPr>
          <p:nvPr/>
        </p:nvSpPr>
        <p:spPr bwMode="auto">
          <a:xfrm>
            <a:off x="7847013" y="3573463"/>
            <a:ext cx="541337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검색</a:t>
            </a:r>
          </a:p>
        </p:txBody>
      </p:sp>
      <p:sp>
        <p:nvSpPr>
          <p:cNvPr id="133971" name="Text Box 851"/>
          <p:cNvSpPr txBox="1">
            <a:spLocks noChangeArrowheads="1"/>
          </p:cNvSpPr>
          <p:nvPr/>
        </p:nvSpPr>
        <p:spPr bwMode="auto">
          <a:xfrm>
            <a:off x="5124450" y="3581400"/>
            <a:ext cx="527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아이디</a:t>
            </a:r>
          </a:p>
        </p:txBody>
      </p:sp>
      <p:sp>
        <p:nvSpPr>
          <p:cNvPr id="133972" name="Text Box 852"/>
          <p:cNvSpPr txBox="1">
            <a:spLocks noChangeArrowheads="1"/>
          </p:cNvSpPr>
          <p:nvPr/>
        </p:nvSpPr>
        <p:spPr bwMode="auto">
          <a:xfrm>
            <a:off x="4387850" y="3568700"/>
            <a:ext cx="692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간편검색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74BFE-4725-46E9-AE89-147E387FC79B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501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H-17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422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사용자</a:t>
            </a:r>
            <a:r>
              <a:rPr lang="en-US" altLang="ko-KR"/>
              <a:t>/</a:t>
            </a:r>
            <a:r>
              <a:rPr lang="ko-KR" altLang="en-US"/>
              <a:t>알림마당 관리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1647825" y="936625"/>
            <a:ext cx="1116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알림마당 조회</a:t>
            </a:r>
            <a:r>
              <a:rPr lang="en-US" altLang="ko-KR"/>
              <a:t>]</a:t>
            </a:r>
          </a:p>
        </p:txBody>
      </p:sp>
      <p:sp>
        <p:nvSpPr>
          <p:cNvPr id="188421" name="AutoShape 5"/>
          <p:cNvSpPr>
            <a:spLocks noChangeArrowheads="1"/>
          </p:cNvSpPr>
          <p:nvPr/>
        </p:nvSpPr>
        <p:spPr bwMode="auto">
          <a:xfrm>
            <a:off x="1633538" y="4095750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797050" y="5724525"/>
            <a:ext cx="4229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1.</a:t>
            </a:r>
            <a:r>
              <a:rPr lang="ko-KR" altLang="en-US" sz="1000"/>
              <a:t>메인에서 알림 목록에서 </a:t>
            </a:r>
            <a:r>
              <a:rPr lang="ko-KR" altLang="en-US" sz="1000">
                <a:latin typeface="Times New Roman"/>
              </a:rPr>
              <a:t>“</a:t>
            </a:r>
            <a:r>
              <a:rPr lang="ko-KR" altLang="en-US" sz="1000"/>
              <a:t>제목</a:t>
            </a:r>
            <a:r>
              <a:rPr lang="ko-KR" altLang="en-US" sz="1000">
                <a:latin typeface="Times New Roman"/>
              </a:rPr>
              <a:t>”</a:t>
            </a:r>
            <a:r>
              <a:rPr lang="ko-KR" altLang="en-US" sz="1000"/>
              <a:t>을 클릭하였을 경우 본 화면으로 이동 </a:t>
            </a:r>
          </a:p>
        </p:txBody>
      </p:sp>
      <p:sp>
        <p:nvSpPr>
          <p:cNvPr id="188423" name="AutoShape 92"/>
          <p:cNvSpPr>
            <a:spLocks noChangeArrowheads="1"/>
          </p:cNvSpPr>
          <p:nvPr/>
        </p:nvSpPr>
        <p:spPr bwMode="auto">
          <a:xfrm>
            <a:off x="7918450" y="1089025"/>
            <a:ext cx="541338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목록으로</a:t>
            </a:r>
          </a:p>
        </p:txBody>
      </p:sp>
      <p:sp>
        <p:nvSpPr>
          <p:cNvPr id="188427" name="Rectangle 97"/>
          <p:cNvSpPr>
            <a:spLocks noChangeArrowheads="1"/>
          </p:cNvSpPr>
          <p:nvPr/>
        </p:nvSpPr>
        <p:spPr bwMode="auto">
          <a:xfrm>
            <a:off x="2987675" y="1595438"/>
            <a:ext cx="5616575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188428" name="AutoShape 98"/>
          <p:cNvSpPr>
            <a:spLocks noChangeArrowheads="1"/>
          </p:cNvSpPr>
          <p:nvPr/>
        </p:nvSpPr>
        <p:spPr bwMode="auto">
          <a:xfrm>
            <a:off x="1979613" y="1441450"/>
            <a:ext cx="6840537" cy="38877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endParaRPr lang="ko-KR" altLang="ko-KR" sz="1000"/>
          </a:p>
        </p:txBody>
      </p:sp>
      <p:pic>
        <p:nvPicPr>
          <p:cNvPr id="188429" name="Picture 99" descr="첨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519488"/>
            <a:ext cx="1714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30" name="Text Box 100"/>
          <p:cNvSpPr txBox="1">
            <a:spLocks noChangeArrowheads="1"/>
          </p:cNvSpPr>
          <p:nvPr/>
        </p:nvSpPr>
        <p:spPr bwMode="auto">
          <a:xfrm>
            <a:off x="2070100" y="1557338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제목</a:t>
            </a:r>
          </a:p>
        </p:txBody>
      </p:sp>
      <p:sp>
        <p:nvSpPr>
          <p:cNvPr id="188431" name="Text Box 101"/>
          <p:cNvSpPr txBox="1">
            <a:spLocks noChangeArrowheads="1"/>
          </p:cNvSpPr>
          <p:nvPr/>
        </p:nvSpPr>
        <p:spPr bwMode="auto">
          <a:xfrm>
            <a:off x="2397125" y="3462338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/>
              <a:t>첨부파일</a:t>
            </a:r>
          </a:p>
        </p:txBody>
      </p:sp>
      <p:sp>
        <p:nvSpPr>
          <p:cNvPr id="188432" name="Rectangle 102"/>
          <p:cNvSpPr>
            <a:spLocks noChangeArrowheads="1"/>
          </p:cNvSpPr>
          <p:nvPr/>
        </p:nvSpPr>
        <p:spPr bwMode="auto">
          <a:xfrm>
            <a:off x="2982913" y="1893888"/>
            <a:ext cx="5616575" cy="1241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188433" name="Text Box 103"/>
          <p:cNvSpPr txBox="1">
            <a:spLocks noChangeArrowheads="1"/>
          </p:cNvSpPr>
          <p:nvPr/>
        </p:nvSpPr>
        <p:spPr bwMode="auto">
          <a:xfrm>
            <a:off x="2079625" y="1839913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내용</a:t>
            </a:r>
          </a:p>
        </p:txBody>
      </p:sp>
      <p:graphicFrame>
        <p:nvGraphicFramePr>
          <p:cNvPr id="188458" name="Group 42"/>
          <p:cNvGraphicFramePr>
            <a:graphicFrameLocks noGrp="1"/>
          </p:cNvGraphicFramePr>
          <p:nvPr/>
        </p:nvGraphicFramePr>
        <p:xfrm>
          <a:off x="2628900" y="3778250"/>
          <a:ext cx="4679950" cy="730823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번호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첨부파일명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Aaaaaaaaaa.pdf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bbbbbbbbb.Ppt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8455" name="Text Box 125"/>
          <p:cNvSpPr txBox="1">
            <a:spLocks noChangeArrowheads="1"/>
          </p:cNvSpPr>
          <p:nvPr/>
        </p:nvSpPr>
        <p:spPr bwMode="auto">
          <a:xfrm>
            <a:off x="2411413" y="4681538"/>
            <a:ext cx="54006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/>
              <a:t>윗글     </a:t>
            </a:r>
            <a:r>
              <a:rPr lang="en-US" altLang="ko-KR" sz="1000"/>
              <a:t>aaaaaaaaaaaaaaaaaaaaaaaaaaaaaaaaaaaaaaaaaaaaaaaaaa</a:t>
            </a:r>
          </a:p>
          <a:p>
            <a:endParaRPr lang="en-US" altLang="ko-KR" sz="1000"/>
          </a:p>
          <a:p>
            <a:r>
              <a:rPr lang="ko-KR" altLang="en-US" sz="1000"/>
              <a:t>아랫글  </a:t>
            </a:r>
            <a:r>
              <a:rPr lang="en-US" altLang="ko-KR" sz="1000"/>
              <a:t>bbbbbbbbbbbbbbbbbbbbbbbbbbbbbbbbbbbbbbbbbbbbbbbbbbbbbbbbbbb</a:t>
            </a:r>
          </a:p>
        </p:txBody>
      </p:sp>
      <p:sp>
        <p:nvSpPr>
          <p:cNvPr id="188456" name="Line 126"/>
          <p:cNvSpPr>
            <a:spLocks noChangeShapeType="1"/>
          </p:cNvSpPr>
          <p:nvPr/>
        </p:nvSpPr>
        <p:spPr bwMode="auto">
          <a:xfrm>
            <a:off x="2484438" y="4964113"/>
            <a:ext cx="6119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8457" name="Text Box 128"/>
          <p:cNvSpPr txBox="1">
            <a:spLocks noChangeArrowheads="1"/>
          </p:cNvSpPr>
          <p:nvPr/>
        </p:nvSpPr>
        <p:spPr bwMode="auto">
          <a:xfrm>
            <a:off x="2070100" y="3208338"/>
            <a:ext cx="2573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등록일       </a:t>
            </a:r>
            <a:r>
              <a:rPr lang="en-US" altLang="ko-KR" sz="1000"/>
              <a:t>2010-11-10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BF786-D72F-4BF5-B83C-8052E51F1B02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428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H-2</a:t>
            </a: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1255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운영자</a:t>
            </a:r>
            <a:r>
              <a:rPr lang="en-US" altLang="ko-KR"/>
              <a:t>/</a:t>
            </a:r>
            <a:r>
              <a:rPr lang="ko-KR" altLang="en-US"/>
              <a:t>회원관리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647825" y="936625"/>
            <a:ext cx="1370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회원정보 목록조회</a:t>
            </a:r>
            <a:r>
              <a:rPr lang="en-US" altLang="ko-KR"/>
              <a:t>]</a:t>
            </a:r>
          </a:p>
        </p:txBody>
      </p:sp>
      <p:sp>
        <p:nvSpPr>
          <p:cNvPr id="192517" name="AutoShape 5"/>
          <p:cNvSpPr>
            <a:spLocks noChangeArrowheads="1"/>
          </p:cNvSpPr>
          <p:nvPr/>
        </p:nvSpPr>
        <p:spPr bwMode="auto">
          <a:xfrm>
            <a:off x="1633538" y="1350963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1797050" y="5762625"/>
            <a:ext cx="496642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 dirty="0"/>
              <a:t>1. </a:t>
            </a:r>
            <a:r>
              <a:rPr lang="en-US" altLang="ko-KR" sz="1000" dirty="0">
                <a:latin typeface="Times New Roman"/>
              </a:rPr>
              <a:t>“</a:t>
            </a:r>
            <a:r>
              <a:rPr lang="ko-KR" altLang="en-US" sz="1000" dirty="0" err="1"/>
              <a:t>아이디</a:t>
            </a:r>
            <a:r>
              <a:rPr lang="ko-KR" altLang="en-US" sz="1000" dirty="0" err="1">
                <a:latin typeface="Times New Roman"/>
              </a:rPr>
              <a:t>”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클릭하면 회원정보 조회</a:t>
            </a:r>
            <a:r>
              <a:rPr lang="en-US" altLang="ko-KR" sz="1000" dirty="0"/>
              <a:t>/</a:t>
            </a:r>
            <a:r>
              <a:rPr lang="ko-KR" altLang="en-US" sz="1000" dirty="0"/>
              <a:t>수정화면</a:t>
            </a:r>
            <a:r>
              <a:rPr lang="en-US" altLang="ko-KR" sz="1000" dirty="0"/>
              <a:t>(H-3)</a:t>
            </a:r>
            <a:r>
              <a:rPr lang="ko-KR" altLang="en-US" sz="1000" dirty="0"/>
              <a:t>으로 이동 </a:t>
            </a:r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간편검색은 </a:t>
            </a:r>
            <a:r>
              <a:rPr lang="ko-KR" altLang="en-US" sz="1000" dirty="0">
                <a:latin typeface="Times New Roman"/>
              </a:rPr>
              <a:t>“</a:t>
            </a:r>
            <a:r>
              <a:rPr lang="ko-KR" altLang="en-US" sz="1000" dirty="0"/>
              <a:t>아이디</a:t>
            </a:r>
            <a:r>
              <a:rPr lang="ko-KR" altLang="en-US" sz="1000" dirty="0">
                <a:latin typeface="Times New Roman"/>
              </a:rPr>
              <a:t>”</a:t>
            </a:r>
            <a:r>
              <a:rPr lang="en-US" altLang="ko-KR" sz="1000" dirty="0"/>
              <a:t>, </a:t>
            </a:r>
            <a:r>
              <a:rPr lang="en-US" altLang="ko-KR" sz="1000" dirty="0">
                <a:latin typeface="Times New Roman"/>
              </a:rPr>
              <a:t>“</a:t>
            </a:r>
            <a:r>
              <a:rPr lang="ko-KR" altLang="en-US" sz="1000" dirty="0" err="1"/>
              <a:t>성명</a:t>
            </a:r>
            <a:r>
              <a:rPr lang="ko-KR" altLang="en-US" sz="1000" dirty="0" err="1">
                <a:latin typeface="Times New Roman"/>
              </a:rPr>
              <a:t>”</a:t>
            </a:r>
            <a:r>
              <a:rPr lang="ko-KR" altLang="en-US" sz="1000" dirty="0" err="1"/>
              <a:t>으로</a:t>
            </a:r>
            <a:r>
              <a:rPr lang="ko-KR" altLang="en-US" sz="1000" dirty="0"/>
              <a:t> 검색</a:t>
            </a:r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회원유형에서 </a:t>
            </a:r>
            <a:r>
              <a:rPr lang="ko-KR" altLang="en-US" sz="1000" dirty="0">
                <a:latin typeface="Times New Roman"/>
              </a:rPr>
              <a:t>“</a:t>
            </a:r>
            <a:r>
              <a:rPr lang="ko-KR" altLang="en-US" sz="1000" dirty="0" err="1"/>
              <a:t>비회원</a:t>
            </a:r>
            <a:r>
              <a:rPr lang="ko-KR" altLang="en-US" sz="1000" dirty="0" err="1">
                <a:latin typeface="Times New Roman"/>
              </a:rPr>
              <a:t>”</a:t>
            </a:r>
            <a:r>
              <a:rPr lang="ko-KR" altLang="en-US" sz="1000" dirty="0" err="1"/>
              <a:t>은</a:t>
            </a:r>
            <a:r>
              <a:rPr lang="ko-KR" altLang="en-US" sz="1000" dirty="0"/>
              <a:t> 회원가입을 하지 않고 자료 </a:t>
            </a:r>
            <a:r>
              <a:rPr lang="ko-KR" altLang="en-US" sz="1000" dirty="0" err="1"/>
              <a:t>다운시</a:t>
            </a:r>
            <a:r>
              <a:rPr lang="ko-KR" altLang="en-US" sz="1000" dirty="0"/>
              <a:t> 등록된 회원을 말함</a:t>
            </a:r>
          </a:p>
        </p:txBody>
      </p:sp>
      <p:graphicFrame>
        <p:nvGraphicFramePr>
          <p:cNvPr id="192606" name="Group 94"/>
          <p:cNvGraphicFramePr>
            <a:graphicFrameLocks noGrp="1"/>
          </p:cNvGraphicFramePr>
          <p:nvPr/>
        </p:nvGraphicFramePr>
        <p:xfrm>
          <a:off x="2293938" y="2184400"/>
          <a:ext cx="6205537" cy="1476000"/>
        </p:xfrm>
        <a:graphic>
          <a:graphicData uri="http://schemas.openxmlformats.org/drawingml/2006/table">
            <a:tbl>
              <a:tblPr/>
              <a:tblGrid>
                <a:gridCol w="61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번호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회원유형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성   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연락처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50</a:t>
                      </a: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aa111@hanmail.net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홍길동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02-111-2333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2010/11/30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49</a:t>
                      </a: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비회원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48</a:t>
                      </a: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47</a:t>
                      </a: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46</a:t>
                      </a: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92563" name="Group 148"/>
          <p:cNvGrpSpPr>
            <a:grpSpLocks/>
          </p:cNvGrpSpPr>
          <p:nvPr/>
        </p:nvGrpSpPr>
        <p:grpSpPr bwMode="auto">
          <a:xfrm>
            <a:off x="3752850" y="4079875"/>
            <a:ext cx="3182938" cy="231775"/>
            <a:chOff x="2016" y="1881"/>
            <a:chExt cx="2005" cy="146"/>
          </a:xfrm>
        </p:grpSpPr>
        <p:sp>
          <p:nvSpPr>
            <p:cNvPr id="192564" name="Text Box 149"/>
            <p:cNvSpPr txBox="1">
              <a:spLocks noChangeArrowheads="1"/>
            </p:cNvSpPr>
            <p:nvPr/>
          </p:nvSpPr>
          <p:spPr bwMode="auto">
            <a:xfrm>
              <a:off x="2316" y="1881"/>
              <a:ext cx="12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900"/>
                <a:t>[1][2][3][4][5][6][7][8][9][10]</a:t>
              </a:r>
            </a:p>
          </p:txBody>
        </p:sp>
        <p:sp>
          <p:nvSpPr>
            <p:cNvPr id="192565" name="Text Box 150"/>
            <p:cNvSpPr txBox="1">
              <a:spLocks noChangeArrowheads="1"/>
            </p:cNvSpPr>
            <p:nvPr/>
          </p:nvSpPr>
          <p:spPr bwMode="auto">
            <a:xfrm>
              <a:off x="2016" y="1883"/>
              <a:ext cx="3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900"/>
                <a:t>&lt;&lt; </a:t>
              </a:r>
              <a:r>
                <a:rPr lang="ko-KR" altLang="en-US" sz="900"/>
                <a:t>이전</a:t>
              </a:r>
            </a:p>
          </p:txBody>
        </p:sp>
        <p:sp>
          <p:nvSpPr>
            <p:cNvPr id="192566" name="Text Box 151"/>
            <p:cNvSpPr txBox="1">
              <a:spLocks noChangeArrowheads="1"/>
            </p:cNvSpPr>
            <p:nvPr/>
          </p:nvSpPr>
          <p:spPr bwMode="auto">
            <a:xfrm>
              <a:off x="3647" y="1883"/>
              <a:ext cx="3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sz="900"/>
                <a:t>다음 </a:t>
              </a:r>
              <a:r>
                <a:rPr lang="en-US" altLang="ko-KR" sz="900"/>
                <a:t>&gt;&gt;</a:t>
              </a:r>
            </a:p>
          </p:txBody>
        </p:sp>
      </p:grpSp>
      <p:sp>
        <p:nvSpPr>
          <p:cNvPr id="192567" name="Rectangle 143"/>
          <p:cNvSpPr>
            <a:spLocks noChangeArrowheads="1"/>
          </p:cNvSpPr>
          <p:nvPr/>
        </p:nvSpPr>
        <p:spPr bwMode="auto">
          <a:xfrm>
            <a:off x="4806950" y="1824038"/>
            <a:ext cx="922338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800"/>
          </a:p>
        </p:txBody>
      </p:sp>
      <p:sp>
        <p:nvSpPr>
          <p:cNvPr id="192568" name="Text Box 56"/>
          <p:cNvSpPr txBox="1">
            <a:spLocks noChangeArrowheads="1"/>
          </p:cNvSpPr>
          <p:nvPr/>
        </p:nvSpPr>
        <p:spPr bwMode="auto">
          <a:xfrm>
            <a:off x="4138613" y="1790700"/>
            <a:ext cx="671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등록일</a:t>
            </a:r>
          </a:p>
        </p:txBody>
      </p:sp>
      <p:sp>
        <p:nvSpPr>
          <p:cNvPr id="192569" name="Text Box 57"/>
          <p:cNvSpPr txBox="1">
            <a:spLocks noChangeArrowheads="1"/>
          </p:cNvSpPr>
          <p:nvPr/>
        </p:nvSpPr>
        <p:spPr bwMode="auto">
          <a:xfrm>
            <a:off x="4845050" y="1800225"/>
            <a:ext cx="873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2010/10/01</a:t>
            </a:r>
          </a:p>
        </p:txBody>
      </p:sp>
      <p:sp>
        <p:nvSpPr>
          <p:cNvPr id="192570" name="AutoShape 147"/>
          <p:cNvSpPr>
            <a:spLocks noChangeArrowheads="1"/>
          </p:cNvSpPr>
          <p:nvPr/>
        </p:nvSpPr>
        <p:spPr bwMode="auto">
          <a:xfrm>
            <a:off x="5762625" y="1798638"/>
            <a:ext cx="339725" cy="238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달력</a:t>
            </a:r>
          </a:p>
        </p:txBody>
      </p:sp>
      <p:sp>
        <p:nvSpPr>
          <p:cNvPr id="192571" name="Text Box 59"/>
          <p:cNvSpPr txBox="1">
            <a:spLocks noChangeArrowheads="1"/>
          </p:cNvSpPr>
          <p:nvPr/>
        </p:nvSpPr>
        <p:spPr bwMode="auto">
          <a:xfrm>
            <a:off x="6080125" y="1795463"/>
            <a:ext cx="2841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~</a:t>
            </a:r>
          </a:p>
        </p:txBody>
      </p:sp>
      <p:sp>
        <p:nvSpPr>
          <p:cNvPr id="192572" name="Rectangle 143"/>
          <p:cNvSpPr>
            <a:spLocks noChangeArrowheads="1"/>
          </p:cNvSpPr>
          <p:nvPr/>
        </p:nvSpPr>
        <p:spPr bwMode="auto">
          <a:xfrm>
            <a:off x="6319838" y="1824038"/>
            <a:ext cx="922337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800"/>
          </a:p>
        </p:txBody>
      </p:sp>
      <p:sp>
        <p:nvSpPr>
          <p:cNvPr id="192573" name="Text Box 61"/>
          <p:cNvSpPr txBox="1">
            <a:spLocks noChangeArrowheads="1"/>
          </p:cNvSpPr>
          <p:nvPr/>
        </p:nvSpPr>
        <p:spPr bwMode="auto">
          <a:xfrm>
            <a:off x="6357938" y="1800225"/>
            <a:ext cx="873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2010/10/01</a:t>
            </a:r>
          </a:p>
        </p:txBody>
      </p:sp>
      <p:sp>
        <p:nvSpPr>
          <p:cNvPr id="192574" name="AutoShape 147"/>
          <p:cNvSpPr>
            <a:spLocks noChangeArrowheads="1"/>
          </p:cNvSpPr>
          <p:nvPr/>
        </p:nvSpPr>
        <p:spPr bwMode="auto">
          <a:xfrm>
            <a:off x="7275513" y="1798638"/>
            <a:ext cx="339725" cy="238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달력</a:t>
            </a:r>
          </a:p>
        </p:txBody>
      </p:sp>
      <p:sp>
        <p:nvSpPr>
          <p:cNvPr id="192575" name="AutoShape 147"/>
          <p:cNvSpPr>
            <a:spLocks noChangeArrowheads="1"/>
          </p:cNvSpPr>
          <p:nvPr/>
        </p:nvSpPr>
        <p:spPr bwMode="auto">
          <a:xfrm>
            <a:off x="7759700" y="1798638"/>
            <a:ext cx="484188" cy="238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조회</a:t>
            </a:r>
          </a:p>
        </p:txBody>
      </p:sp>
      <p:sp>
        <p:nvSpPr>
          <p:cNvPr id="192576" name="Rectangle 64"/>
          <p:cNvSpPr>
            <a:spLocks noChangeArrowheads="1"/>
          </p:cNvSpPr>
          <p:nvPr/>
        </p:nvSpPr>
        <p:spPr bwMode="auto">
          <a:xfrm>
            <a:off x="4908550" y="3754438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2577" name="Line 65"/>
          <p:cNvSpPr>
            <a:spLocks noChangeShapeType="1"/>
          </p:cNvSpPr>
          <p:nvPr/>
        </p:nvSpPr>
        <p:spPr bwMode="auto">
          <a:xfrm>
            <a:off x="5407025" y="3762375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2578" name="AutoShape 66"/>
          <p:cNvSpPr>
            <a:spLocks noChangeArrowheads="1"/>
          </p:cNvSpPr>
          <p:nvPr/>
        </p:nvSpPr>
        <p:spPr bwMode="auto">
          <a:xfrm rot="10943156">
            <a:off x="5457825" y="3806825"/>
            <a:ext cx="68263" cy="762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2579" name="Rectangle 67"/>
          <p:cNvSpPr>
            <a:spLocks noChangeArrowheads="1"/>
          </p:cNvSpPr>
          <p:nvPr/>
        </p:nvSpPr>
        <p:spPr bwMode="auto">
          <a:xfrm>
            <a:off x="5788025" y="3754438"/>
            <a:ext cx="1828800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2580" name="AutoShape 68"/>
          <p:cNvSpPr>
            <a:spLocks noChangeArrowheads="1"/>
          </p:cNvSpPr>
          <p:nvPr/>
        </p:nvSpPr>
        <p:spPr bwMode="auto">
          <a:xfrm>
            <a:off x="7694613" y="3735388"/>
            <a:ext cx="541337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검색</a:t>
            </a:r>
          </a:p>
        </p:txBody>
      </p:sp>
      <p:sp>
        <p:nvSpPr>
          <p:cNvPr id="192581" name="Text Box 69"/>
          <p:cNvSpPr txBox="1">
            <a:spLocks noChangeArrowheads="1"/>
          </p:cNvSpPr>
          <p:nvPr/>
        </p:nvSpPr>
        <p:spPr bwMode="auto">
          <a:xfrm>
            <a:off x="4972050" y="3743325"/>
            <a:ext cx="527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아이디</a:t>
            </a:r>
          </a:p>
        </p:txBody>
      </p:sp>
      <p:sp>
        <p:nvSpPr>
          <p:cNvPr id="192582" name="Text Box 70"/>
          <p:cNvSpPr txBox="1">
            <a:spLocks noChangeArrowheads="1"/>
          </p:cNvSpPr>
          <p:nvPr/>
        </p:nvSpPr>
        <p:spPr bwMode="auto">
          <a:xfrm>
            <a:off x="4235450" y="3730625"/>
            <a:ext cx="692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간편검색</a:t>
            </a:r>
          </a:p>
        </p:txBody>
      </p:sp>
      <p:sp>
        <p:nvSpPr>
          <p:cNvPr id="192583" name="Rectangle 71"/>
          <p:cNvSpPr>
            <a:spLocks noChangeArrowheads="1"/>
          </p:cNvSpPr>
          <p:nvPr/>
        </p:nvSpPr>
        <p:spPr bwMode="auto">
          <a:xfrm>
            <a:off x="4914900" y="1454150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2584" name="Line 72"/>
          <p:cNvSpPr>
            <a:spLocks noChangeShapeType="1"/>
          </p:cNvSpPr>
          <p:nvPr/>
        </p:nvSpPr>
        <p:spPr bwMode="auto">
          <a:xfrm>
            <a:off x="5413375" y="14620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2585" name="AutoShape 73"/>
          <p:cNvSpPr>
            <a:spLocks noChangeArrowheads="1"/>
          </p:cNvSpPr>
          <p:nvPr/>
        </p:nvSpPr>
        <p:spPr bwMode="auto">
          <a:xfrm rot="10943156">
            <a:off x="5464175" y="1506538"/>
            <a:ext cx="68263" cy="762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2586" name="Text Box 74"/>
          <p:cNvSpPr txBox="1">
            <a:spLocks noChangeArrowheads="1"/>
          </p:cNvSpPr>
          <p:nvPr/>
        </p:nvSpPr>
        <p:spPr bwMode="auto">
          <a:xfrm>
            <a:off x="4978400" y="1443038"/>
            <a:ext cx="527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/>
              <a:t>비회원</a:t>
            </a:r>
          </a:p>
        </p:txBody>
      </p:sp>
      <p:sp>
        <p:nvSpPr>
          <p:cNvPr id="192587" name="Text Box 75"/>
          <p:cNvSpPr txBox="1">
            <a:spLocks noChangeArrowheads="1"/>
          </p:cNvSpPr>
          <p:nvPr/>
        </p:nvSpPr>
        <p:spPr bwMode="auto">
          <a:xfrm>
            <a:off x="4135438" y="1430338"/>
            <a:ext cx="798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회원유형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8222E-CBE9-4478-95F1-A7533D45DC20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8458200" y="295275"/>
            <a:ext cx="428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H-3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1255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운영자</a:t>
            </a:r>
            <a:r>
              <a:rPr lang="en-US" altLang="ko-KR"/>
              <a:t>/</a:t>
            </a:r>
            <a:r>
              <a:rPr lang="ko-KR" altLang="en-US"/>
              <a:t>회원관리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1647825" y="936625"/>
            <a:ext cx="1422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회원정보 조회</a:t>
            </a:r>
            <a:r>
              <a:rPr lang="en-US" altLang="ko-KR"/>
              <a:t>/</a:t>
            </a:r>
            <a:r>
              <a:rPr lang="ko-KR" altLang="en-US"/>
              <a:t>수정</a:t>
            </a:r>
            <a:r>
              <a:rPr lang="en-US" altLang="ko-KR"/>
              <a:t>]</a:t>
            </a:r>
          </a:p>
        </p:txBody>
      </p:sp>
      <p:sp>
        <p:nvSpPr>
          <p:cNvPr id="174085" name="AutoShape 5"/>
          <p:cNvSpPr>
            <a:spLocks noChangeArrowheads="1"/>
          </p:cNvSpPr>
          <p:nvPr/>
        </p:nvSpPr>
        <p:spPr bwMode="auto">
          <a:xfrm>
            <a:off x="1633538" y="1341438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1797050" y="5724525"/>
            <a:ext cx="45862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1. </a:t>
            </a:r>
            <a:r>
              <a:rPr lang="ko-KR" altLang="en-US" sz="1000"/>
              <a:t>비회원의 경우 </a:t>
            </a:r>
            <a:r>
              <a:rPr lang="ko-KR" altLang="en-US" sz="1000">
                <a:latin typeface="Times New Roman"/>
              </a:rPr>
              <a:t>“</a:t>
            </a:r>
            <a:r>
              <a:rPr lang="ko-KR" altLang="en-US" sz="1000"/>
              <a:t>패스워드</a:t>
            </a:r>
            <a:r>
              <a:rPr lang="ko-KR" altLang="en-US" sz="1000">
                <a:latin typeface="Times New Roman"/>
              </a:rPr>
              <a:t>”</a:t>
            </a:r>
            <a:r>
              <a:rPr lang="en-US" altLang="ko-KR" sz="1000"/>
              <a:t>, </a:t>
            </a:r>
            <a:r>
              <a:rPr lang="en-US" altLang="ko-KR" sz="1000">
                <a:latin typeface="Times New Roman"/>
              </a:rPr>
              <a:t>“</a:t>
            </a:r>
            <a:r>
              <a:rPr lang="en-US" altLang="ko-KR" sz="1000"/>
              <a:t>ID</a:t>
            </a:r>
            <a:r>
              <a:rPr lang="en-US" altLang="ko-KR" sz="1000">
                <a:latin typeface="Times New Roman"/>
              </a:rPr>
              <a:t>”</a:t>
            </a:r>
            <a:r>
              <a:rPr lang="ko-KR" altLang="en-US" sz="1000"/>
              <a:t>찾기 힌트를 입력하면 </a:t>
            </a:r>
            <a:r>
              <a:rPr lang="ko-KR" altLang="en-US" sz="1000">
                <a:latin typeface="Times New Roman"/>
              </a:rPr>
              <a:t>“</a:t>
            </a:r>
            <a:r>
              <a:rPr lang="ko-KR" altLang="en-US" sz="1000"/>
              <a:t>회원</a:t>
            </a:r>
            <a:r>
              <a:rPr lang="ko-KR" altLang="en-US" sz="1000">
                <a:latin typeface="Times New Roman"/>
              </a:rPr>
              <a:t>”</a:t>
            </a:r>
            <a:r>
              <a:rPr lang="ko-KR" altLang="en-US" sz="1000"/>
              <a:t>으로 변경 됨</a:t>
            </a:r>
            <a:r>
              <a:rPr lang="en-US" altLang="ko-KR" sz="1000"/>
              <a:t>. </a:t>
            </a:r>
          </a:p>
        </p:txBody>
      </p:sp>
      <p:graphicFrame>
        <p:nvGraphicFramePr>
          <p:cNvPr id="174237" name="Group 157"/>
          <p:cNvGraphicFramePr>
            <a:graphicFrameLocks noGrp="1"/>
          </p:cNvGraphicFramePr>
          <p:nvPr/>
        </p:nvGraphicFramePr>
        <p:xfrm>
          <a:off x="2954338" y="2017713"/>
          <a:ext cx="4968875" cy="1816102"/>
        </p:xfrm>
        <a:graphic>
          <a:graphicData uri="http://schemas.openxmlformats.org/drawingml/2006/table">
            <a:tbl>
              <a:tblPr/>
              <a:tblGrid>
                <a:gridCol w="1243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패스워드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패스워드 확인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성명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연락처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찾기 힌트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261" name="Rectangle 181"/>
          <p:cNvSpPr>
            <a:spLocks noChangeArrowheads="1"/>
          </p:cNvSpPr>
          <p:nvPr/>
        </p:nvSpPr>
        <p:spPr bwMode="auto">
          <a:xfrm>
            <a:off x="4319588" y="2449513"/>
            <a:ext cx="935037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74262" name="Rectangle 182"/>
          <p:cNvSpPr>
            <a:spLocks noChangeArrowheads="1"/>
          </p:cNvSpPr>
          <p:nvPr/>
        </p:nvSpPr>
        <p:spPr bwMode="auto">
          <a:xfrm>
            <a:off x="6772275" y="2449513"/>
            <a:ext cx="935038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pic>
        <p:nvPicPr>
          <p:cNvPr id="174263" name="Picture 183" descr="버튼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38" y="3165475"/>
            <a:ext cx="582612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264" name="Rectangle 184"/>
          <p:cNvSpPr>
            <a:spLocks noChangeArrowheads="1"/>
          </p:cNvSpPr>
          <p:nvPr/>
        </p:nvSpPr>
        <p:spPr bwMode="auto">
          <a:xfrm>
            <a:off x="5114925" y="3168650"/>
            <a:ext cx="503238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74265" name="Rectangle 185"/>
          <p:cNvSpPr>
            <a:spLocks noChangeArrowheads="1"/>
          </p:cNvSpPr>
          <p:nvPr/>
        </p:nvSpPr>
        <p:spPr bwMode="auto">
          <a:xfrm>
            <a:off x="5834063" y="3168650"/>
            <a:ext cx="503237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74266" name="AutoShape 147"/>
          <p:cNvSpPr>
            <a:spLocks noChangeArrowheads="1"/>
          </p:cNvSpPr>
          <p:nvPr/>
        </p:nvSpPr>
        <p:spPr bwMode="auto">
          <a:xfrm>
            <a:off x="4394200" y="3967163"/>
            <a:ext cx="504825" cy="238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수정</a:t>
            </a:r>
          </a:p>
        </p:txBody>
      </p:sp>
      <p:sp>
        <p:nvSpPr>
          <p:cNvPr id="174267" name="AutoShape 147"/>
          <p:cNvSpPr>
            <a:spLocks noChangeArrowheads="1"/>
          </p:cNvSpPr>
          <p:nvPr/>
        </p:nvSpPr>
        <p:spPr bwMode="auto">
          <a:xfrm>
            <a:off x="5186363" y="3967163"/>
            <a:ext cx="504825" cy="238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취소</a:t>
            </a:r>
          </a:p>
        </p:txBody>
      </p:sp>
      <p:sp>
        <p:nvSpPr>
          <p:cNvPr id="174268" name="Text Box 188"/>
          <p:cNvSpPr txBox="1">
            <a:spLocks noChangeArrowheads="1"/>
          </p:cNvSpPr>
          <p:nvPr/>
        </p:nvSpPr>
        <p:spPr bwMode="auto">
          <a:xfrm>
            <a:off x="4854575" y="3144838"/>
            <a:ext cx="279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-</a:t>
            </a:r>
          </a:p>
        </p:txBody>
      </p:sp>
      <p:sp>
        <p:nvSpPr>
          <p:cNvPr id="174269" name="Text Box 189"/>
          <p:cNvSpPr txBox="1">
            <a:spLocks noChangeArrowheads="1"/>
          </p:cNvSpPr>
          <p:nvPr/>
        </p:nvSpPr>
        <p:spPr bwMode="auto">
          <a:xfrm>
            <a:off x="5594350" y="3138488"/>
            <a:ext cx="279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-</a:t>
            </a:r>
          </a:p>
        </p:txBody>
      </p:sp>
      <p:sp>
        <p:nvSpPr>
          <p:cNvPr id="174270" name="Text Box 190"/>
          <p:cNvSpPr txBox="1">
            <a:spLocks noChangeArrowheads="1"/>
          </p:cNvSpPr>
          <p:nvPr/>
        </p:nvSpPr>
        <p:spPr bwMode="auto">
          <a:xfrm>
            <a:off x="4302125" y="2055813"/>
            <a:ext cx="14303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aaa123@hanmail.net</a:t>
            </a:r>
          </a:p>
        </p:txBody>
      </p:sp>
      <p:sp>
        <p:nvSpPr>
          <p:cNvPr id="174271" name="Text Box 191"/>
          <p:cNvSpPr txBox="1">
            <a:spLocks noChangeArrowheads="1"/>
          </p:cNvSpPr>
          <p:nvPr/>
        </p:nvSpPr>
        <p:spPr bwMode="auto">
          <a:xfrm>
            <a:off x="4303713" y="2790825"/>
            <a:ext cx="14303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aaa123@hanmail.net</a:t>
            </a:r>
          </a:p>
        </p:txBody>
      </p:sp>
      <p:pic>
        <p:nvPicPr>
          <p:cNvPr id="174272" name="Picture 192" descr="버튼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63" y="3517900"/>
            <a:ext cx="582612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273" name="Rectangle 193"/>
          <p:cNvSpPr>
            <a:spLocks noChangeArrowheads="1"/>
          </p:cNvSpPr>
          <p:nvPr/>
        </p:nvSpPr>
        <p:spPr bwMode="auto">
          <a:xfrm>
            <a:off x="5124450" y="3530600"/>
            <a:ext cx="2295525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74274" name="Text Box 194"/>
          <p:cNvSpPr txBox="1">
            <a:spLocks noChangeArrowheads="1"/>
          </p:cNvSpPr>
          <p:nvPr/>
        </p:nvSpPr>
        <p:spPr bwMode="auto">
          <a:xfrm>
            <a:off x="5146675" y="3146425"/>
            <a:ext cx="403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111</a:t>
            </a:r>
          </a:p>
        </p:txBody>
      </p:sp>
      <p:sp>
        <p:nvSpPr>
          <p:cNvPr id="174275" name="Text Box 195"/>
          <p:cNvSpPr txBox="1">
            <a:spLocks noChangeArrowheads="1"/>
          </p:cNvSpPr>
          <p:nvPr/>
        </p:nvSpPr>
        <p:spPr bwMode="auto">
          <a:xfrm>
            <a:off x="5843588" y="3135313"/>
            <a:ext cx="476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2222</a:t>
            </a:r>
          </a:p>
        </p:txBody>
      </p:sp>
      <p:sp>
        <p:nvSpPr>
          <p:cNvPr id="174276" name="Text Box 196"/>
          <p:cNvSpPr txBox="1">
            <a:spLocks noChangeArrowheads="1"/>
          </p:cNvSpPr>
          <p:nvPr/>
        </p:nvSpPr>
        <p:spPr bwMode="auto">
          <a:xfrm>
            <a:off x="5127625" y="3511550"/>
            <a:ext cx="7731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11</a:t>
            </a:r>
            <a:r>
              <a:rPr lang="ko-KR" altLang="en-US"/>
              <a:t>월 </a:t>
            </a:r>
            <a:r>
              <a:rPr lang="en-US" altLang="ko-KR"/>
              <a:t>21</a:t>
            </a:r>
            <a:r>
              <a:rPr lang="ko-KR" altLang="en-US"/>
              <a:t>일</a:t>
            </a:r>
          </a:p>
        </p:txBody>
      </p:sp>
      <p:sp>
        <p:nvSpPr>
          <p:cNvPr id="174277" name="AutoShape 147"/>
          <p:cNvSpPr>
            <a:spLocks noChangeArrowheads="1"/>
          </p:cNvSpPr>
          <p:nvPr/>
        </p:nvSpPr>
        <p:spPr bwMode="auto">
          <a:xfrm>
            <a:off x="6002338" y="3967163"/>
            <a:ext cx="504825" cy="238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목록으로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48449-8E99-45D4-9951-F00B5D3FBB30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428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H-4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422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운영자</a:t>
            </a:r>
            <a:r>
              <a:rPr lang="en-US" altLang="ko-KR"/>
              <a:t>/</a:t>
            </a:r>
            <a:r>
              <a:rPr lang="ko-KR" altLang="en-US"/>
              <a:t>알림마당 관리</a:t>
            </a:r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1647825" y="936625"/>
            <a:ext cx="1370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알림마당 목록조회</a:t>
            </a:r>
            <a:r>
              <a:rPr lang="en-US" altLang="ko-KR"/>
              <a:t>]</a:t>
            </a:r>
          </a:p>
        </p:txBody>
      </p:sp>
      <p:sp>
        <p:nvSpPr>
          <p:cNvPr id="175109" name="AutoShape 5"/>
          <p:cNvSpPr>
            <a:spLocks noChangeArrowheads="1"/>
          </p:cNvSpPr>
          <p:nvPr/>
        </p:nvSpPr>
        <p:spPr bwMode="auto">
          <a:xfrm>
            <a:off x="1633538" y="1628775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1797050" y="5724525"/>
            <a:ext cx="37721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 dirty="0"/>
              <a:t>1. </a:t>
            </a:r>
            <a:r>
              <a:rPr lang="en-US" altLang="ko-KR" sz="1000" dirty="0">
                <a:latin typeface="Times New Roman"/>
              </a:rPr>
              <a:t>“</a:t>
            </a:r>
            <a:r>
              <a:rPr lang="ko-KR" altLang="en-US" sz="1000" dirty="0" err="1"/>
              <a:t>제목</a:t>
            </a:r>
            <a:r>
              <a:rPr lang="ko-KR" altLang="en-US" sz="1000" dirty="0" err="1">
                <a:latin typeface="Times New Roman"/>
              </a:rPr>
              <a:t>”</a:t>
            </a:r>
            <a:r>
              <a:rPr lang="ko-KR" altLang="en-US" sz="1000" dirty="0" err="1"/>
              <a:t>을</a:t>
            </a:r>
            <a:r>
              <a:rPr lang="ko-KR" altLang="en-US" sz="1000" dirty="0"/>
              <a:t> 클릭하면 </a:t>
            </a:r>
            <a:r>
              <a:rPr lang="ko-KR" altLang="en-US" sz="1000" dirty="0" err="1"/>
              <a:t>알림마당</a:t>
            </a:r>
            <a:r>
              <a:rPr lang="ko-KR" altLang="en-US" sz="1000" dirty="0"/>
              <a:t> 조회</a:t>
            </a:r>
            <a:r>
              <a:rPr lang="en-US" altLang="ko-KR" sz="1000" dirty="0"/>
              <a:t>/</a:t>
            </a:r>
            <a:r>
              <a:rPr lang="ko-KR" altLang="en-US" sz="1000" dirty="0"/>
              <a:t>수정 화면</a:t>
            </a:r>
            <a:r>
              <a:rPr lang="en-US" altLang="ko-KR" sz="1000" dirty="0"/>
              <a:t>(H-5)</a:t>
            </a:r>
            <a:r>
              <a:rPr lang="ko-KR" altLang="en-US" sz="1000" dirty="0"/>
              <a:t>으로 이동</a:t>
            </a:r>
          </a:p>
          <a:p>
            <a:r>
              <a:rPr lang="en-US" altLang="ko-KR" sz="1000" dirty="0"/>
              <a:t>2. </a:t>
            </a:r>
            <a:r>
              <a:rPr lang="en-US" altLang="ko-KR" sz="1000" dirty="0">
                <a:latin typeface="Times New Roman"/>
              </a:rPr>
              <a:t>“</a:t>
            </a:r>
            <a:r>
              <a:rPr lang="ko-KR" altLang="en-US" sz="1000" dirty="0" err="1"/>
              <a:t>등록</a:t>
            </a:r>
            <a:r>
              <a:rPr lang="ko-KR" altLang="en-US" sz="1000" dirty="0" err="1">
                <a:latin typeface="Times New Roman"/>
              </a:rPr>
              <a:t>”</a:t>
            </a:r>
            <a:r>
              <a:rPr lang="ko-KR" altLang="en-US" sz="1000" dirty="0" err="1"/>
              <a:t>버튼을</a:t>
            </a:r>
            <a:r>
              <a:rPr lang="ko-KR" altLang="en-US" sz="1000" dirty="0"/>
              <a:t> 클릭하면 알림마다 등록화면</a:t>
            </a:r>
            <a:r>
              <a:rPr lang="en-US" altLang="ko-KR" sz="1000" dirty="0"/>
              <a:t>(H-5)</a:t>
            </a:r>
            <a:r>
              <a:rPr lang="ko-KR" altLang="en-US" sz="1000" dirty="0"/>
              <a:t>으로 이동 </a:t>
            </a:r>
          </a:p>
        </p:txBody>
      </p:sp>
      <p:graphicFrame>
        <p:nvGraphicFramePr>
          <p:cNvPr id="175145" name="Group 41"/>
          <p:cNvGraphicFramePr>
            <a:graphicFrameLocks noGrp="1"/>
          </p:cNvGraphicFramePr>
          <p:nvPr/>
        </p:nvGraphicFramePr>
        <p:xfrm>
          <a:off x="1989138" y="2324100"/>
          <a:ext cx="6838950" cy="1032448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전체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번호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     목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첨부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조회수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알림</a:t>
                      </a:r>
                      <a:r>
                        <a:rPr kumimoji="1" lang="en-US" altLang="ko-KR" sz="9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2010-11-10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알림</a:t>
                      </a:r>
                      <a:r>
                        <a:rPr kumimoji="1" lang="en-US" altLang="ko-KR" sz="9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2010-11-07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알림</a:t>
                      </a:r>
                      <a:r>
                        <a:rPr kumimoji="1" lang="en-US" altLang="ko-KR" sz="9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2010-11-15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5187" name="Group 657"/>
          <p:cNvGrpSpPr>
            <a:grpSpLocks/>
          </p:cNvGrpSpPr>
          <p:nvPr/>
        </p:nvGrpSpPr>
        <p:grpSpPr bwMode="auto">
          <a:xfrm>
            <a:off x="3924300" y="3676650"/>
            <a:ext cx="3182938" cy="231775"/>
            <a:chOff x="2016" y="1881"/>
            <a:chExt cx="2005" cy="146"/>
          </a:xfrm>
        </p:grpSpPr>
        <p:sp>
          <p:nvSpPr>
            <p:cNvPr id="175188" name="Text Box 658"/>
            <p:cNvSpPr txBox="1">
              <a:spLocks noChangeArrowheads="1"/>
            </p:cNvSpPr>
            <p:nvPr/>
          </p:nvSpPr>
          <p:spPr bwMode="auto">
            <a:xfrm>
              <a:off x="2316" y="1881"/>
              <a:ext cx="12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900"/>
                <a:t>[1][2][3][4][5][6][7][8][9][10]</a:t>
              </a:r>
            </a:p>
          </p:txBody>
        </p:sp>
        <p:sp>
          <p:nvSpPr>
            <p:cNvPr id="175189" name="Text Box 659"/>
            <p:cNvSpPr txBox="1">
              <a:spLocks noChangeArrowheads="1"/>
            </p:cNvSpPr>
            <p:nvPr/>
          </p:nvSpPr>
          <p:spPr bwMode="auto">
            <a:xfrm>
              <a:off x="2016" y="1883"/>
              <a:ext cx="3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900"/>
                <a:t>&lt;&lt; </a:t>
              </a:r>
              <a:r>
                <a:rPr lang="ko-KR" altLang="en-US" sz="900"/>
                <a:t>이전</a:t>
              </a:r>
            </a:p>
          </p:txBody>
        </p:sp>
        <p:sp>
          <p:nvSpPr>
            <p:cNvPr id="175190" name="Text Box 660"/>
            <p:cNvSpPr txBox="1">
              <a:spLocks noChangeArrowheads="1"/>
            </p:cNvSpPr>
            <p:nvPr/>
          </p:nvSpPr>
          <p:spPr bwMode="auto">
            <a:xfrm>
              <a:off x="3647" y="1883"/>
              <a:ext cx="3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sz="900"/>
                <a:t>다음 </a:t>
              </a:r>
              <a:r>
                <a:rPr lang="en-US" altLang="ko-KR" sz="900"/>
                <a:t>&gt;&gt;</a:t>
              </a:r>
            </a:p>
          </p:txBody>
        </p:sp>
      </p:grpSp>
      <p:sp>
        <p:nvSpPr>
          <p:cNvPr id="175193" name="AutoShape 673"/>
          <p:cNvSpPr>
            <a:spLocks noChangeArrowheads="1"/>
          </p:cNvSpPr>
          <p:nvPr/>
        </p:nvSpPr>
        <p:spPr bwMode="auto">
          <a:xfrm>
            <a:off x="8027988" y="1773238"/>
            <a:ext cx="360362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등록</a:t>
            </a:r>
          </a:p>
        </p:txBody>
      </p:sp>
      <p:sp>
        <p:nvSpPr>
          <p:cNvPr id="175194" name="AutoShape 674"/>
          <p:cNvSpPr>
            <a:spLocks noChangeArrowheads="1"/>
          </p:cNvSpPr>
          <p:nvPr/>
        </p:nvSpPr>
        <p:spPr bwMode="auto">
          <a:xfrm>
            <a:off x="8493125" y="1773238"/>
            <a:ext cx="360363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삭제</a:t>
            </a:r>
          </a:p>
        </p:txBody>
      </p:sp>
      <p:sp>
        <p:nvSpPr>
          <p:cNvPr id="175195" name="Rectangle 675"/>
          <p:cNvSpPr>
            <a:spLocks noChangeArrowheads="1"/>
          </p:cNvSpPr>
          <p:nvPr/>
        </p:nvSpPr>
        <p:spPr bwMode="auto">
          <a:xfrm>
            <a:off x="2025650" y="2366963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175196" name="Rectangle 676"/>
          <p:cNvSpPr>
            <a:spLocks noChangeArrowheads="1"/>
          </p:cNvSpPr>
          <p:nvPr/>
        </p:nvSpPr>
        <p:spPr bwMode="auto">
          <a:xfrm>
            <a:off x="2151063" y="2613025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175197" name="Rectangle 677"/>
          <p:cNvSpPr>
            <a:spLocks noChangeArrowheads="1"/>
          </p:cNvSpPr>
          <p:nvPr/>
        </p:nvSpPr>
        <p:spPr bwMode="auto">
          <a:xfrm>
            <a:off x="2151063" y="2895600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175198" name="Rectangle 678"/>
          <p:cNvSpPr>
            <a:spLocks noChangeArrowheads="1"/>
          </p:cNvSpPr>
          <p:nvPr/>
        </p:nvSpPr>
        <p:spPr bwMode="auto">
          <a:xfrm>
            <a:off x="2151063" y="3168650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pic>
        <p:nvPicPr>
          <p:cNvPr id="175200" name="Picture 96" descr="클립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2574925"/>
            <a:ext cx="88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201" name="Picture 97" descr="클립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3106738"/>
            <a:ext cx="88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4F31-872F-4243-8DF2-97F532021565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428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H-5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422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운영자</a:t>
            </a:r>
            <a:r>
              <a:rPr lang="en-US" altLang="ko-KR"/>
              <a:t>/</a:t>
            </a:r>
            <a:r>
              <a:rPr lang="ko-KR" altLang="en-US"/>
              <a:t>알림마당 관리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1647825" y="936625"/>
            <a:ext cx="1422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알림마당 조회</a:t>
            </a:r>
            <a:r>
              <a:rPr lang="en-US" altLang="ko-KR"/>
              <a:t>/</a:t>
            </a:r>
            <a:r>
              <a:rPr lang="ko-KR" altLang="en-US"/>
              <a:t>수정</a:t>
            </a:r>
            <a:r>
              <a:rPr lang="en-US" altLang="ko-KR"/>
              <a:t>]</a:t>
            </a:r>
          </a:p>
        </p:txBody>
      </p:sp>
      <p:sp>
        <p:nvSpPr>
          <p:cNvPr id="176133" name="AutoShape 5"/>
          <p:cNvSpPr>
            <a:spLocks noChangeArrowheads="1"/>
          </p:cNvSpPr>
          <p:nvPr/>
        </p:nvSpPr>
        <p:spPr bwMode="auto">
          <a:xfrm>
            <a:off x="1633538" y="1628775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1797050" y="5715000"/>
            <a:ext cx="342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1. </a:t>
            </a:r>
          </a:p>
        </p:txBody>
      </p:sp>
      <p:sp>
        <p:nvSpPr>
          <p:cNvPr id="176135" name="AutoShape 92"/>
          <p:cNvSpPr>
            <a:spLocks noChangeArrowheads="1"/>
          </p:cNvSpPr>
          <p:nvPr/>
        </p:nvSpPr>
        <p:spPr bwMode="auto">
          <a:xfrm>
            <a:off x="7918450" y="1089025"/>
            <a:ext cx="541338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목록으로</a:t>
            </a:r>
          </a:p>
        </p:txBody>
      </p:sp>
      <p:sp>
        <p:nvSpPr>
          <p:cNvPr id="176136" name="AutoShape 93"/>
          <p:cNvSpPr>
            <a:spLocks noChangeArrowheads="1"/>
          </p:cNvSpPr>
          <p:nvPr/>
        </p:nvSpPr>
        <p:spPr bwMode="auto">
          <a:xfrm>
            <a:off x="5668963" y="1089025"/>
            <a:ext cx="576262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수정</a:t>
            </a:r>
          </a:p>
        </p:txBody>
      </p:sp>
      <p:sp>
        <p:nvSpPr>
          <p:cNvPr id="176137" name="AutoShape 94"/>
          <p:cNvSpPr>
            <a:spLocks noChangeArrowheads="1"/>
          </p:cNvSpPr>
          <p:nvPr/>
        </p:nvSpPr>
        <p:spPr bwMode="auto">
          <a:xfrm>
            <a:off x="7175500" y="1089025"/>
            <a:ext cx="576263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삭제</a:t>
            </a:r>
          </a:p>
        </p:txBody>
      </p:sp>
      <p:sp>
        <p:nvSpPr>
          <p:cNvPr id="176138" name="AutoShape 95"/>
          <p:cNvSpPr>
            <a:spLocks noChangeArrowheads="1"/>
          </p:cNvSpPr>
          <p:nvPr/>
        </p:nvSpPr>
        <p:spPr bwMode="auto">
          <a:xfrm>
            <a:off x="6424613" y="1093788"/>
            <a:ext cx="576262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취소</a:t>
            </a:r>
          </a:p>
        </p:txBody>
      </p:sp>
      <p:sp>
        <p:nvSpPr>
          <p:cNvPr id="176139" name="Rectangle 97"/>
          <p:cNvSpPr>
            <a:spLocks noChangeArrowheads="1"/>
          </p:cNvSpPr>
          <p:nvPr/>
        </p:nvSpPr>
        <p:spPr bwMode="auto">
          <a:xfrm>
            <a:off x="2987675" y="1595438"/>
            <a:ext cx="5616575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176140" name="AutoShape 98"/>
          <p:cNvSpPr>
            <a:spLocks noChangeArrowheads="1"/>
          </p:cNvSpPr>
          <p:nvPr/>
        </p:nvSpPr>
        <p:spPr bwMode="auto">
          <a:xfrm>
            <a:off x="1979613" y="1441450"/>
            <a:ext cx="6840537" cy="38877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endParaRPr lang="ko-KR" altLang="ko-KR" sz="1000"/>
          </a:p>
        </p:txBody>
      </p:sp>
      <p:pic>
        <p:nvPicPr>
          <p:cNvPr id="176141" name="Picture 99" descr="첨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519488"/>
            <a:ext cx="1714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42" name="Text Box 100"/>
          <p:cNvSpPr txBox="1">
            <a:spLocks noChangeArrowheads="1"/>
          </p:cNvSpPr>
          <p:nvPr/>
        </p:nvSpPr>
        <p:spPr bwMode="auto">
          <a:xfrm>
            <a:off x="2070100" y="1557338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제목</a:t>
            </a:r>
          </a:p>
        </p:txBody>
      </p:sp>
      <p:sp>
        <p:nvSpPr>
          <p:cNvPr id="176143" name="Text Box 101"/>
          <p:cNvSpPr txBox="1">
            <a:spLocks noChangeArrowheads="1"/>
          </p:cNvSpPr>
          <p:nvPr/>
        </p:nvSpPr>
        <p:spPr bwMode="auto">
          <a:xfrm>
            <a:off x="2397125" y="3462338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/>
              <a:t>첨부파일</a:t>
            </a:r>
          </a:p>
        </p:txBody>
      </p:sp>
      <p:sp>
        <p:nvSpPr>
          <p:cNvPr id="176144" name="Rectangle 102"/>
          <p:cNvSpPr>
            <a:spLocks noChangeArrowheads="1"/>
          </p:cNvSpPr>
          <p:nvPr/>
        </p:nvSpPr>
        <p:spPr bwMode="auto">
          <a:xfrm>
            <a:off x="2982913" y="1893888"/>
            <a:ext cx="5616575" cy="1241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176145" name="Text Box 103"/>
          <p:cNvSpPr txBox="1">
            <a:spLocks noChangeArrowheads="1"/>
          </p:cNvSpPr>
          <p:nvPr/>
        </p:nvSpPr>
        <p:spPr bwMode="auto">
          <a:xfrm>
            <a:off x="2079625" y="1839913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내용</a:t>
            </a:r>
          </a:p>
        </p:txBody>
      </p:sp>
      <p:sp>
        <p:nvSpPr>
          <p:cNvPr id="176146" name="AutoShape 104"/>
          <p:cNvSpPr>
            <a:spLocks noChangeArrowheads="1"/>
          </p:cNvSpPr>
          <p:nvPr/>
        </p:nvSpPr>
        <p:spPr bwMode="auto">
          <a:xfrm>
            <a:off x="3059113" y="3475038"/>
            <a:ext cx="576262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추가</a:t>
            </a:r>
          </a:p>
        </p:txBody>
      </p:sp>
      <p:graphicFrame>
        <p:nvGraphicFramePr>
          <p:cNvPr id="156777" name="Group 105"/>
          <p:cNvGraphicFramePr>
            <a:graphicFrameLocks noGrp="1"/>
          </p:cNvGraphicFramePr>
          <p:nvPr/>
        </p:nvGraphicFramePr>
        <p:xfrm>
          <a:off x="2555875" y="3744913"/>
          <a:ext cx="5616575" cy="730823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번호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첨부파일명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Aaaaaaaaaa.pdf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bbbbbbbbb.Ppt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6165" name="AutoShape 123"/>
          <p:cNvSpPr>
            <a:spLocks noChangeArrowheads="1"/>
          </p:cNvSpPr>
          <p:nvPr/>
        </p:nvSpPr>
        <p:spPr bwMode="auto">
          <a:xfrm>
            <a:off x="7432675" y="3989388"/>
            <a:ext cx="576263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900"/>
              <a:t>DEL</a:t>
            </a:r>
          </a:p>
        </p:txBody>
      </p:sp>
      <p:sp>
        <p:nvSpPr>
          <p:cNvPr id="176166" name="AutoShape 124"/>
          <p:cNvSpPr>
            <a:spLocks noChangeArrowheads="1"/>
          </p:cNvSpPr>
          <p:nvPr/>
        </p:nvSpPr>
        <p:spPr bwMode="auto">
          <a:xfrm>
            <a:off x="7432675" y="4235450"/>
            <a:ext cx="576263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900"/>
              <a:t>DEL</a:t>
            </a:r>
          </a:p>
        </p:txBody>
      </p:sp>
      <p:sp>
        <p:nvSpPr>
          <p:cNvPr id="176167" name="Text Box 125"/>
          <p:cNvSpPr txBox="1">
            <a:spLocks noChangeArrowheads="1"/>
          </p:cNvSpPr>
          <p:nvPr/>
        </p:nvSpPr>
        <p:spPr bwMode="auto">
          <a:xfrm>
            <a:off x="2411413" y="4681538"/>
            <a:ext cx="54006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/>
              <a:t>윗글     </a:t>
            </a:r>
            <a:r>
              <a:rPr lang="en-US" altLang="ko-KR" sz="1000"/>
              <a:t>aaaaaaaaaaaaaaaaaaaaaaaaaaaaaaaaaaaaaaaaaaaaaaaaaa</a:t>
            </a:r>
          </a:p>
          <a:p>
            <a:endParaRPr lang="en-US" altLang="ko-KR" sz="1000"/>
          </a:p>
          <a:p>
            <a:r>
              <a:rPr lang="ko-KR" altLang="en-US" sz="1000"/>
              <a:t>아랫글  </a:t>
            </a:r>
            <a:r>
              <a:rPr lang="en-US" altLang="ko-KR" sz="1000"/>
              <a:t>bbbbbbbbbbbbbbbbbbbbbbbbbbbbbbbbbbbbbbbbbbbbbbbbbbbbbbbbbbb</a:t>
            </a:r>
          </a:p>
        </p:txBody>
      </p:sp>
      <p:sp>
        <p:nvSpPr>
          <p:cNvPr id="176168" name="Line 126"/>
          <p:cNvSpPr>
            <a:spLocks noChangeShapeType="1"/>
          </p:cNvSpPr>
          <p:nvPr/>
        </p:nvSpPr>
        <p:spPr bwMode="auto">
          <a:xfrm>
            <a:off x="2484438" y="4964113"/>
            <a:ext cx="6119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6169" name="Text Box 128"/>
          <p:cNvSpPr txBox="1">
            <a:spLocks noChangeArrowheads="1"/>
          </p:cNvSpPr>
          <p:nvPr/>
        </p:nvSpPr>
        <p:spPr bwMode="auto">
          <a:xfrm>
            <a:off x="2070100" y="3208338"/>
            <a:ext cx="2573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등록일       </a:t>
            </a:r>
            <a:r>
              <a:rPr lang="en-US" altLang="ko-KR" sz="1000"/>
              <a:t>2010-11-10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946F0-DFC7-4098-8254-AACB81F7EE53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428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H-6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422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운영자</a:t>
            </a:r>
            <a:r>
              <a:rPr lang="en-US" altLang="ko-KR"/>
              <a:t>/</a:t>
            </a:r>
            <a:r>
              <a:rPr lang="ko-KR" altLang="en-US"/>
              <a:t>알림마당 관리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647825" y="936625"/>
            <a:ext cx="1116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알림마당 등록</a:t>
            </a:r>
            <a:r>
              <a:rPr lang="en-US" altLang="ko-KR"/>
              <a:t>]</a:t>
            </a:r>
          </a:p>
        </p:txBody>
      </p:sp>
      <p:sp>
        <p:nvSpPr>
          <p:cNvPr id="178181" name="AutoShape 5"/>
          <p:cNvSpPr>
            <a:spLocks noChangeArrowheads="1"/>
          </p:cNvSpPr>
          <p:nvPr/>
        </p:nvSpPr>
        <p:spPr bwMode="auto">
          <a:xfrm>
            <a:off x="1633538" y="1628775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1797050" y="5724525"/>
            <a:ext cx="6102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 b="1" u="sng"/>
              <a:t>1. </a:t>
            </a:r>
            <a:r>
              <a:rPr lang="en-US" altLang="ko-KR" sz="1000" b="1" u="sng">
                <a:latin typeface="Times New Roman"/>
              </a:rPr>
              <a:t>“</a:t>
            </a:r>
            <a:r>
              <a:rPr lang="ko-KR" altLang="en-US" sz="1000" b="1" u="sng"/>
              <a:t>트위터</a:t>
            </a:r>
            <a:r>
              <a:rPr lang="en-US" altLang="ko-KR" sz="1000" b="1" u="sng"/>
              <a:t>, FaceBook</a:t>
            </a:r>
            <a:r>
              <a:rPr lang="ko-KR" altLang="en-US" sz="1000" b="1" u="sng"/>
              <a:t>으로 정보 전송</a:t>
            </a:r>
            <a:r>
              <a:rPr lang="ko-KR" altLang="en-US" sz="1000" b="1" u="sng">
                <a:latin typeface="Times New Roman"/>
              </a:rPr>
              <a:t>“</a:t>
            </a:r>
            <a:r>
              <a:rPr lang="ko-KR" altLang="en-US" sz="1000" b="1" u="sng"/>
              <a:t> 체크하면 트위터</a:t>
            </a:r>
            <a:r>
              <a:rPr lang="en-US" altLang="ko-KR" sz="1000" b="1" u="sng"/>
              <a:t>, Face Book</a:t>
            </a:r>
            <a:r>
              <a:rPr lang="ko-KR" altLang="en-US" sz="1000" b="1" u="sng"/>
              <a:t>으로 </a:t>
            </a:r>
            <a:r>
              <a:rPr lang="ko-KR" altLang="en-US" sz="1000" b="1" u="sng">
                <a:latin typeface="Times New Roman"/>
              </a:rPr>
              <a:t>“</a:t>
            </a:r>
            <a:r>
              <a:rPr lang="en-US" altLang="ko-KR" sz="1000" b="1" u="sng"/>
              <a:t>[</a:t>
            </a:r>
            <a:r>
              <a:rPr lang="ko-KR" altLang="en-US" sz="1000" b="1" u="sng"/>
              <a:t>알림</a:t>
            </a:r>
            <a:r>
              <a:rPr lang="en-US" altLang="ko-KR" sz="1000" b="1" u="sng"/>
              <a:t>]</a:t>
            </a:r>
            <a:r>
              <a:rPr lang="ko-KR" altLang="en-US" sz="1000" b="1" u="sng"/>
              <a:t>제목</a:t>
            </a:r>
            <a:r>
              <a:rPr lang="ko-KR" altLang="en-US" sz="1000" b="1" u="sng">
                <a:latin typeface="Times New Roman"/>
              </a:rPr>
              <a:t>”</a:t>
            </a:r>
            <a:r>
              <a:rPr lang="ko-KR" altLang="en-US" sz="1000" b="1" u="sng"/>
              <a:t> 형태로 정보 전달 </a:t>
            </a: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2987675" y="1608138"/>
            <a:ext cx="5616575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178184" name="AutoShape 8"/>
          <p:cNvSpPr>
            <a:spLocks noChangeArrowheads="1"/>
          </p:cNvSpPr>
          <p:nvPr/>
        </p:nvSpPr>
        <p:spPr bwMode="auto">
          <a:xfrm>
            <a:off x="7812088" y="1100138"/>
            <a:ext cx="541337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목록으로</a:t>
            </a:r>
          </a:p>
        </p:txBody>
      </p:sp>
      <p:sp>
        <p:nvSpPr>
          <p:cNvPr id="178185" name="AutoShape 9"/>
          <p:cNvSpPr>
            <a:spLocks noChangeArrowheads="1"/>
          </p:cNvSpPr>
          <p:nvPr/>
        </p:nvSpPr>
        <p:spPr bwMode="auto">
          <a:xfrm>
            <a:off x="1979613" y="1458913"/>
            <a:ext cx="6840537" cy="377031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178186" name="AutoShape 10"/>
          <p:cNvSpPr>
            <a:spLocks noChangeArrowheads="1"/>
          </p:cNvSpPr>
          <p:nvPr/>
        </p:nvSpPr>
        <p:spPr bwMode="auto">
          <a:xfrm>
            <a:off x="6300788" y="1100138"/>
            <a:ext cx="576262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등록</a:t>
            </a:r>
          </a:p>
        </p:txBody>
      </p:sp>
      <p:pic>
        <p:nvPicPr>
          <p:cNvPr id="178187" name="Picture 22" descr="첨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879850"/>
            <a:ext cx="1714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188" name="AutoShape 23"/>
          <p:cNvSpPr>
            <a:spLocks noChangeArrowheads="1"/>
          </p:cNvSpPr>
          <p:nvPr/>
        </p:nvSpPr>
        <p:spPr bwMode="auto">
          <a:xfrm>
            <a:off x="7019925" y="1100138"/>
            <a:ext cx="576263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취소</a:t>
            </a:r>
          </a:p>
        </p:txBody>
      </p:sp>
      <p:sp>
        <p:nvSpPr>
          <p:cNvPr id="178189" name="Text Box 24"/>
          <p:cNvSpPr txBox="1">
            <a:spLocks noChangeArrowheads="1"/>
          </p:cNvSpPr>
          <p:nvPr/>
        </p:nvSpPr>
        <p:spPr bwMode="auto">
          <a:xfrm>
            <a:off x="2070100" y="1570038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제목</a:t>
            </a:r>
          </a:p>
        </p:txBody>
      </p:sp>
      <p:sp>
        <p:nvSpPr>
          <p:cNvPr id="178190" name="Text Box 25"/>
          <p:cNvSpPr txBox="1">
            <a:spLocks noChangeArrowheads="1"/>
          </p:cNvSpPr>
          <p:nvPr/>
        </p:nvSpPr>
        <p:spPr bwMode="auto">
          <a:xfrm>
            <a:off x="2397125" y="3822700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/>
              <a:t>첨부파일</a:t>
            </a:r>
          </a:p>
        </p:txBody>
      </p:sp>
      <p:sp>
        <p:nvSpPr>
          <p:cNvPr id="178191" name="Rectangle 26"/>
          <p:cNvSpPr>
            <a:spLocks noChangeArrowheads="1"/>
          </p:cNvSpPr>
          <p:nvPr/>
        </p:nvSpPr>
        <p:spPr bwMode="auto">
          <a:xfrm>
            <a:off x="2982913" y="1984375"/>
            <a:ext cx="5616575" cy="173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178192" name="Text Box 27"/>
          <p:cNvSpPr txBox="1">
            <a:spLocks noChangeArrowheads="1"/>
          </p:cNvSpPr>
          <p:nvPr/>
        </p:nvSpPr>
        <p:spPr bwMode="auto">
          <a:xfrm>
            <a:off x="2079625" y="1930400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내용</a:t>
            </a:r>
          </a:p>
        </p:txBody>
      </p:sp>
      <p:sp>
        <p:nvSpPr>
          <p:cNvPr id="178193" name="AutoShape 28"/>
          <p:cNvSpPr>
            <a:spLocks noChangeArrowheads="1"/>
          </p:cNvSpPr>
          <p:nvPr/>
        </p:nvSpPr>
        <p:spPr bwMode="auto">
          <a:xfrm>
            <a:off x="3059113" y="3835400"/>
            <a:ext cx="576262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추가</a:t>
            </a:r>
          </a:p>
        </p:txBody>
      </p:sp>
      <p:graphicFrame>
        <p:nvGraphicFramePr>
          <p:cNvPr id="164893" name="Group 29"/>
          <p:cNvGraphicFramePr>
            <a:graphicFrameLocks noGrp="1"/>
          </p:cNvGraphicFramePr>
          <p:nvPr/>
        </p:nvGraphicFramePr>
        <p:xfrm>
          <a:off x="2555875" y="4105275"/>
          <a:ext cx="5616575" cy="730823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번호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첨부파일명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Aaaaaaaaaa.pdf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bbbbbbbbb.Ppt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8212" name="AutoShape 47"/>
          <p:cNvSpPr>
            <a:spLocks noChangeArrowheads="1"/>
          </p:cNvSpPr>
          <p:nvPr/>
        </p:nvSpPr>
        <p:spPr bwMode="auto">
          <a:xfrm>
            <a:off x="7432675" y="4349750"/>
            <a:ext cx="576263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900"/>
              <a:t>DEL</a:t>
            </a:r>
          </a:p>
        </p:txBody>
      </p:sp>
      <p:sp>
        <p:nvSpPr>
          <p:cNvPr id="178213" name="AutoShape 48"/>
          <p:cNvSpPr>
            <a:spLocks noChangeArrowheads="1"/>
          </p:cNvSpPr>
          <p:nvPr/>
        </p:nvSpPr>
        <p:spPr bwMode="auto">
          <a:xfrm>
            <a:off x="7432675" y="4595813"/>
            <a:ext cx="576263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900"/>
              <a:t>DEL</a:t>
            </a:r>
          </a:p>
        </p:txBody>
      </p:sp>
      <p:sp>
        <p:nvSpPr>
          <p:cNvPr id="178214" name="AutoShape 8"/>
          <p:cNvSpPr>
            <a:spLocks noChangeArrowheads="1"/>
          </p:cNvSpPr>
          <p:nvPr/>
        </p:nvSpPr>
        <p:spPr bwMode="auto">
          <a:xfrm>
            <a:off x="5765800" y="5257800"/>
            <a:ext cx="541338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목록으로</a:t>
            </a:r>
          </a:p>
        </p:txBody>
      </p:sp>
      <p:sp>
        <p:nvSpPr>
          <p:cNvPr id="178215" name="AutoShape 10"/>
          <p:cNvSpPr>
            <a:spLocks noChangeArrowheads="1"/>
          </p:cNvSpPr>
          <p:nvPr/>
        </p:nvSpPr>
        <p:spPr bwMode="auto">
          <a:xfrm>
            <a:off x="4254500" y="5257800"/>
            <a:ext cx="576263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등록</a:t>
            </a:r>
          </a:p>
        </p:txBody>
      </p:sp>
      <p:sp>
        <p:nvSpPr>
          <p:cNvPr id="178216" name="AutoShape 23"/>
          <p:cNvSpPr>
            <a:spLocks noChangeArrowheads="1"/>
          </p:cNvSpPr>
          <p:nvPr/>
        </p:nvSpPr>
        <p:spPr bwMode="auto">
          <a:xfrm>
            <a:off x="4973638" y="5257800"/>
            <a:ext cx="576262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취소</a:t>
            </a:r>
          </a:p>
        </p:txBody>
      </p:sp>
      <p:sp>
        <p:nvSpPr>
          <p:cNvPr id="178217" name="Rectangle 41"/>
          <p:cNvSpPr>
            <a:spLocks noChangeArrowheads="1"/>
          </p:cNvSpPr>
          <p:nvPr/>
        </p:nvSpPr>
        <p:spPr bwMode="auto">
          <a:xfrm>
            <a:off x="2330450" y="49498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8218" name="Text Box 42"/>
          <p:cNvSpPr txBox="1">
            <a:spLocks noChangeArrowheads="1"/>
          </p:cNvSpPr>
          <p:nvPr/>
        </p:nvSpPr>
        <p:spPr bwMode="auto">
          <a:xfrm>
            <a:off x="2455863" y="4903788"/>
            <a:ext cx="19034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/>
              <a:t>트위터</a:t>
            </a:r>
            <a:r>
              <a:rPr lang="en-US" altLang="ko-KR" sz="900" dirty="0"/>
              <a:t>, </a:t>
            </a:r>
            <a:r>
              <a:rPr lang="en-US" altLang="ko-KR" sz="900" dirty="0" err="1"/>
              <a:t>FaceBook</a:t>
            </a:r>
            <a:r>
              <a:rPr lang="ko-KR" altLang="en-US" sz="900" dirty="0"/>
              <a:t>으로 정보 전송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802-F5BB-4A27-AB99-A6885044278D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501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H-14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1255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사용자</a:t>
            </a:r>
            <a:r>
              <a:rPr lang="en-US" altLang="ko-KR"/>
              <a:t>/</a:t>
            </a:r>
            <a:r>
              <a:rPr lang="ko-KR" altLang="en-US"/>
              <a:t>회원가입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1647825" y="936625"/>
            <a:ext cx="862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회원 가입</a:t>
            </a:r>
            <a:r>
              <a:rPr lang="en-US" altLang="ko-KR"/>
              <a:t>]</a:t>
            </a:r>
          </a:p>
        </p:txBody>
      </p:sp>
      <p:sp>
        <p:nvSpPr>
          <p:cNvPr id="185349" name="AutoShape 5"/>
          <p:cNvSpPr>
            <a:spLocks noChangeArrowheads="1"/>
          </p:cNvSpPr>
          <p:nvPr/>
        </p:nvSpPr>
        <p:spPr bwMode="auto">
          <a:xfrm>
            <a:off x="1633538" y="3573463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1797050" y="5743575"/>
            <a:ext cx="5797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1. </a:t>
            </a:r>
            <a:r>
              <a:rPr lang="ko-KR" altLang="en-US" sz="1000"/>
              <a:t>회원가입시 자료 다운시 </a:t>
            </a:r>
            <a:r>
              <a:rPr lang="ko-KR" altLang="en-US" sz="1000">
                <a:latin typeface="Times New Roman"/>
              </a:rPr>
              <a:t>“</a:t>
            </a:r>
            <a:r>
              <a:rPr lang="ko-KR" altLang="en-US" sz="1000"/>
              <a:t>비회원</a:t>
            </a:r>
            <a:r>
              <a:rPr lang="ko-KR" altLang="en-US" sz="1000">
                <a:latin typeface="Times New Roman"/>
              </a:rPr>
              <a:t>”</a:t>
            </a:r>
            <a:r>
              <a:rPr lang="ko-KR" altLang="en-US" sz="1000"/>
              <a:t>으로 등록되었을 경우 회원전환 메시지를 </a:t>
            </a:r>
            <a:r>
              <a:rPr lang="en-US" altLang="ko-KR" sz="1000"/>
              <a:t>Popup</a:t>
            </a:r>
            <a:r>
              <a:rPr lang="ko-KR" altLang="en-US" sz="1000"/>
              <a:t>창으로 띄우고</a:t>
            </a:r>
          </a:p>
          <a:p>
            <a:r>
              <a:rPr lang="ko-KR" altLang="en-US" sz="1000"/>
              <a:t>    </a:t>
            </a:r>
            <a:r>
              <a:rPr lang="en-US" altLang="ko-KR" sz="1000"/>
              <a:t>DB</a:t>
            </a:r>
            <a:r>
              <a:rPr lang="ko-KR" altLang="en-US" sz="1000"/>
              <a:t>에서 회원으로 전환되어야 함</a:t>
            </a:r>
            <a:r>
              <a:rPr lang="en-US" altLang="ko-KR" sz="1000"/>
              <a:t>.</a:t>
            </a:r>
          </a:p>
        </p:txBody>
      </p:sp>
      <p:graphicFrame>
        <p:nvGraphicFramePr>
          <p:cNvPr id="185355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7562"/>
              </p:ext>
            </p:extLst>
          </p:nvPr>
        </p:nvGraphicFramePr>
        <p:xfrm>
          <a:off x="2844825" y="1825767"/>
          <a:ext cx="4968875" cy="1816102"/>
        </p:xfrm>
        <a:graphic>
          <a:graphicData uri="http://schemas.openxmlformats.org/drawingml/2006/table">
            <a:tbl>
              <a:tblPr/>
              <a:tblGrid>
                <a:gridCol w="1243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패스워드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패스워드 확인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성명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연락처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찾기 힌트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5379" name="Rectangle 35"/>
          <p:cNvSpPr>
            <a:spLocks noChangeArrowheads="1"/>
          </p:cNvSpPr>
          <p:nvPr/>
        </p:nvSpPr>
        <p:spPr bwMode="auto">
          <a:xfrm>
            <a:off x="4218013" y="1902449"/>
            <a:ext cx="935038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pic>
        <p:nvPicPr>
          <p:cNvPr id="185380" name="Picture 36" descr="버튼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63" y="1902449"/>
            <a:ext cx="504825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381" name="Text Box 37"/>
          <p:cNvSpPr txBox="1">
            <a:spLocks noChangeArrowheads="1"/>
          </p:cNvSpPr>
          <p:nvPr/>
        </p:nvSpPr>
        <p:spPr bwMode="auto">
          <a:xfrm>
            <a:off x="5087963" y="1869112"/>
            <a:ext cx="336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@</a:t>
            </a:r>
          </a:p>
        </p:txBody>
      </p:sp>
      <p:sp>
        <p:nvSpPr>
          <p:cNvPr id="185382" name="Rectangle 38"/>
          <p:cNvSpPr>
            <a:spLocks noChangeArrowheads="1"/>
          </p:cNvSpPr>
          <p:nvPr/>
        </p:nvSpPr>
        <p:spPr bwMode="auto">
          <a:xfrm>
            <a:off x="4214838" y="2262812"/>
            <a:ext cx="935038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85383" name="Rectangle 39"/>
          <p:cNvSpPr>
            <a:spLocks noChangeArrowheads="1"/>
          </p:cNvSpPr>
          <p:nvPr/>
        </p:nvSpPr>
        <p:spPr bwMode="auto">
          <a:xfrm>
            <a:off x="6667526" y="2262812"/>
            <a:ext cx="935037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pic>
        <p:nvPicPr>
          <p:cNvPr id="185384" name="Picture 40" descr="버튼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88" y="2978774"/>
            <a:ext cx="582613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385" name="Rectangle 41"/>
          <p:cNvSpPr>
            <a:spLocks noChangeArrowheads="1"/>
          </p:cNvSpPr>
          <p:nvPr/>
        </p:nvSpPr>
        <p:spPr bwMode="auto">
          <a:xfrm>
            <a:off x="4219601" y="2632699"/>
            <a:ext cx="1727200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85386" name="Rectangle 42"/>
          <p:cNvSpPr>
            <a:spLocks noChangeArrowheads="1"/>
          </p:cNvSpPr>
          <p:nvPr/>
        </p:nvSpPr>
        <p:spPr bwMode="auto">
          <a:xfrm>
            <a:off x="5010176" y="2981949"/>
            <a:ext cx="503237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85387" name="Rectangle 43"/>
          <p:cNvSpPr>
            <a:spLocks noChangeArrowheads="1"/>
          </p:cNvSpPr>
          <p:nvPr/>
        </p:nvSpPr>
        <p:spPr bwMode="auto">
          <a:xfrm>
            <a:off x="5729313" y="2981949"/>
            <a:ext cx="503238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85388" name="AutoShape 147"/>
          <p:cNvSpPr>
            <a:spLocks noChangeArrowheads="1"/>
          </p:cNvSpPr>
          <p:nvPr/>
        </p:nvSpPr>
        <p:spPr bwMode="auto">
          <a:xfrm>
            <a:off x="4721251" y="3824912"/>
            <a:ext cx="504825" cy="238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가입하기</a:t>
            </a:r>
          </a:p>
        </p:txBody>
      </p:sp>
      <p:sp>
        <p:nvSpPr>
          <p:cNvPr id="185389" name="AutoShape 147"/>
          <p:cNvSpPr>
            <a:spLocks noChangeArrowheads="1"/>
          </p:cNvSpPr>
          <p:nvPr/>
        </p:nvSpPr>
        <p:spPr bwMode="auto">
          <a:xfrm>
            <a:off x="5513413" y="3824912"/>
            <a:ext cx="504825" cy="238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취소</a:t>
            </a:r>
          </a:p>
        </p:txBody>
      </p:sp>
      <p:pic>
        <p:nvPicPr>
          <p:cNvPr id="185390" name="Picture 46" descr="버튼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013" y="3332787"/>
            <a:ext cx="582613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391" name="Rectangle 47"/>
          <p:cNvSpPr>
            <a:spLocks noChangeArrowheads="1"/>
          </p:cNvSpPr>
          <p:nvPr/>
        </p:nvSpPr>
        <p:spPr bwMode="auto">
          <a:xfrm>
            <a:off x="5019701" y="3345487"/>
            <a:ext cx="2295525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85394" name="Text Box 50"/>
          <p:cNvSpPr txBox="1">
            <a:spLocks noChangeArrowheads="1"/>
          </p:cNvSpPr>
          <p:nvPr/>
        </p:nvSpPr>
        <p:spPr bwMode="auto">
          <a:xfrm>
            <a:off x="4749826" y="2958137"/>
            <a:ext cx="279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-</a:t>
            </a:r>
          </a:p>
        </p:txBody>
      </p:sp>
      <p:sp>
        <p:nvSpPr>
          <p:cNvPr id="185395" name="Text Box 51"/>
          <p:cNvSpPr txBox="1">
            <a:spLocks noChangeArrowheads="1"/>
          </p:cNvSpPr>
          <p:nvPr/>
        </p:nvSpPr>
        <p:spPr bwMode="auto">
          <a:xfrm>
            <a:off x="5489601" y="2951787"/>
            <a:ext cx="279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-</a:t>
            </a:r>
          </a:p>
        </p:txBody>
      </p:sp>
      <p:sp>
        <p:nvSpPr>
          <p:cNvPr id="185400" name="Rectangle 56"/>
          <p:cNvSpPr>
            <a:spLocks noChangeArrowheads="1"/>
          </p:cNvSpPr>
          <p:nvPr/>
        </p:nvSpPr>
        <p:spPr bwMode="auto">
          <a:xfrm>
            <a:off x="6973913" y="1902449"/>
            <a:ext cx="763588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85401" name="Text Box 57"/>
          <p:cNvSpPr txBox="1">
            <a:spLocks noChangeArrowheads="1"/>
          </p:cNvSpPr>
          <p:nvPr/>
        </p:nvSpPr>
        <p:spPr bwMode="auto">
          <a:xfrm>
            <a:off x="6743726" y="1873874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@</a:t>
            </a:r>
          </a:p>
        </p:txBody>
      </p:sp>
      <p:sp>
        <p:nvSpPr>
          <p:cNvPr id="185402" name="Rectangle 58"/>
          <p:cNvSpPr>
            <a:spLocks noChangeArrowheads="1"/>
          </p:cNvSpPr>
          <p:nvPr/>
        </p:nvSpPr>
        <p:spPr bwMode="auto">
          <a:xfrm>
            <a:off x="6380188" y="1904037"/>
            <a:ext cx="446088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85403" name="Text Box 59"/>
          <p:cNvSpPr txBox="1">
            <a:spLocks noChangeArrowheads="1"/>
          </p:cNvSpPr>
          <p:nvPr/>
        </p:nvSpPr>
        <p:spPr bwMode="auto">
          <a:xfrm>
            <a:off x="5773763" y="1873874"/>
            <a:ext cx="692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직접입력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206A7-DEBE-4454-83E4-30DCD636A179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501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H-15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338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사용자</a:t>
            </a:r>
            <a:r>
              <a:rPr lang="en-US" altLang="ko-KR"/>
              <a:t>/ID/PWD</a:t>
            </a:r>
            <a:r>
              <a:rPr lang="ko-KR" altLang="en-US"/>
              <a:t>찾기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1647825" y="936625"/>
            <a:ext cx="1074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[ID/PWD </a:t>
            </a:r>
            <a:r>
              <a:rPr lang="ko-KR" altLang="en-US"/>
              <a:t>찾기</a:t>
            </a:r>
            <a:r>
              <a:rPr lang="en-US" altLang="ko-KR"/>
              <a:t>]</a:t>
            </a:r>
          </a:p>
        </p:txBody>
      </p:sp>
      <p:sp>
        <p:nvSpPr>
          <p:cNvPr id="186373" name="AutoShape 5"/>
          <p:cNvSpPr>
            <a:spLocks noChangeArrowheads="1"/>
          </p:cNvSpPr>
          <p:nvPr/>
        </p:nvSpPr>
        <p:spPr bwMode="auto">
          <a:xfrm>
            <a:off x="1633538" y="3832225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1797050" y="5715000"/>
            <a:ext cx="1317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1. </a:t>
            </a:r>
            <a:r>
              <a:rPr lang="ko-KR" altLang="en-US" sz="1000"/>
              <a:t>발송은 메일로 됨</a:t>
            </a:r>
          </a:p>
        </p:txBody>
      </p:sp>
      <p:pic>
        <p:nvPicPr>
          <p:cNvPr id="186420" name="Picture 52" descr="아이디찾기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3021012" cy="188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421" name="Picture 53" descr="비밀번호찾기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349500"/>
            <a:ext cx="3014663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422" name="Text Box 54"/>
          <p:cNvSpPr txBox="1">
            <a:spLocks noChangeArrowheads="1"/>
          </p:cNvSpPr>
          <p:nvPr/>
        </p:nvSpPr>
        <p:spPr bwMode="auto">
          <a:xfrm>
            <a:off x="2098675" y="2105025"/>
            <a:ext cx="692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[ID</a:t>
            </a:r>
            <a:r>
              <a:rPr lang="ko-KR" altLang="en-US"/>
              <a:t>찾기</a:t>
            </a:r>
            <a:r>
              <a:rPr lang="en-US" altLang="ko-KR"/>
              <a:t>]</a:t>
            </a:r>
          </a:p>
        </p:txBody>
      </p:sp>
      <p:sp>
        <p:nvSpPr>
          <p:cNvPr id="186423" name="Text Box 55"/>
          <p:cNvSpPr txBox="1">
            <a:spLocks noChangeArrowheads="1"/>
          </p:cNvSpPr>
          <p:nvPr/>
        </p:nvSpPr>
        <p:spPr bwMode="auto">
          <a:xfrm>
            <a:off x="5580063" y="2133600"/>
            <a:ext cx="8524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[PWD</a:t>
            </a:r>
            <a:r>
              <a:rPr lang="ko-KR" altLang="en-US"/>
              <a:t>찾기</a:t>
            </a:r>
            <a:r>
              <a:rPr lang="en-US" altLang="ko-KR"/>
              <a:t>]</a:t>
            </a:r>
          </a:p>
        </p:txBody>
      </p:sp>
      <p:sp>
        <p:nvSpPr>
          <p:cNvPr id="186424" name="Rectangle 56"/>
          <p:cNvSpPr>
            <a:spLocks noChangeArrowheads="1"/>
          </p:cNvSpPr>
          <p:nvPr/>
        </p:nvSpPr>
        <p:spPr bwMode="auto">
          <a:xfrm>
            <a:off x="3251200" y="3225800"/>
            <a:ext cx="1511300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6425" name="Rectangle 57"/>
          <p:cNvSpPr>
            <a:spLocks noChangeArrowheads="1"/>
          </p:cNvSpPr>
          <p:nvPr/>
        </p:nvSpPr>
        <p:spPr bwMode="auto">
          <a:xfrm>
            <a:off x="6634163" y="3379788"/>
            <a:ext cx="1511300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6426" name="Rectangle 58"/>
          <p:cNvSpPr>
            <a:spLocks noChangeArrowheads="1"/>
          </p:cNvSpPr>
          <p:nvPr/>
        </p:nvSpPr>
        <p:spPr bwMode="auto">
          <a:xfrm>
            <a:off x="6731000" y="2857500"/>
            <a:ext cx="731838" cy="1603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86427" name="Text Box 59"/>
          <p:cNvSpPr txBox="1">
            <a:spLocks noChangeArrowheads="1"/>
          </p:cNvSpPr>
          <p:nvPr/>
        </p:nvSpPr>
        <p:spPr bwMode="auto">
          <a:xfrm>
            <a:off x="7475538" y="2790825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@</a:t>
            </a:r>
          </a:p>
        </p:txBody>
      </p:sp>
      <p:sp>
        <p:nvSpPr>
          <p:cNvPr id="186428" name="Rectangle 60"/>
          <p:cNvSpPr>
            <a:spLocks noChangeArrowheads="1"/>
          </p:cNvSpPr>
          <p:nvPr/>
        </p:nvSpPr>
        <p:spPr bwMode="auto">
          <a:xfrm>
            <a:off x="7799388" y="2852738"/>
            <a:ext cx="731837" cy="16033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86429" name="Rectangle 61"/>
          <p:cNvSpPr>
            <a:spLocks noChangeArrowheads="1"/>
          </p:cNvSpPr>
          <p:nvPr/>
        </p:nvSpPr>
        <p:spPr bwMode="auto">
          <a:xfrm>
            <a:off x="6083300" y="3213100"/>
            <a:ext cx="2160588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6430" name="Rectangle 62"/>
          <p:cNvSpPr>
            <a:spLocks noChangeArrowheads="1"/>
          </p:cNvSpPr>
          <p:nvPr/>
        </p:nvSpPr>
        <p:spPr bwMode="auto">
          <a:xfrm>
            <a:off x="5940425" y="2492375"/>
            <a:ext cx="1366838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6431" name="Text Box 63"/>
          <p:cNvSpPr txBox="1">
            <a:spLocks noChangeArrowheads="1"/>
          </p:cNvSpPr>
          <p:nvPr/>
        </p:nvSpPr>
        <p:spPr bwMode="auto">
          <a:xfrm>
            <a:off x="5930900" y="2473325"/>
            <a:ext cx="81121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100" b="1"/>
              <a:t>PWD </a:t>
            </a:r>
            <a:r>
              <a:rPr lang="ko-KR" altLang="en-US" sz="1100" b="1"/>
              <a:t>찾기</a:t>
            </a:r>
          </a:p>
        </p:txBody>
      </p:sp>
      <p:sp>
        <p:nvSpPr>
          <p:cNvPr id="186432" name="Rectangle 64"/>
          <p:cNvSpPr>
            <a:spLocks noChangeArrowheads="1"/>
          </p:cNvSpPr>
          <p:nvPr/>
        </p:nvSpPr>
        <p:spPr bwMode="auto">
          <a:xfrm>
            <a:off x="2492375" y="2463800"/>
            <a:ext cx="1366838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6433" name="Text Box 65"/>
          <p:cNvSpPr txBox="1">
            <a:spLocks noChangeArrowheads="1"/>
          </p:cNvSpPr>
          <p:nvPr/>
        </p:nvSpPr>
        <p:spPr bwMode="auto">
          <a:xfrm>
            <a:off x="2482850" y="2444750"/>
            <a:ext cx="6381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100" b="1"/>
              <a:t>ID </a:t>
            </a:r>
            <a:r>
              <a:rPr lang="ko-KR" altLang="en-US" sz="1100" b="1"/>
              <a:t>찾기</a:t>
            </a:r>
          </a:p>
        </p:txBody>
      </p:sp>
      <p:pic>
        <p:nvPicPr>
          <p:cNvPr id="186434" name="Picture 66" descr="버튼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3" y="3065463"/>
            <a:ext cx="504825" cy="15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435" name="Rectangle 67"/>
          <p:cNvSpPr>
            <a:spLocks noChangeArrowheads="1"/>
          </p:cNvSpPr>
          <p:nvPr/>
        </p:nvSpPr>
        <p:spPr bwMode="auto">
          <a:xfrm>
            <a:off x="3846513" y="3068638"/>
            <a:ext cx="1152525" cy="1460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86436" name="Rectangle 68"/>
          <p:cNvSpPr>
            <a:spLocks noChangeArrowheads="1"/>
          </p:cNvSpPr>
          <p:nvPr/>
        </p:nvSpPr>
        <p:spPr bwMode="auto">
          <a:xfrm>
            <a:off x="2339975" y="2997200"/>
            <a:ext cx="862013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6437" name="Text Box 69"/>
          <p:cNvSpPr txBox="1">
            <a:spLocks noChangeArrowheads="1"/>
          </p:cNvSpPr>
          <p:nvPr/>
        </p:nvSpPr>
        <p:spPr bwMode="auto">
          <a:xfrm>
            <a:off x="2574925" y="3060700"/>
            <a:ext cx="36195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700"/>
              <a:t>힌트</a:t>
            </a:r>
          </a:p>
        </p:txBody>
      </p:sp>
      <p:pic>
        <p:nvPicPr>
          <p:cNvPr id="186438" name="Picture 70" descr="버튼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3271838"/>
            <a:ext cx="504825" cy="15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439" name="Rectangle 71"/>
          <p:cNvSpPr>
            <a:spLocks noChangeArrowheads="1"/>
          </p:cNvSpPr>
          <p:nvPr/>
        </p:nvSpPr>
        <p:spPr bwMode="auto">
          <a:xfrm>
            <a:off x="7302500" y="3275013"/>
            <a:ext cx="1152525" cy="1460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86440" name="Text Box 72"/>
          <p:cNvSpPr txBox="1">
            <a:spLocks noChangeArrowheads="1"/>
          </p:cNvSpPr>
          <p:nvPr/>
        </p:nvSpPr>
        <p:spPr bwMode="auto">
          <a:xfrm>
            <a:off x="6030913" y="3267075"/>
            <a:ext cx="36195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700"/>
              <a:t>힌트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C00CD-F030-4C11-ACFC-C9F5DE5A6A5E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501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H-16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422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사용자</a:t>
            </a:r>
            <a:r>
              <a:rPr lang="en-US" altLang="ko-KR"/>
              <a:t>/</a:t>
            </a:r>
            <a:r>
              <a:rPr lang="ko-KR" altLang="en-US"/>
              <a:t>알림마당 관리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1647825" y="936625"/>
            <a:ext cx="1370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알림마당 목록조회</a:t>
            </a:r>
            <a:r>
              <a:rPr lang="en-US" altLang="ko-KR"/>
              <a:t>]</a:t>
            </a:r>
          </a:p>
        </p:txBody>
      </p:sp>
      <p:sp>
        <p:nvSpPr>
          <p:cNvPr id="187397" name="AutoShape 5"/>
          <p:cNvSpPr>
            <a:spLocks noChangeArrowheads="1"/>
          </p:cNvSpPr>
          <p:nvPr/>
        </p:nvSpPr>
        <p:spPr bwMode="auto">
          <a:xfrm>
            <a:off x="1633538" y="4076700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1797050" y="5724525"/>
            <a:ext cx="345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1. </a:t>
            </a:r>
            <a:r>
              <a:rPr lang="en-US" altLang="ko-KR" sz="1000">
                <a:latin typeface="Times New Roman"/>
              </a:rPr>
              <a:t>“</a:t>
            </a:r>
            <a:r>
              <a:rPr lang="ko-KR" altLang="en-US" sz="1000"/>
              <a:t>제목</a:t>
            </a:r>
            <a:r>
              <a:rPr lang="ko-KR" altLang="en-US" sz="1000">
                <a:latin typeface="Times New Roman"/>
              </a:rPr>
              <a:t>”</a:t>
            </a:r>
            <a:r>
              <a:rPr lang="ko-KR" altLang="en-US" sz="1000"/>
              <a:t>을 클릭하면 알림마당 조회화면</a:t>
            </a:r>
            <a:r>
              <a:rPr lang="en-US" altLang="ko-KR" sz="1000"/>
              <a:t>(H-15)</a:t>
            </a:r>
            <a:r>
              <a:rPr lang="ko-KR" altLang="en-US" sz="1000"/>
              <a:t>으로 이동</a:t>
            </a:r>
          </a:p>
          <a:p>
            <a:r>
              <a:rPr lang="en-US" altLang="ko-KR" sz="1000"/>
              <a:t>2. </a:t>
            </a:r>
            <a:r>
              <a:rPr lang="ko-KR" altLang="en-US" sz="1000"/>
              <a:t>메인화면에서 </a:t>
            </a:r>
            <a:r>
              <a:rPr lang="en-US" altLang="ko-KR" sz="1000"/>
              <a:t>more</a:t>
            </a:r>
            <a:r>
              <a:rPr lang="ko-KR" altLang="en-US" sz="1000"/>
              <a:t>를 클릭하면 나타나는 화면</a:t>
            </a:r>
          </a:p>
        </p:txBody>
      </p:sp>
      <p:graphicFrame>
        <p:nvGraphicFramePr>
          <p:cNvPr id="187448" name="Group 56"/>
          <p:cNvGraphicFramePr>
            <a:graphicFrameLocks noGrp="1"/>
          </p:cNvGraphicFramePr>
          <p:nvPr/>
        </p:nvGraphicFramePr>
        <p:xfrm>
          <a:off x="2259013" y="2324100"/>
          <a:ext cx="6264275" cy="1032448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번호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     목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첨부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조회수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알림</a:t>
                      </a:r>
                      <a:r>
                        <a:rPr kumimoji="1" lang="en-US" altLang="ko-KR" sz="9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2010-11-10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알림</a:t>
                      </a:r>
                      <a:r>
                        <a:rPr kumimoji="1" lang="en-US" altLang="ko-KR" sz="9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2010-11-07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알림</a:t>
                      </a:r>
                      <a:r>
                        <a:rPr kumimoji="1" lang="en-US" altLang="ko-KR" sz="9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2010-11-15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7436" name="Group 657"/>
          <p:cNvGrpSpPr>
            <a:grpSpLocks/>
          </p:cNvGrpSpPr>
          <p:nvPr/>
        </p:nvGrpSpPr>
        <p:grpSpPr bwMode="auto">
          <a:xfrm>
            <a:off x="3924300" y="3676650"/>
            <a:ext cx="3182938" cy="231775"/>
            <a:chOff x="2016" y="1881"/>
            <a:chExt cx="2005" cy="146"/>
          </a:xfrm>
        </p:grpSpPr>
        <p:sp>
          <p:nvSpPr>
            <p:cNvPr id="187437" name="Text Box 658"/>
            <p:cNvSpPr txBox="1">
              <a:spLocks noChangeArrowheads="1"/>
            </p:cNvSpPr>
            <p:nvPr/>
          </p:nvSpPr>
          <p:spPr bwMode="auto">
            <a:xfrm>
              <a:off x="2316" y="1881"/>
              <a:ext cx="12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900"/>
                <a:t>[1][2][3][4][5][6][7][8][9][10]</a:t>
              </a:r>
            </a:p>
          </p:txBody>
        </p:sp>
        <p:sp>
          <p:nvSpPr>
            <p:cNvPr id="187438" name="Text Box 659"/>
            <p:cNvSpPr txBox="1">
              <a:spLocks noChangeArrowheads="1"/>
            </p:cNvSpPr>
            <p:nvPr/>
          </p:nvSpPr>
          <p:spPr bwMode="auto">
            <a:xfrm>
              <a:off x="2016" y="1883"/>
              <a:ext cx="3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900"/>
                <a:t>&lt;&lt; </a:t>
              </a:r>
              <a:r>
                <a:rPr lang="ko-KR" altLang="en-US" sz="900"/>
                <a:t>이전</a:t>
              </a:r>
            </a:p>
          </p:txBody>
        </p:sp>
        <p:sp>
          <p:nvSpPr>
            <p:cNvPr id="187439" name="Text Box 660"/>
            <p:cNvSpPr txBox="1">
              <a:spLocks noChangeArrowheads="1"/>
            </p:cNvSpPr>
            <p:nvPr/>
          </p:nvSpPr>
          <p:spPr bwMode="auto">
            <a:xfrm>
              <a:off x="3647" y="1883"/>
              <a:ext cx="3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sz="900"/>
                <a:t>다음 </a:t>
              </a:r>
              <a:r>
                <a:rPr lang="en-US" altLang="ko-KR" sz="900"/>
                <a:t>&gt;&gt;</a:t>
              </a:r>
            </a:p>
          </p:txBody>
        </p:sp>
      </p:grpSp>
      <p:pic>
        <p:nvPicPr>
          <p:cNvPr id="187446" name="Picture 54" descr="클립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2574925"/>
            <a:ext cx="88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447" name="Picture 55" descr="클립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3106738"/>
            <a:ext cx="88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12656</TotalTime>
  <Words>674</Words>
  <PresentationFormat>화면 슬라이드 쇼(4:3)</PresentationFormat>
  <Paragraphs>249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굴림</vt:lpstr>
      <vt:lpstr>바탕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2004-09-29T12:54:40Z</dcterms:created>
  <dcterms:modified xsi:type="dcterms:W3CDTF">2018-07-28T06:01:52Z</dcterms:modified>
</cp:coreProperties>
</file>