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2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8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14C9E-AB57-4DDF-8833-A346BD557146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2CECA-9BD1-4CFB-99D7-BB8C2E9C6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/>
          <p:cNvSpPr>
            <a:spLocks noChangeArrowheads="1"/>
          </p:cNvSpPr>
          <p:nvPr userDrawn="1"/>
        </p:nvSpPr>
        <p:spPr bwMode="auto">
          <a:xfrm>
            <a:off x="1143000" y="171689"/>
            <a:ext cx="15240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3571875" y="1716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6553200" y="171689"/>
            <a:ext cx="3590888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buFontTx/>
              <a:buNone/>
            </a:pP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40"/>
          <p:cNvSpPr>
            <a:spLocks noChangeArrowheads="1"/>
          </p:cNvSpPr>
          <p:nvPr userDrawn="1"/>
        </p:nvSpPr>
        <p:spPr bwMode="auto">
          <a:xfrm>
            <a:off x="104774" y="171689"/>
            <a:ext cx="788733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경로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Line 41"/>
          <p:cNvSpPr>
            <a:spLocks noChangeShapeType="1"/>
          </p:cNvSpPr>
          <p:nvPr userDrawn="1"/>
        </p:nvSpPr>
        <p:spPr bwMode="auto">
          <a:xfrm>
            <a:off x="76200" y="533400"/>
            <a:ext cx="120690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76200" y="327025"/>
            <a:ext cx="0" cy="6427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Line 48"/>
          <p:cNvSpPr>
            <a:spLocks noChangeShapeType="1"/>
          </p:cNvSpPr>
          <p:nvPr userDrawn="1"/>
        </p:nvSpPr>
        <p:spPr bwMode="auto">
          <a:xfrm>
            <a:off x="35052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Line 50"/>
          <p:cNvSpPr>
            <a:spLocks noChangeShapeType="1"/>
          </p:cNvSpPr>
          <p:nvPr userDrawn="1"/>
        </p:nvSpPr>
        <p:spPr bwMode="auto">
          <a:xfrm>
            <a:off x="4038600" y="171689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42"/>
          <p:cNvSpPr>
            <a:spLocks noChangeShapeType="1"/>
          </p:cNvSpPr>
          <p:nvPr userDrawn="1"/>
        </p:nvSpPr>
        <p:spPr bwMode="auto">
          <a:xfrm>
            <a:off x="76200" y="6754813"/>
            <a:ext cx="1206909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 userDrawn="1"/>
        </p:nvSpPr>
        <p:spPr bwMode="auto">
          <a:xfrm>
            <a:off x="-114300" y="-4096"/>
            <a:ext cx="27013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산악정보시스템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78"/>
          <p:cNvSpPr>
            <a:spLocks noChangeArrowheads="1"/>
          </p:cNvSpPr>
          <p:nvPr userDrawn="1"/>
        </p:nvSpPr>
        <p:spPr bwMode="auto">
          <a:xfrm>
            <a:off x="76200" y="555625"/>
            <a:ext cx="1600200" cy="3693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48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7422543"/>
              </p:ext>
            </p:extLst>
          </p:nvPr>
        </p:nvGraphicFramePr>
        <p:xfrm>
          <a:off x="1703388" y="552450"/>
          <a:ext cx="9865873" cy="361950"/>
        </p:xfrm>
        <a:graphic>
          <a:graphicData uri="http://schemas.openxmlformats.org/drawingml/2006/table">
            <a:tbl>
              <a:tblPr/>
              <a:tblGrid>
                <a:gridCol w="1337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06"/>
          <p:cNvSpPr>
            <a:spLocks noChangeArrowheads="1"/>
          </p:cNvSpPr>
          <p:nvPr userDrawn="1"/>
        </p:nvSpPr>
        <p:spPr bwMode="auto">
          <a:xfrm>
            <a:off x="1704975" y="942975"/>
            <a:ext cx="10487025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13"/>
          <p:cNvSpPr>
            <a:spLocks noChangeShapeType="1"/>
          </p:cNvSpPr>
          <p:nvPr userDrawn="1"/>
        </p:nvSpPr>
        <p:spPr bwMode="auto">
          <a:xfrm>
            <a:off x="1685925" y="533400"/>
            <a:ext cx="0" cy="621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22"/>
          <p:cNvSpPr>
            <a:spLocks noChangeShapeType="1"/>
          </p:cNvSpPr>
          <p:nvPr userDrawn="1"/>
        </p:nvSpPr>
        <p:spPr bwMode="auto">
          <a:xfrm>
            <a:off x="1084006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3"/>
          <p:cNvSpPr>
            <a:spLocks noChangeShapeType="1"/>
          </p:cNvSpPr>
          <p:nvPr userDrawn="1"/>
        </p:nvSpPr>
        <p:spPr bwMode="auto">
          <a:xfrm>
            <a:off x="717232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24"/>
          <p:cNvSpPr>
            <a:spLocks noChangeArrowheads="1"/>
          </p:cNvSpPr>
          <p:nvPr userDrawn="1"/>
        </p:nvSpPr>
        <p:spPr bwMode="auto">
          <a:xfrm>
            <a:off x="6629400" y="158989"/>
            <a:ext cx="4572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25" name="Line 227"/>
          <p:cNvSpPr>
            <a:spLocks noChangeShapeType="1"/>
          </p:cNvSpPr>
          <p:nvPr userDrawn="1"/>
        </p:nvSpPr>
        <p:spPr bwMode="auto">
          <a:xfrm>
            <a:off x="5992764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37"/>
          <p:cNvSpPr>
            <a:spLocks noChangeShapeType="1"/>
          </p:cNvSpPr>
          <p:nvPr userDrawn="1"/>
        </p:nvSpPr>
        <p:spPr bwMode="auto">
          <a:xfrm>
            <a:off x="1695449" y="5543550"/>
            <a:ext cx="105278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245"/>
          <p:cNvSpPr txBox="1">
            <a:spLocks noChangeArrowheads="1"/>
          </p:cNvSpPr>
          <p:nvPr userDrawn="1"/>
        </p:nvSpPr>
        <p:spPr bwMode="auto">
          <a:xfrm>
            <a:off x="101602" y="531352"/>
            <a:ext cx="15589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Area</a:t>
            </a:r>
          </a:p>
        </p:txBody>
      </p:sp>
      <p:sp>
        <p:nvSpPr>
          <p:cNvPr id="29" name="Text Box 246"/>
          <p:cNvSpPr txBox="1">
            <a:spLocks noChangeArrowheads="1"/>
          </p:cNvSpPr>
          <p:nvPr userDrawn="1"/>
        </p:nvSpPr>
        <p:spPr bwMode="auto">
          <a:xfrm>
            <a:off x="1660524" y="5537200"/>
            <a:ext cx="1318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0" name="Line 355"/>
          <p:cNvSpPr>
            <a:spLocks noChangeShapeType="1"/>
          </p:cNvSpPr>
          <p:nvPr userDrawn="1"/>
        </p:nvSpPr>
        <p:spPr bwMode="auto">
          <a:xfrm>
            <a:off x="8458200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Rectangle 356"/>
          <p:cNvSpPr>
            <a:spLocks noChangeArrowheads="1"/>
          </p:cNvSpPr>
          <p:nvPr userDrawn="1"/>
        </p:nvSpPr>
        <p:spPr bwMode="auto">
          <a:xfrm>
            <a:off x="7886700" y="158989"/>
            <a:ext cx="533400" cy="3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indent="-187325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indent="-377825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indent="-563563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indent="-754063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indent="-754063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buFontTx/>
              <a:buNone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32" name="Line 357"/>
          <p:cNvSpPr>
            <a:spLocks noChangeShapeType="1"/>
          </p:cNvSpPr>
          <p:nvPr userDrawn="1"/>
        </p:nvSpPr>
        <p:spPr bwMode="auto">
          <a:xfrm>
            <a:off x="7800975" y="168514"/>
            <a:ext cx="0" cy="3617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393"/>
          <p:cNvSpPr>
            <a:spLocks noChangeArrowheads="1"/>
          </p:cNvSpPr>
          <p:nvPr userDrawn="1"/>
        </p:nvSpPr>
        <p:spPr bwMode="auto">
          <a:xfrm>
            <a:off x="200025" y="1076325"/>
            <a:ext cx="1485900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7" name="Rectangle 430"/>
          <p:cNvSpPr>
            <a:spLocks noChangeArrowheads="1"/>
          </p:cNvSpPr>
          <p:nvPr userDrawn="1"/>
        </p:nvSpPr>
        <p:spPr bwMode="auto">
          <a:xfrm>
            <a:off x="439737" y="1377775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432"/>
          <p:cNvSpPr>
            <a:spLocks noChangeArrowheads="1"/>
          </p:cNvSpPr>
          <p:nvPr userDrawn="1"/>
        </p:nvSpPr>
        <p:spPr bwMode="auto">
          <a:xfrm>
            <a:off x="439737" y="1639713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430"/>
          <p:cNvSpPr>
            <a:spLocks noChangeArrowheads="1"/>
          </p:cNvSpPr>
          <p:nvPr userDrawn="1"/>
        </p:nvSpPr>
        <p:spPr bwMode="auto">
          <a:xfrm>
            <a:off x="439737" y="1908489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Rectangle 432"/>
          <p:cNvSpPr>
            <a:spLocks noChangeArrowheads="1"/>
          </p:cNvSpPr>
          <p:nvPr userDrawn="1"/>
        </p:nvSpPr>
        <p:spPr bwMode="auto">
          <a:xfrm>
            <a:off x="439737" y="2170427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430"/>
          <p:cNvSpPr>
            <a:spLocks noChangeArrowheads="1"/>
          </p:cNvSpPr>
          <p:nvPr userDrawn="1"/>
        </p:nvSpPr>
        <p:spPr bwMode="auto">
          <a:xfrm>
            <a:off x="439737" y="2443966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등산정보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ectangle 432"/>
          <p:cNvSpPr>
            <a:spLocks noChangeArrowheads="1"/>
          </p:cNvSpPr>
          <p:nvPr userDrawn="1"/>
        </p:nvSpPr>
        <p:spPr bwMode="auto">
          <a:xfrm>
            <a:off x="439737" y="2705904"/>
            <a:ext cx="1220787" cy="263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왼쪽 화살표 146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메인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j-lt"/>
              </a:rPr>
              <a:t>게시판에 작성한 글을 보여주는 페이지이다</a:t>
            </a:r>
            <a:r>
              <a:rPr lang="en-US" altLang="ko-KR" sz="1600" dirty="0" smtClean="0">
                <a:latin typeface="+mj-lt"/>
              </a:rPr>
              <a:t>. </a:t>
            </a:r>
            <a:r>
              <a:rPr lang="ko-KR" altLang="en-US" sz="1600" dirty="0" smtClean="0">
                <a:latin typeface="+mj-lt"/>
              </a:rPr>
              <a:t>검색을 통해서 작성자와 글 제목에 대한 검색이 가능하도록 하였고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글쓰기 버튼을 통해 </a:t>
            </a:r>
            <a:r>
              <a:rPr lang="ko-KR" altLang="en-US" sz="1600" dirty="0" err="1" smtClean="0">
                <a:latin typeface="+mj-lt"/>
              </a:rPr>
              <a:t>게시글을</a:t>
            </a:r>
            <a:r>
              <a:rPr lang="ko-KR" altLang="en-US" sz="1600" dirty="0" smtClean="0">
                <a:latin typeface="+mj-lt"/>
              </a:rPr>
              <a:t> 작성이 가능하다</a:t>
            </a:r>
            <a:r>
              <a:rPr lang="en-US" altLang="ko-KR" sz="1600" dirty="0" smtClean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graphicFrame>
        <p:nvGraphicFramePr>
          <p:cNvPr id="19" name="Group 7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28557"/>
              </p:ext>
            </p:extLst>
          </p:nvPr>
        </p:nvGraphicFramePr>
        <p:xfrm>
          <a:off x="2469762" y="1598364"/>
          <a:ext cx="8562107" cy="2083698"/>
        </p:xfrm>
        <a:graphic>
          <a:graphicData uri="http://schemas.openxmlformats.org/drawingml/2006/table">
            <a:tbl>
              <a:tblPr/>
              <a:tblGrid>
                <a:gridCol w="56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041">
                  <a:extLst>
                    <a:ext uri="{9D8B030D-6E8A-4147-A177-3AD203B41FA5}">
                      <a16:colId xmlns:a16="http://schemas.microsoft.com/office/drawing/2014/main" val="3681219308"/>
                    </a:ext>
                  </a:extLst>
                </a:gridCol>
              </a:tblGrid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 제목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2020/02/03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이앤씨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최근 근황입니다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2020/01/24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박동부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공지입니다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2019/12/30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2019/11/30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794585" y="3896486"/>
            <a:ext cx="4191346" cy="238914"/>
            <a:chOff x="3905250" y="3917950"/>
            <a:chExt cx="4191346" cy="238914"/>
          </a:xfrm>
        </p:grpSpPr>
        <p:sp>
          <p:nvSpPr>
            <p:cNvPr id="21" name="Text Box 149"/>
            <p:cNvSpPr txBox="1">
              <a:spLocks noChangeArrowheads="1"/>
            </p:cNvSpPr>
            <p:nvPr/>
          </p:nvSpPr>
          <p:spPr bwMode="auto">
            <a:xfrm>
              <a:off x="5117336" y="3917950"/>
              <a:ext cx="2139675" cy="23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[1][2][3][4][5][6][7][8][9][10]</a:t>
              </a:r>
            </a:p>
          </p:txBody>
        </p:sp>
        <p:sp>
          <p:nvSpPr>
            <p:cNvPr id="23" name="Text Box 150"/>
            <p:cNvSpPr txBox="1">
              <a:spLocks noChangeArrowheads="1"/>
            </p:cNvSpPr>
            <p:nvPr/>
          </p:nvSpPr>
          <p:spPr bwMode="auto">
            <a:xfrm>
              <a:off x="3905250" y="3926031"/>
              <a:ext cx="6085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900" b="1" dirty="0"/>
                <a:t>&lt;&lt; </a:t>
              </a:r>
              <a:r>
                <a:rPr lang="ko-KR" altLang="en-US" sz="900" b="1" dirty="0"/>
                <a:t>이전</a:t>
              </a:r>
            </a:p>
          </p:txBody>
        </p:sp>
        <p:sp>
          <p:nvSpPr>
            <p:cNvPr id="24" name="Text Box 151"/>
            <p:cNvSpPr txBox="1">
              <a:spLocks noChangeArrowheads="1"/>
            </p:cNvSpPr>
            <p:nvPr/>
          </p:nvSpPr>
          <p:spPr bwMode="auto">
            <a:xfrm>
              <a:off x="7362147" y="3926032"/>
              <a:ext cx="73444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900" b="1"/>
                <a:t>다음 </a:t>
              </a:r>
              <a:r>
                <a:rPr lang="en-US" altLang="ko-KR" sz="900" b="1"/>
                <a:t>&gt;&gt;</a:t>
              </a:r>
            </a:p>
          </p:txBody>
        </p:sp>
      </p:grpSp>
      <p:sp>
        <p:nvSpPr>
          <p:cNvPr id="34" name="Rectangle 846"/>
          <p:cNvSpPr>
            <a:spLocks noChangeArrowheads="1"/>
          </p:cNvSpPr>
          <p:nvPr/>
        </p:nvSpPr>
        <p:spPr bwMode="auto">
          <a:xfrm>
            <a:off x="7487456" y="4504304"/>
            <a:ext cx="652463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847"/>
          <p:cNvSpPr>
            <a:spLocks noChangeShapeType="1"/>
          </p:cNvSpPr>
          <p:nvPr/>
        </p:nvSpPr>
        <p:spPr bwMode="auto">
          <a:xfrm>
            <a:off x="7985931" y="4512241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AutoShape 848"/>
          <p:cNvSpPr>
            <a:spLocks noChangeArrowheads="1"/>
          </p:cNvSpPr>
          <p:nvPr/>
        </p:nvSpPr>
        <p:spPr bwMode="auto">
          <a:xfrm rot="10943156">
            <a:off x="8036731" y="4556691"/>
            <a:ext cx="68263" cy="762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849"/>
          <p:cNvSpPr>
            <a:spLocks noChangeArrowheads="1"/>
          </p:cNvSpPr>
          <p:nvPr/>
        </p:nvSpPr>
        <p:spPr bwMode="auto">
          <a:xfrm>
            <a:off x="8366931" y="4504304"/>
            <a:ext cx="1828800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AutoShape 850"/>
          <p:cNvSpPr>
            <a:spLocks noChangeArrowheads="1"/>
          </p:cNvSpPr>
          <p:nvPr/>
        </p:nvSpPr>
        <p:spPr bwMode="auto">
          <a:xfrm>
            <a:off x="10273519" y="4485254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/>
              <a:t>검색</a:t>
            </a:r>
          </a:p>
        </p:txBody>
      </p:sp>
      <p:sp>
        <p:nvSpPr>
          <p:cNvPr id="39" name="Text Box 851"/>
          <p:cNvSpPr txBox="1">
            <a:spLocks noChangeArrowheads="1"/>
          </p:cNvSpPr>
          <p:nvPr/>
        </p:nvSpPr>
        <p:spPr bwMode="auto">
          <a:xfrm>
            <a:off x="7491498" y="4493191"/>
            <a:ext cx="527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900" dirty="0"/>
              <a:t>아이디</a:t>
            </a:r>
          </a:p>
        </p:txBody>
      </p:sp>
      <p:sp>
        <p:nvSpPr>
          <p:cNvPr id="46" name="AutoShape 850"/>
          <p:cNvSpPr>
            <a:spLocks noChangeArrowheads="1"/>
          </p:cNvSpPr>
          <p:nvPr/>
        </p:nvSpPr>
        <p:spPr bwMode="auto">
          <a:xfrm>
            <a:off x="9973393" y="3906799"/>
            <a:ext cx="541337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900" dirty="0" smtClean="0"/>
              <a:t>글쓰기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403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355" y="101460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게시판 글쓰기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4644" y="5923386"/>
            <a:ext cx="10112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쓸 수 있는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등록을 클릭하면 게시판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글 제목과 내용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작성자 정보를 </a:t>
            </a:r>
            <a:r>
              <a:rPr lang="en-US" altLang="ko-KR" sz="1600" dirty="0" smtClean="0"/>
              <a:t>insert</a:t>
            </a:r>
            <a:r>
              <a:rPr lang="ko-KR" altLang="en-US" sz="1600" dirty="0" smtClean="0"/>
              <a:t>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취소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5" name="왼쪽 화살표 24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제목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2388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407497" y="4539182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40" name="AutoShape 23"/>
          <p:cNvSpPr>
            <a:spLocks noChangeArrowheads="1"/>
          </p:cNvSpPr>
          <p:nvPr/>
        </p:nvSpPr>
        <p:spPr bwMode="auto">
          <a:xfrm>
            <a:off x="7126635" y="4539182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2998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2355" y="10146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보기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4644" y="5923386"/>
            <a:ext cx="10112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게시글을</a:t>
            </a:r>
            <a:r>
              <a:rPr lang="ko-KR" altLang="en-US" sz="1600" dirty="0" smtClean="0"/>
              <a:t> 보는 페이지이다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게시글과</a:t>
            </a:r>
            <a:r>
              <a:rPr lang="ko-KR" altLang="en-US" sz="1600" dirty="0" smtClean="0"/>
              <a:t> 작성된 댓글을 보여주고 댓글을 작성할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등록 버튼을 누르면 </a:t>
            </a:r>
            <a:r>
              <a:rPr lang="ko-KR" altLang="en-US" sz="1600" dirty="0" smtClean="0"/>
              <a:t>댓글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 댓글 정보를 저장하고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페이지에 보여준다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목록으로 버튼을 클릭하면 게시판 </a:t>
            </a:r>
            <a:r>
              <a:rPr lang="ko-KR" altLang="en-US" sz="1600" dirty="0" err="1" smtClean="0"/>
              <a:t>메인으로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8" name="왼쪽 화살표 7"/>
          <p:cNvSpPr/>
          <p:nvPr/>
        </p:nvSpPr>
        <p:spPr>
          <a:xfrm>
            <a:off x="1680259" y="2136333"/>
            <a:ext cx="390420" cy="30618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75901" y="1608138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err="1" smtClean="0"/>
              <a:t>박동부</a:t>
            </a:r>
            <a:endParaRPr lang="ko-KR" altLang="ko-KR" sz="1000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458326" y="1570038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371139" y="1984375"/>
            <a:ext cx="5616575" cy="1653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 처음 뵙겠습니다</a:t>
            </a:r>
            <a:r>
              <a:rPr lang="en-US" altLang="ko-KR" sz="1000" dirty="0" smtClean="0"/>
              <a:t>.</a:t>
            </a:r>
            <a:endParaRPr lang="ko-KR" altLang="ko-KR" sz="1000" dirty="0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3467851" y="1930400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/>
              <a:t>○ </a:t>
            </a:r>
            <a:r>
              <a:rPr lang="ko-KR" altLang="en-US" sz="1000"/>
              <a:t>내용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371139" y="4538748"/>
            <a:ext cx="5616575" cy="526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sz="1000"/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678748" y="5184261"/>
            <a:ext cx="576263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/>
              <a:t>등록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9411452" y="5189801"/>
            <a:ext cx="576262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ko-KR" altLang="en-US" sz="900" dirty="0" smtClean="0"/>
              <a:t>목록으로</a:t>
            </a:r>
            <a:endParaRPr lang="ko-KR" altLang="en-US" sz="900" dirty="0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4346490" y="4251749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 작성</a:t>
            </a:r>
            <a:endParaRPr lang="ko-KR" altLang="en-US" sz="10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4346490" y="3686934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댓글</a:t>
            </a:r>
            <a:endParaRPr lang="ko-KR" altLang="en-US" sz="1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99239"/>
              </p:ext>
            </p:extLst>
          </p:nvPr>
        </p:nvGraphicFramePr>
        <p:xfrm>
          <a:off x="4746568" y="3936950"/>
          <a:ext cx="5241146" cy="246000"/>
        </p:xfrm>
        <a:graphic>
          <a:graphicData uri="http://schemas.openxmlformats.org/drawingml/2006/table">
            <a:tbl>
              <a:tblPr/>
              <a:tblGrid>
                <a:gridCol w="3709443">
                  <a:extLst>
                    <a:ext uri="{9D8B030D-6E8A-4147-A177-3AD203B41FA5}">
                      <a16:colId xmlns:a16="http://schemas.microsoft.com/office/drawing/2014/main" val="1239687980"/>
                    </a:ext>
                  </a:extLst>
                </a:gridCol>
                <a:gridCol w="1531703">
                  <a:extLst>
                    <a:ext uri="{9D8B030D-6E8A-4147-A177-3AD203B41FA5}">
                      <a16:colId xmlns:a16="http://schemas.microsoft.com/office/drawing/2014/main" val="4247380167"/>
                    </a:ext>
                  </a:extLst>
                </a:gridCol>
              </a:tblGrid>
              <a:tr h="243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김디비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876763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375901" y="1285876"/>
            <a:ext cx="5616575" cy="209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000" dirty="0" smtClean="0"/>
              <a:t>안녕하세요</a:t>
            </a:r>
            <a:endParaRPr lang="ko-KR" altLang="ko-KR" sz="1000" dirty="0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3458326" y="1247776"/>
            <a:ext cx="1079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000" dirty="0"/>
              <a:t>○ </a:t>
            </a:r>
            <a:r>
              <a:rPr lang="ko-KR" altLang="en-US" sz="10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6328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178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17</cp:revision>
  <dcterms:created xsi:type="dcterms:W3CDTF">2020-03-17T07:26:08Z</dcterms:created>
  <dcterms:modified xsi:type="dcterms:W3CDTF">2020-03-17T08:39:26Z</dcterms:modified>
</cp:coreProperties>
</file>