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7732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5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2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8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6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27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9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82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04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92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3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69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65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6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8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2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6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0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43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72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1143000" y="171689"/>
            <a:ext cx="15240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571875" y="1716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6553200" y="171689"/>
            <a:ext cx="3590888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40"/>
          <p:cNvSpPr>
            <a:spLocks noChangeArrowheads="1"/>
          </p:cNvSpPr>
          <p:nvPr userDrawn="1"/>
        </p:nvSpPr>
        <p:spPr bwMode="auto">
          <a:xfrm>
            <a:off x="104774" y="171689"/>
            <a:ext cx="788733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경로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41"/>
          <p:cNvSpPr>
            <a:spLocks noChangeShapeType="1"/>
          </p:cNvSpPr>
          <p:nvPr userDrawn="1"/>
        </p:nvSpPr>
        <p:spPr bwMode="auto">
          <a:xfrm>
            <a:off x="76200" y="533400"/>
            <a:ext cx="120690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43"/>
          <p:cNvSpPr>
            <a:spLocks noChangeShapeType="1"/>
          </p:cNvSpPr>
          <p:nvPr userDrawn="1"/>
        </p:nvSpPr>
        <p:spPr bwMode="auto">
          <a:xfrm>
            <a:off x="762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48"/>
          <p:cNvSpPr>
            <a:spLocks noChangeShapeType="1"/>
          </p:cNvSpPr>
          <p:nvPr userDrawn="1"/>
        </p:nvSpPr>
        <p:spPr bwMode="auto">
          <a:xfrm>
            <a:off x="35052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50"/>
          <p:cNvSpPr>
            <a:spLocks noChangeShapeType="1"/>
          </p:cNvSpPr>
          <p:nvPr userDrawn="1"/>
        </p:nvSpPr>
        <p:spPr bwMode="auto">
          <a:xfrm>
            <a:off x="40386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42"/>
          <p:cNvSpPr>
            <a:spLocks noChangeShapeType="1"/>
          </p:cNvSpPr>
          <p:nvPr userDrawn="1"/>
        </p:nvSpPr>
        <p:spPr bwMode="auto">
          <a:xfrm>
            <a:off x="76200" y="6754813"/>
            <a:ext cx="1206909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53"/>
          <p:cNvSpPr txBox="1">
            <a:spLocks noChangeArrowheads="1"/>
          </p:cNvSpPr>
          <p:nvPr userDrawn="1"/>
        </p:nvSpPr>
        <p:spPr bwMode="auto">
          <a:xfrm>
            <a:off x="-114300" y="-4096"/>
            <a:ext cx="27013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산악정보시스템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78"/>
          <p:cNvSpPr>
            <a:spLocks noChangeArrowheads="1"/>
          </p:cNvSpPr>
          <p:nvPr userDrawn="1"/>
        </p:nvSpPr>
        <p:spPr bwMode="auto">
          <a:xfrm>
            <a:off x="76200" y="555625"/>
            <a:ext cx="160020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48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422543"/>
              </p:ext>
            </p:extLst>
          </p:nvPr>
        </p:nvGraphicFramePr>
        <p:xfrm>
          <a:off x="1703388" y="552450"/>
          <a:ext cx="9865873" cy="361950"/>
        </p:xfrm>
        <a:graphic>
          <a:graphicData uri="http://schemas.openxmlformats.org/drawingml/2006/table">
            <a:tbl>
              <a:tblPr/>
              <a:tblGrid>
                <a:gridCol w="13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06"/>
          <p:cNvSpPr>
            <a:spLocks noChangeArrowheads="1"/>
          </p:cNvSpPr>
          <p:nvPr userDrawn="1"/>
        </p:nvSpPr>
        <p:spPr bwMode="auto">
          <a:xfrm>
            <a:off x="1704975" y="942975"/>
            <a:ext cx="1048702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13"/>
          <p:cNvSpPr>
            <a:spLocks noChangeShapeType="1"/>
          </p:cNvSpPr>
          <p:nvPr userDrawn="1"/>
        </p:nvSpPr>
        <p:spPr bwMode="auto">
          <a:xfrm>
            <a:off x="1685925" y="533400"/>
            <a:ext cx="0" cy="621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22"/>
          <p:cNvSpPr>
            <a:spLocks noChangeShapeType="1"/>
          </p:cNvSpPr>
          <p:nvPr userDrawn="1"/>
        </p:nvSpPr>
        <p:spPr bwMode="auto">
          <a:xfrm>
            <a:off x="1084006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3"/>
          <p:cNvSpPr>
            <a:spLocks noChangeShapeType="1"/>
          </p:cNvSpPr>
          <p:nvPr userDrawn="1"/>
        </p:nvSpPr>
        <p:spPr bwMode="auto">
          <a:xfrm>
            <a:off x="717232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24"/>
          <p:cNvSpPr>
            <a:spLocks noChangeArrowheads="1"/>
          </p:cNvSpPr>
          <p:nvPr userDrawn="1"/>
        </p:nvSpPr>
        <p:spPr bwMode="auto">
          <a:xfrm>
            <a:off x="6629400" y="1589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25" name="Line 227"/>
          <p:cNvSpPr>
            <a:spLocks noChangeShapeType="1"/>
          </p:cNvSpPr>
          <p:nvPr userDrawn="1"/>
        </p:nvSpPr>
        <p:spPr bwMode="auto">
          <a:xfrm>
            <a:off x="5992764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37"/>
          <p:cNvSpPr>
            <a:spLocks noChangeShapeType="1"/>
          </p:cNvSpPr>
          <p:nvPr userDrawn="1"/>
        </p:nvSpPr>
        <p:spPr bwMode="auto">
          <a:xfrm>
            <a:off x="1695449" y="5543550"/>
            <a:ext cx="10527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Box 245"/>
          <p:cNvSpPr txBox="1">
            <a:spLocks noChangeArrowheads="1"/>
          </p:cNvSpPr>
          <p:nvPr userDrawn="1"/>
        </p:nvSpPr>
        <p:spPr bwMode="auto">
          <a:xfrm>
            <a:off x="101602" y="531352"/>
            <a:ext cx="1558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Area</a:t>
            </a:r>
          </a:p>
        </p:txBody>
      </p:sp>
      <p:sp>
        <p:nvSpPr>
          <p:cNvPr id="29" name="Text Box 246"/>
          <p:cNvSpPr txBox="1">
            <a:spLocks noChangeArrowheads="1"/>
          </p:cNvSpPr>
          <p:nvPr userDrawn="1"/>
        </p:nvSpPr>
        <p:spPr bwMode="auto">
          <a:xfrm>
            <a:off x="1660524" y="5537200"/>
            <a:ext cx="131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0" name="Line 355"/>
          <p:cNvSpPr>
            <a:spLocks noChangeShapeType="1"/>
          </p:cNvSpPr>
          <p:nvPr userDrawn="1"/>
        </p:nvSpPr>
        <p:spPr bwMode="auto">
          <a:xfrm>
            <a:off x="8458200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356"/>
          <p:cNvSpPr>
            <a:spLocks noChangeArrowheads="1"/>
          </p:cNvSpPr>
          <p:nvPr userDrawn="1"/>
        </p:nvSpPr>
        <p:spPr bwMode="auto">
          <a:xfrm>
            <a:off x="7886700" y="158989"/>
            <a:ext cx="5334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32" name="Line 357"/>
          <p:cNvSpPr>
            <a:spLocks noChangeShapeType="1"/>
          </p:cNvSpPr>
          <p:nvPr userDrawn="1"/>
        </p:nvSpPr>
        <p:spPr bwMode="auto">
          <a:xfrm>
            <a:off x="780097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393"/>
          <p:cNvSpPr>
            <a:spLocks noChangeArrowheads="1"/>
          </p:cNvSpPr>
          <p:nvPr userDrawn="1"/>
        </p:nvSpPr>
        <p:spPr bwMode="auto">
          <a:xfrm>
            <a:off x="200025" y="107632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" name="Rectangle 430"/>
          <p:cNvSpPr>
            <a:spLocks noChangeArrowheads="1"/>
          </p:cNvSpPr>
          <p:nvPr userDrawn="1"/>
        </p:nvSpPr>
        <p:spPr bwMode="auto">
          <a:xfrm>
            <a:off x="439737" y="1377775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432"/>
          <p:cNvSpPr>
            <a:spLocks noChangeArrowheads="1"/>
          </p:cNvSpPr>
          <p:nvPr userDrawn="1"/>
        </p:nvSpPr>
        <p:spPr bwMode="auto">
          <a:xfrm>
            <a:off x="439737" y="1639713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430"/>
          <p:cNvSpPr>
            <a:spLocks noChangeArrowheads="1"/>
          </p:cNvSpPr>
          <p:nvPr userDrawn="1"/>
        </p:nvSpPr>
        <p:spPr bwMode="auto">
          <a:xfrm>
            <a:off x="439737" y="1908489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432"/>
          <p:cNvSpPr>
            <a:spLocks noChangeArrowheads="1"/>
          </p:cNvSpPr>
          <p:nvPr userDrawn="1"/>
        </p:nvSpPr>
        <p:spPr bwMode="auto">
          <a:xfrm>
            <a:off x="439737" y="2170427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430"/>
          <p:cNvSpPr>
            <a:spLocks noChangeArrowheads="1"/>
          </p:cNvSpPr>
          <p:nvPr userDrawn="1"/>
        </p:nvSpPr>
        <p:spPr bwMode="auto">
          <a:xfrm>
            <a:off x="439737" y="2443966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등산정보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432"/>
          <p:cNvSpPr>
            <a:spLocks noChangeArrowheads="1"/>
          </p:cNvSpPr>
          <p:nvPr userDrawn="1"/>
        </p:nvSpPr>
        <p:spPr bwMode="auto">
          <a:xfrm>
            <a:off x="439737" y="2705904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BB3A-1966-44C7-B0AE-AB83D83E041A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FB77-113D-4590-8979-0E90234B0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7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35810" y="1069671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51100" y="1308100"/>
            <a:ext cx="4025900" cy="1041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378700" y="1308100"/>
            <a:ext cx="4025900" cy="1041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308100"/>
            <a:ext cx="4025900" cy="366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378700" y="1308100"/>
            <a:ext cx="4025900" cy="3665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배너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광고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3650" y="1827428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지역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 </a:t>
            </a:r>
            <a:r>
              <a:rPr lang="ko-KR" altLang="en-US" b="1" dirty="0" smtClean="0"/>
              <a:t>기온</a:t>
            </a:r>
            <a:r>
              <a:rPr lang="en-US" altLang="ko-KR" dirty="0" smtClean="0"/>
              <a:t>: 13</a:t>
            </a:r>
            <a:r>
              <a:rPr lang="ko-KR" altLang="en-US" dirty="0" smtClean="0"/>
              <a:t>˚</a:t>
            </a:r>
            <a:r>
              <a:rPr lang="en-US" altLang="ko-KR" dirty="0" smtClean="0"/>
              <a:t> </a:t>
            </a:r>
            <a:r>
              <a:rPr lang="ko-KR" altLang="en-US" b="1" dirty="0" err="1" smtClean="0"/>
              <a:t>강우확률</a:t>
            </a:r>
            <a:r>
              <a:rPr lang="en-US" altLang="ko-KR" dirty="0" smtClean="0"/>
              <a:t>: 30%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69200" y="1827428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Image slide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26060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58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222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777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56895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48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593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877300" y="2713566"/>
          <a:ext cx="2794000" cy="2165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11670078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60131774"/>
                    </a:ext>
                  </a:extLst>
                </a:gridCol>
              </a:tblGrid>
              <a:tr h="3584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Board Category_3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08153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조회수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6017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90465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6321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87686"/>
                  </a:ext>
                </a:extLst>
              </a:tr>
              <a:tr h="35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게시글</a:t>
                      </a:r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3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735810" y="1069671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76064"/>
              </p:ext>
            </p:extLst>
          </p:nvPr>
        </p:nvGraphicFramePr>
        <p:xfrm>
          <a:off x="3571145" y="1799921"/>
          <a:ext cx="61553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0093">
                  <a:extLst>
                    <a:ext uri="{9D8B030D-6E8A-4147-A177-3AD203B41FA5}">
                      <a16:colId xmlns:a16="http://schemas.microsoft.com/office/drawing/2014/main" val="950535598"/>
                    </a:ext>
                  </a:extLst>
                </a:gridCol>
                <a:gridCol w="4395226">
                  <a:extLst>
                    <a:ext uri="{9D8B030D-6E8A-4147-A177-3AD203B41FA5}">
                      <a16:colId xmlns:a16="http://schemas.microsoft.com/office/drawing/2014/main" val="32549678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3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6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Password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sz="1400" baseline="0" dirty="0" smtClean="0"/>
                        <a:t>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9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22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            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6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36208"/>
                  </a:ext>
                </a:extLst>
              </a:tr>
            </a:tbl>
          </a:graphicData>
        </a:graphic>
      </p:graphicFrame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451045" y="2231285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440734" y="4090678"/>
            <a:ext cx="1028543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pic>
        <p:nvPicPr>
          <p:cNvPr id="36" name="Picture 36" descr="버튼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94" y="4090678"/>
            <a:ext cx="50482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6390094" y="4068227"/>
            <a:ext cx="336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@</a:t>
            </a: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8602608" y="4068906"/>
            <a:ext cx="763588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8350650" y="4040332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/>
              <a:t>@</a:t>
            </a:r>
          </a:p>
        </p:txBody>
      </p:sp>
      <p:sp>
        <p:nvSpPr>
          <p:cNvPr id="40" name="Rectangle 58"/>
          <p:cNvSpPr>
            <a:spLocks noChangeArrowheads="1"/>
          </p:cNvSpPr>
          <p:nvPr/>
        </p:nvSpPr>
        <p:spPr bwMode="auto">
          <a:xfrm>
            <a:off x="7837087" y="4081381"/>
            <a:ext cx="593744" cy="215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7119429" y="4051219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/>
              <a:t>직접입력</a:t>
            </a: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5451050" y="2602089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5451048" y="2950434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451045" y="3342320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5" name="Rectangle 35"/>
          <p:cNvSpPr>
            <a:spLocks noChangeArrowheads="1"/>
          </p:cNvSpPr>
          <p:nvPr/>
        </p:nvSpPr>
        <p:spPr bwMode="auto">
          <a:xfrm>
            <a:off x="5451047" y="3709466"/>
            <a:ext cx="1105251" cy="24464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800" dirty="0" smtClean="0"/>
              <a:t>-  -</a:t>
            </a:r>
            <a:endParaRPr lang="ko-KR" altLang="ko-KR" sz="1800" dirty="0"/>
          </a:p>
        </p:txBody>
      </p:sp>
      <p:sp>
        <p:nvSpPr>
          <p:cNvPr id="46" name="AutoShape 147"/>
          <p:cNvSpPr>
            <a:spLocks noChangeArrowheads="1"/>
          </p:cNvSpPr>
          <p:nvPr/>
        </p:nvSpPr>
        <p:spPr bwMode="auto">
          <a:xfrm>
            <a:off x="5064364" y="4640122"/>
            <a:ext cx="934185" cy="450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가입하기</a:t>
            </a:r>
          </a:p>
        </p:txBody>
      </p:sp>
      <p:sp>
        <p:nvSpPr>
          <p:cNvPr id="47" name="AutoShape 147"/>
          <p:cNvSpPr>
            <a:spLocks noChangeArrowheads="1"/>
          </p:cNvSpPr>
          <p:nvPr/>
        </p:nvSpPr>
        <p:spPr bwMode="auto">
          <a:xfrm>
            <a:off x="7177805" y="4640122"/>
            <a:ext cx="934185" cy="4502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94" y="3674618"/>
            <a:ext cx="334671" cy="3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82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12</cp:revision>
  <dcterms:created xsi:type="dcterms:W3CDTF">2020-03-17T07:26:08Z</dcterms:created>
  <dcterms:modified xsi:type="dcterms:W3CDTF">2020-03-17T08:40:09Z</dcterms:modified>
</cp:coreProperties>
</file>