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5" r:id="rId1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5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102"/>
      </p:cViewPr>
      <p:guideLst>
        <p:guide orient="horz" pos="2160"/>
        <p:guide pos="3120"/>
        <p:guide pos="5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17d1084f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817d1084f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7d1064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17d1064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d10648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817d10648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7d10648a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17d10648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780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854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d10648a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817d10648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표지">
  <p:cSld name="표지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681" cy="685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270" y="5970114"/>
            <a:ext cx="1565944" cy="62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92760" y="1301628"/>
            <a:ext cx="67687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sz="4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52999" y="3436557"/>
            <a:ext cx="4598145" cy="22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 t="10993" b="88322"/>
          <a:stretch/>
        </p:blipFill>
        <p:spPr>
          <a:xfrm>
            <a:off x="0" y="733168"/>
            <a:ext cx="9906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92234" y="6578310"/>
            <a:ext cx="720149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44489" y="6587828"/>
            <a:ext cx="9217022" cy="0"/>
          </a:xfrm>
          <a:prstGeom prst="straightConnector1">
            <a:avLst/>
          </a:prstGeom>
          <a:noFill/>
          <a:ln w="9525" cap="flat" cmpd="sng">
            <a:solidFill>
              <a:srgbClr val="0085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72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217">
          <p15:clr>
            <a:srgbClr val="F26B43"/>
          </p15:clr>
        </p15:guide>
        <p15:guide id="6" pos="6023">
          <p15:clr>
            <a:srgbClr val="F26B43"/>
          </p15:clr>
        </p15:guide>
        <p15:guide id="7" pos="60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813610" y="473578"/>
            <a:ext cx="6768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사용자 친화적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등산 정보 시스템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8047996" y="2780928"/>
            <a:ext cx="1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2020. 03. 17.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953000" y="3969245"/>
            <a:ext cx="46086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목적</a:t>
            </a:r>
            <a:endParaRPr sz="1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</a:t>
            </a:r>
            <a:r>
              <a:rPr lang="ko-K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특징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구성원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일정계획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적용기술</a:t>
            </a: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구성도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953000" y="3429000"/>
            <a:ext cx="72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12839" r="16694" b="85060"/>
          <a:stretch/>
        </p:blipFill>
        <p:spPr>
          <a:xfrm>
            <a:off x="4963840" y="3830752"/>
            <a:ext cx="4608001" cy="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6953550" y="1969950"/>
            <a:ext cx="2547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산으로 오조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1460400" y="1505425"/>
            <a:ext cx="29700" cy="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1</a:t>
            </a:fld>
            <a:r>
              <a:rPr lang="ko-KR"/>
              <a:t> -</a:t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t="3225"/>
          <a:stretch/>
        </p:blipFill>
        <p:spPr>
          <a:xfrm>
            <a:off x="522835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4;p8"/>
          <p:cNvPicPr preferRelativeResize="0"/>
          <p:nvPr/>
        </p:nvPicPr>
        <p:blipFill rotWithShape="1">
          <a:blip r:embed="rId4">
            <a:alphaModFix/>
          </a:blip>
          <a:srcRect t="3172"/>
          <a:stretch/>
        </p:blipFill>
        <p:spPr>
          <a:xfrm>
            <a:off x="5357113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5;p8"/>
          <p:cNvPicPr preferRelativeResize="0"/>
          <p:nvPr/>
        </p:nvPicPr>
        <p:blipFill rotWithShape="1">
          <a:blip r:embed="rId5">
            <a:alphaModFix/>
          </a:blip>
          <a:srcRect t="3205"/>
          <a:stretch/>
        </p:blipFill>
        <p:spPr>
          <a:xfrm>
            <a:off x="74088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9"/>
          <p:cNvPicPr preferRelativeResize="0"/>
          <p:nvPr/>
        </p:nvPicPr>
        <p:blipFill rotWithShape="1">
          <a:blip r:embed="rId6">
            <a:alphaModFix/>
          </a:blip>
          <a:srcRect t="3299"/>
          <a:stretch/>
        </p:blipFill>
        <p:spPr>
          <a:xfrm>
            <a:off x="3305374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0;p10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 altLang="en-US" dirty="0" smtClean="0"/>
              <a:t>서비스 중인 등산 어플리케이션 현황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 dirty="0"/>
              <a:t>프로젝트 목적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4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특정 기능에 치중했던 기존 등산 정보 앱 서비스의 보편적 기능을 기반으로, 통합 등산 정보 시스템 구축을 목표로 함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기존 등산 관련 정보만 제공해주던 서비스와는 달리 정보 제공 및 등산용품 관련 상품 최저가 분석 서비스를 함께 제공하여 사용자 편의 제공 및 등산 커뮤니티 활성화를 도모할 수 있음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chemeClr val="dk1"/>
                </a:solidFill>
              </a:rPr>
              <a:t>회원제를 활용하여 본인의 산악 데이터를 분석 및 활용하여 추후 등산에 있어 참고사항으로 제공하여 최종적으로 서비스의 재사용을 유도할 수 있음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2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특징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사용자가 원하는 환경에 대해서 웹 크롤링과 공공 데이터를 이용하여 날씨 정보나 사고 통계 데이터, 등산로 추천 등의 기능을 통해서 사용자 맞춤형 데이터를 제공 가능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제공받은 맞춤 데이터를 즐겨찾기 기능을 이용하여 본인만의 산악 위시리스트 제공</a:t>
            </a:r>
            <a:endParaRPr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웹 크롤링을 통한 카드 할인이나 쿠폰 적용, 배송비 등의 정보를 적용하여 사용자가 구매하고자 하는 물품의 실 거래 금액대로 정렬하여 최저가 정보 제공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3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구성원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4</a:t>
            </a:fld>
            <a:r>
              <a:rPr lang="ko-KR"/>
              <a:t> -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90363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[프로젝트 팀장]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258338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프로</a:t>
            </a:r>
            <a:r>
              <a:rPr lang="ko-KR" altLang="en-US" dirty="0" smtClean="0">
                <a:latin typeface="Malgun Gothic"/>
                <a:ea typeface="Malgun Gothic"/>
                <a:cs typeface="Malgun Gothic"/>
                <a:sym typeface="Malgun Gothic"/>
              </a:rPr>
              <a:t>젝트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팀원]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260775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프로</a:t>
            </a:r>
            <a:r>
              <a:rPr lang="ko-KR" altLang="en-US" dirty="0" smtClean="0">
                <a:latin typeface="Malgun Gothic"/>
                <a:ea typeface="Malgun Gothic"/>
                <a:cs typeface="Malgun Gothic"/>
                <a:sym typeface="Malgun Gothic"/>
              </a:rPr>
              <a:t>젝트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팀원]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39375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한예훈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7653675" y="433350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이상준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04200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김선재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25" y="1883075"/>
            <a:ext cx="1540981" cy="205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588" y="1882482"/>
            <a:ext cx="1540975" cy="20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833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프로젝트 일정 수립 및 </a:t>
            </a:r>
            <a:b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업무 정의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개발 요구사항 수립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Back-End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39147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ER-D 설계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Schema Modeling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&amp; ER Mapping 작업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Data crawling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6919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Front-End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기술 문서 작성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Application Testing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API processing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 l="5506" t="4778" r="4960" b="3864"/>
          <a:stretch/>
        </p:blipFill>
        <p:spPr>
          <a:xfrm>
            <a:off x="7202788" y="1882600"/>
            <a:ext cx="1570975" cy="2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일정계획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5</a:t>
            </a:fld>
            <a:r>
              <a:rPr lang="ko-KR"/>
              <a:t> -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40" y="1759586"/>
            <a:ext cx="7681525" cy="3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6</a:t>
            </a:fld>
            <a:r>
              <a:rPr lang="ko-KR"/>
              <a:t> -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66" y="1911523"/>
            <a:ext cx="2236033" cy="92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69" y="4011850"/>
            <a:ext cx="2237472" cy="193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0706" y="1055072"/>
            <a:ext cx="214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협업 관리 도구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0706" y="3500985"/>
            <a:ext cx="330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사용 언어 및 라이브러리</a:t>
            </a:r>
            <a:endParaRPr lang="ko-KR" altLang="en-US" sz="2000" b="1" dirty="0"/>
          </a:p>
        </p:txBody>
      </p:sp>
      <p:pic>
        <p:nvPicPr>
          <p:cNvPr id="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482" y="1660243"/>
            <a:ext cx="2930747" cy="137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9418" y="4249564"/>
            <a:ext cx="2600225" cy="158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55" y="4197260"/>
            <a:ext cx="2062026" cy="6325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6120" y="5107067"/>
            <a:ext cx="2110761" cy="7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7</a:t>
            </a:fld>
            <a:r>
              <a:rPr lang="ko-KR"/>
              <a:t> -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037" y="1376024"/>
            <a:ext cx="2320075" cy="2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80" y="4326403"/>
            <a:ext cx="2378428" cy="63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480" y="1539871"/>
            <a:ext cx="18002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5600" y="2069652"/>
            <a:ext cx="2183724" cy="8952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0706" y="1055072"/>
            <a:ext cx="265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데이터베이스 관련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0706" y="3580919"/>
            <a:ext cx="376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통합개발환경 및 플러그인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050" y="4421730"/>
            <a:ext cx="1466677" cy="1456665"/>
          </a:xfrm>
          <a:prstGeom prst="rect">
            <a:avLst/>
          </a:prstGeom>
        </p:spPr>
      </p:pic>
      <p:pic>
        <p:nvPicPr>
          <p:cNvPr id="19" name="Google Shape;11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5479" y="5214886"/>
            <a:ext cx="2378429" cy="8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600" y="4404018"/>
            <a:ext cx="1922301" cy="1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시스템 구성도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8</a:t>
            </a:fld>
            <a:r>
              <a:rPr lang="ko-KR"/>
              <a:t> -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1303024"/>
            <a:ext cx="9191799" cy="4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 CNI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261</Words>
  <Application>Microsoft Office PowerPoint</Application>
  <PresentationFormat>A4 용지(210x297mm)</PresentationFormat>
  <Paragraphs>64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Calibri</vt:lpstr>
      <vt:lpstr>DB CNI 테마</vt:lpstr>
      <vt:lpstr>사용자 친화적 등산 정보 시스템</vt:lpstr>
      <vt:lpstr>서비스 중인 등산 어플리케이션 현황</vt:lpstr>
      <vt:lpstr>프로젝트 목적</vt:lpstr>
      <vt:lpstr>프로젝트 특징</vt:lpstr>
      <vt:lpstr>구성원</vt:lpstr>
      <vt:lpstr>일정계획</vt:lpstr>
      <vt:lpstr>적용기술</vt:lpstr>
      <vt:lpstr>적용기술</vt:lpstr>
      <vt:lpstr>시스템 구성도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친화적 등산 정보 시스템</dc:title>
  <cp:lastModifiedBy>Windows User</cp:lastModifiedBy>
  <cp:revision>10</cp:revision>
  <dcterms:modified xsi:type="dcterms:W3CDTF">2020-03-17T01:57:46Z</dcterms:modified>
</cp:coreProperties>
</file>