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2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  <p15:guide id="3" pos="5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1218" y="108"/>
      </p:cViewPr>
      <p:guideLst>
        <p:guide orient="horz" pos="2160"/>
        <p:guide pos="3120"/>
        <p:guide pos="5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2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2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2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2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2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2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2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2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2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" name="Google Shape;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817d1084fe_1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g817d1084fe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17d1084fe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17d1084fe_1_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g817d1084fe_1_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17d10648a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5" name="Google Shape;75;g817d10648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17d10648a_1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g817d10648a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17d10648a_1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g817d10648a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17d10648a_1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g817d10648a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17d10648a_1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5" name="Google Shape;125;g817d10648a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표지">
  <p:cSld name="표지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6681" cy="6857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04270" y="5970114"/>
            <a:ext cx="1565944" cy="62624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>
            <a:spLocks noGrp="1"/>
          </p:cNvSpPr>
          <p:nvPr>
            <p:ph type="title"/>
          </p:nvPr>
        </p:nvSpPr>
        <p:spPr>
          <a:xfrm>
            <a:off x="2792760" y="1301628"/>
            <a:ext cx="676875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alibri"/>
              <a:buNone/>
              <a:defRPr sz="40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body" idx="1"/>
          </p:nvPr>
        </p:nvSpPr>
        <p:spPr>
          <a:xfrm>
            <a:off x="4952999" y="3436557"/>
            <a:ext cx="4598145" cy="227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273050" y="116632"/>
            <a:ext cx="8543925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None/>
              <a:defRPr sz="24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273050" y="981075"/>
            <a:ext cx="9359900" cy="863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3838575" y="6622617"/>
            <a:ext cx="2228850" cy="235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 </a:t>
            </a:r>
            <a:fld id="{00000000-1234-1234-1234-123412341234}" type="slidenum">
              <a:rPr lang="ko-KR"/>
              <a:t>‹#›</a:t>
            </a:fld>
            <a:r>
              <a:rPr lang="ko-KR"/>
              <a:t> -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273050" y="116632"/>
            <a:ext cx="8543925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3838575" y="6622617"/>
            <a:ext cx="2228850" cy="235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 </a:t>
            </a:r>
            <a:fld id="{00000000-1234-1234-1234-123412341234}" type="slidenum">
              <a:rPr lang="ko-KR"/>
              <a:t>‹#›</a:t>
            </a:fld>
            <a:r>
              <a:rPr lang="ko-KR"/>
              <a:t> -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3838575" y="6622617"/>
            <a:ext cx="2228850" cy="235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 </a:t>
            </a:r>
            <a:fld id="{00000000-1234-1234-1234-123412341234}" type="slidenum">
              <a:rPr lang="ko-KR"/>
              <a:t>‹#›</a:t>
            </a:fld>
            <a:r>
              <a:rPr lang="ko-KR"/>
              <a:t> -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6">
            <a:alphaModFix/>
          </a:blip>
          <a:srcRect t="10993" b="88322"/>
          <a:stretch/>
        </p:blipFill>
        <p:spPr>
          <a:xfrm>
            <a:off x="0" y="733168"/>
            <a:ext cx="9906000" cy="4571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273050" y="116632"/>
            <a:ext cx="8543925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None/>
              <a:defRPr sz="24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273050" y="981075"/>
            <a:ext cx="9359900" cy="863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t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3838575" y="6622617"/>
            <a:ext cx="2228850" cy="235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 </a:t>
            </a:r>
            <a:fld id="{00000000-1234-1234-1234-123412341234}" type="slidenum">
              <a:rPr lang="ko-KR"/>
              <a:t>‹#›</a:t>
            </a:fld>
            <a:r>
              <a:rPr lang="ko-KR"/>
              <a:t> -</a:t>
            </a:r>
            <a:endParaRPr/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892234" y="6578310"/>
            <a:ext cx="720149" cy="28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15;p1"/>
          <p:cNvCxnSpPr/>
          <p:nvPr/>
        </p:nvCxnSpPr>
        <p:spPr>
          <a:xfrm>
            <a:off x="344489" y="6587828"/>
            <a:ext cx="9217022" cy="0"/>
          </a:xfrm>
          <a:prstGeom prst="straightConnector1">
            <a:avLst/>
          </a:prstGeom>
          <a:noFill/>
          <a:ln w="9525" cap="flat" cmpd="sng">
            <a:solidFill>
              <a:srgbClr val="00854A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120">
          <p15:clr>
            <a:srgbClr val="F26B43"/>
          </p15:clr>
        </p15:guide>
        <p15:guide id="3" pos="172">
          <p15:clr>
            <a:srgbClr val="F26B43"/>
          </p15:clr>
        </p15:guide>
        <p15:guide id="4" orient="horz" pos="618">
          <p15:clr>
            <a:srgbClr val="F26B43"/>
          </p15:clr>
        </p15:guide>
        <p15:guide id="5" pos="217">
          <p15:clr>
            <a:srgbClr val="F26B43"/>
          </p15:clr>
        </p15:guide>
        <p15:guide id="6" pos="6023">
          <p15:clr>
            <a:srgbClr val="F26B43"/>
          </p15:clr>
        </p15:guide>
        <p15:guide id="7" pos="606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gif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2813610" y="473578"/>
            <a:ext cx="67689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alibri"/>
              <a:buNone/>
            </a:pPr>
            <a:r>
              <a:rPr lang="ko-KR"/>
              <a:t>사용자 친화적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alibri"/>
              <a:buNone/>
            </a:pPr>
            <a:r>
              <a:rPr lang="ko-KR"/>
              <a:t>등산 정보 시스템</a:t>
            </a:r>
            <a:endParaRPr/>
          </a:p>
        </p:txBody>
      </p:sp>
      <p:sp>
        <p:nvSpPr>
          <p:cNvPr id="35" name="Google Shape;35;p6"/>
          <p:cNvSpPr txBox="1"/>
          <p:nvPr/>
        </p:nvSpPr>
        <p:spPr>
          <a:xfrm>
            <a:off x="8047996" y="2780928"/>
            <a:ext cx="1534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2020. 03. 17.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6"/>
          <p:cNvSpPr/>
          <p:nvPr/>
        </p:nvSpPr>
        <p:spPr>
          <a:xfrm>
            <a:off x="4953000" y="3969245"/>
            <a:ext cx="4608600" cy="22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8287" marR="0" lvl="0" indent="-26828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ko-KR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프로젝트 목적</a:t>
            </a: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8287" marR="0" lvl="0" indent="-268287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ko-KR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프로젝트 특징</a:t>
            </a: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8287" marR="0" lvl="0" indent="-268287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ko-KR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구성원</a:t>
            </a: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8287" marR="0" lvl="0" indent="-268287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ko-KR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일정계획</a:t>
            </a: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8287" marR="0" lvl="0" indent="-268287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ko-KR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적용기술</a:t>
            </a: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8287" marR="0" lvl="0" indent="-268287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ko-KR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시스템 구성도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6"/>
          <p:cNvSpPr txBox="1"/>
          <p:nvPr/>
        </p:nvSpPr>
        <p:spPr>
          <a:xfrm>
            <a:off x="4953000" y="3429000"/>
            <a:ext cx="728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 차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38;p6"/>
          <p:cNvPicPr preferRelativeResize="0"/>
          <p:nvPr/>
        </p:nvPicPr>
        <p:blipFill rotWithShape="1">
          <a:blip r:embed="rId3">
            <a:alphaModFix/>
          </a:blip>
          <a:srcRect t="12839" r="16694" b="85060"/>
          <a:stretch/>
        </p:blipFill>
        <p:spPr>
          <a:xfrm>
            <a:off x="4963840" y="3830752"/>
            <a:ext cx="4608001" cy="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6"/>
          <p:cNvSpPr txBox="1"/>
          <p:nvPr/>
        </p:nvSpPr>
        <p:spPr>
          <a:xfrm>
            <a:off x="6953550" y="1969950"/>
            <a:ext cx="2547900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산으로 오조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40;p6"/>
          <p:cNvSpPr txBox="1"/>
          <p:nvPr/>
        </p:nvSpPr>
        <p:spPr>
          <a:xfrm>
            <a:off x="1460400" y="1505425"/>
            <a:ext cx="29700" cy="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273050" y="116632"/>
            <a:ext cx="85440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None/>
            </a:pPr>
            <a:r>
              <a:rPr lang="ko-KR"/>
              <a:t>어플 캡쳐본</a:t>
            </a:r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3838575" y="6622617"/>
            <a:ext cx="2229000" cy="2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- </a:t>
            </a:r>
            <a:fld id="{00000000-1234-1234-1234-123412341234}" type="slidenum">
              <a:rPr lang="en-US" altLang="ko-KR"/>
              <a:t>1</a:t>
            </a:fld>
            <a:r>
              <a:rPr lang="ko-KR"/>
              <a:t> -</a:t>
            </a:r>
            <a:endParaRPr/>
          </a:p>
        </p:txBody>
      </p:sp>
      <p:pic>
        <p:nvPicPr>
          <p:cNvPr id="47" name="Google Shape;47;p7"/>
          <p:cNvPicPr preferRelativeResize="0"/>
          <p:nvPr/>
        </p:nvPicPr>
        <p:blipFill rotWithShape="1">
          <a:blip r:embed="rId3">
            <a:alphaModFix/>
          </a:blip>
          <a:srcRect t="3225"/>
          <a:stretch/>
        </p:blipFill>
        <p:spPr>
          <a:xfrm>
            <a:off x="522835" y="1538653"/>
            <a:ext cx="2026800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54;p8"/>
          <p:cNvPicPr preferRelativeResize="0"/>
          <p:nvPr/>
        </p:nvPicPr>
        <p:blipFill rotWithShape="1">
          <a:blip r:embed="rId4">
            <a:alphaModFix/>
          </a:blip>
          <a:srcRect t="3172"/>
          <a:stretch/>
        </p:blipFill>
        <p:spPr>
          <a:xfrm>
            <a:off x="5382052" y="1538653"/>
            <a:ext cx="2026800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55;p8"/>
          <p:cNvPicPr preferRelativeResize="0"/>
          <p:nvPr/>
        </p:nvPicPr>
        <p:blipFill rotWithShape="1">
          <a:blip r:embed="rId5">
            <a:alphaModFix/>
          </a:blip>
          <a:srcRect t="3205"/>
          <a:stretch/>
        </p:blipFill>
        <p:spPr>
          <a:xfrm>
            <a:off x="7408852" y="1538653"/>
            <a:ext cx="2026800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5;p9"/>
          <p:cNvPicPr preferRelativeResize="0"/>
          <p:nvPr/>
        </p:nvPicPr>
        <p:blipFill rotWithShape="1">
          <a:blip r:embed="rId6">
            <a:alphaModFix/>
          </a:blip>
          <a:srcRect t="3299"/>
          <a:stretch/>
        </p:blipFill>
        <p:spPr>
          <a:xfrm>
            <a:off x="3355252" y="1538653"/>
            <a:ext cx="2026800" cy="36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3838575" y="6622617"/>
            <a:ext cx="2229000" cy="235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 </a:t>
            </a:r>
            <a:fld id="{00000000-1234-1234-1234-123412341234}" type="slidenum">
              <a:rPr lang="en-US" altLang="ko-KR"/>
              <a:t>2</a:t>
            </a:fld>
            <a:r>
              <a:rPr lang="ko-KR"/>
              <a:t> -</a:t>
            </a:r>
            <a:endParaRPr/>
          </a:p>
        </p:txBody>
      </p:sp>
      <p:pic>
        <p:nvPicPr>
          <p:cNvPr id="62" name="Google Shape;6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3325" y="202300"/>
            <a:ext cx="30861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9863" y="74000"/>
            <a:ext cx="30861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9900" y="-235375"/>
            <a:ext cx="30861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273050" y="116632"/>
            <a:ext cx="8543925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None/>
            </a:pPr>
            <a:r>
              <a:rPr lang="ko-KR"/>
              <a:t>프로젝트 목적</a:t>
            </a:r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273050" y="981075"/>
            <a:ext cx="9360000" cy="44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457200" lvl="0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-KR"/>
              <a:t>특정 기능에 치중했던 기존 등산 정보 앱 서비스의 보편적 기능을 기반으로, 통합 등산 정보 시스템 구축을 목표로 함</a:t>
            </a:r>
            <a:endParaRPr/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457200" lvl="0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-KR"/>
              <a:t>기존 등산 관련 정보만 제공해주던 서비스와는 달리 정보 제공 및 등산용품 관련 상품 최저가 분석 서비스를 함께 제공하여 사용자 편의 제공 및 등산 커뮤니티 활성화를 도모할 수 있음</a:t>
            </a:r>
            <a:endParaRPr/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ko-KR">
                <a:solidFill>
                  <a:schemeClr val="dk1"/>
                </a:solidFill>
              </a:rPr>
              <a:t>회원제를 활용하여 본인의 산악 데이터를 분석 및 활용하여 추후 등산에 있어 참고사항으로 제공하여 최종적으로 서비스의 재사용을 유도할 수 있음</a:t>
            </a:r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3838575" y="6622617"/>
            <a:ext cx="2228850" cy="235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- </a:t>
            </a:r>
            <a:fld id="{00000000-1234-1234-1234-123412341234}" type="slidenum">
              <a:rPr lang="en-US" altLang="ko-KR"/>
              <a:t>3</a:t>
            </a:fld>
            <a:r>
              <a:rPr lang="ko-KR"/>
              <a:t> -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>
            <a:spLocks noGrp="1"/>
          </p:cNvSpPr>
          <p:nvPr>
            <p:ph type="title"/>
          </p:nvPr>
        </p:nvSpPr>
        <p:spPr>
          <a:xfrm>
            <a:off x="273050" y="116632"/>
            <a:ext cx="85440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None/>
            </a:pPr>
            <a:r>
              <a:rPr lang="ko-KR"/>
              <a:t>프로젝트 특징</a:t>
            </a:r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273050" y="981075"/>
            <a:ext cx="9360000" cy="29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t" anchorCtr="0">
            <a:noAutofit/>
          </a:bodyPr>
          <a:lstStyle/>
          <a:p>
            <a:pPr marL="4572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-KR"/>
              <a:t>사용자가 원하는 환경에 대해서 웹 크롤링과 공공 데이터를 이용하여 날씨 정보나 사고 통계 데이터, 등산로 추천 등의 기능을 통해서 사용자 맞춤형 데이터를 제공 가능</a:t>
            </a:r>
            <a:endParaRPr/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-KR"/>
              <a:t>제공받은 맞춤 데이터를 즐겨찾기 기능을 이용하여 본인만의 산악 위시리스트 제공</a:t>
            </a:r>
            <a:endParaRPr/>
          </a:p>
          <a:p>
            <a:pPr marL="4572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-KR"/>
              <a:t>웹 크롤링을 통한 카드 할인이나 쿠폰 적용, 배송비 등의 정보를 적용하여 사용자가 구매하고자 하는 물품의 실 거래 금액대로 정렬하여 최저가 정보 제공</a:t>
            </a:r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3838575" y="6622617"/>
            <a:ext cx="2229000" cy="2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- </a:t>
            </a:r>
            <a:fld id="{00000000-1234-1234-1234-123412341234}" type="slidenum">
              <a:rPr lang="en-US" altLang="ko-KR"/>
              <a:t>4</a:t>
            </a:fld>
            <a:r>
              <a:rPr lang="ko-KR"/>
              <a:t> -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>
            <a:off x="273050" y="116632"/>
            <a:ext cx="85440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None/>
            </a:pPr>
            <a:r>
              <a:rPr lang="ko-KR"/>
              <a:t>구성원</a:t>
            </a:r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3838575" y="6622617"/>
            <a:ext cx="2229000" cy="2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- </a:t>
            </a:r>
            <a:fld id="{00000000-1234-1234-1234-123412341234}" type="slidenum">
              <a:rPr lang="en-US" altLang="ko-KR"/>
              <a:t>5</a:t>
            </a:fld>
            <a:r>
              <a:rPr lang="ko-KR"/>
              <a:t> -</a:t>
            </a:r>
            <a:endParaRPr/>
          </a:p>
        </p:txBody>
      </p:sp>
      <p:sp>
        <p:nvSpPr>
          <p:cNvPr id="86" name="Google Shape;86;p12"/>
          <p:cNvSpPr txBox="1"/>
          <p:nvPr/>
        </p:nvSpPr>
        <p:spPr>
          <a:xfrm>
            <a:off x="1190363" y="3870475"/>
            <a:ext cx="14550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[프로젝트 팀장]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87;p12"/>
          <p:cNvSpPr txBox="1"/>
          <p:nvPr/>
        </p:nvSpPr>
        <p:spPr>
          <a:xfrm>
            <a:off x="4258338" y="3870475"/>
            <a:ext cx="14550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[프로그램 팀원]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88;p12"/>
          <p:cNvSpPr txBox="1"/>
          <p:nvPr/>
        </p:nvSpPr>
        <p:spPr>
          <a:xfrm>
            <a:off x="7260775" y="3870475"/>
            <a:ext cx="14550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[프로그램 팀원]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12"/>
          <p:cNvSpPr/>
          <p:nvPr/>
        </p:nvSpPr>
        <p:spPr>
          <a:xfrm>
            <a:off x="4539375" y="4301250"/>
            <a:ext cx="768600" cy="4395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한예훈</a:t>
            </a:r>
            <a:endParaRPr/>
          </a:p>
        </p:txBody>
      </p:sp>
      <p:sp>
        <p:nvSpPr>
          <p:cNvPr id="90" name="Google Shape;90;p12"/>
          <p:cNvSpPr/>
          <p:nvPr/>
        </p:nvSpPr>
        <p:spPr>
          <a:xfrm>
            <a:off x="7653675" y="4333500"/>
            <a:ext cx="768600" cy="4395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이상준</a:t>
            </a:r>
            <a:endParaRPr/>
          </a:p>
        </p:txBody>
      </p:sp>
      <p:sp>
        <p:nvSpPr>
          <p:cNvPr id="91" name="Google Shape;91;p12"/>
          <p:cNvSpPr/>
          <p:nvPr/>
        </p:nvSpPr>
        <p:spPr>
          <a:xfrm>
            <a:off x="1504200" y="4301250"/>
            <a:ext cx="768600" cy="4395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김선재</a:t>
            </a:r>
            <a:endParaRPr/>
          </a:p>
        </p:txBody>
      </p:sp>
      <p:pic>
        <p:nvPicPr>
          <p:cNvPr id="92" name="Google Shape;9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525" y="1883075"/>
            <a:ext cx="1540981" cy="2054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2588" y="1882482"/>
            <a:ext cx="1540975" cy="205583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2"/>
          <p:cNvSpPr txBox="1"/>
          <p:nvPr/>
        </p:nvSpPr>
        <p:spPr>
          <a:xfrm>
            <a:off x="833675" y="4893375"/>
            <a:ext cx="2364000" cy="14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50">
                <a:latin typeface="Malgun Gothic"/>
                <a:ea typeface="Malgun Gothic"/>
                <a:cs typeface="Malgun Gothic"/>
                <a:sym typeface="Malgun Gothic"/>
              </a:rPr>
              <a:t>- 프로젝트 일정 수립 및 </a:t>
            </a:r>
            <a:br>
              <a:rPr lang="ko-KR" sz="1350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350">
                <a:latin typeface="Malgun Gothic"/>
                <a:ea typeface="Malgun Gothic"/>
                <a:cs typeface="Malgun Gothic"/>
                <a:sym typeface="Malgun Gothic"/>
              </a:rPr>
              <a:t>  업무 정의</a:t>
            </a:r>
            <a:endParaRPr sz="135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50">
                <a:latin typeface="Malgun Gothic"/>
                <a:ea typeface="Malgun Gothic"/>
                <a:cs typeface="Malgun Gothic"/>
                <a:sym typeface="Malgun Gothic"/>
              </a:rPr>
              <a:t>- 개발 요구사항 수립</a:t>
            </a:r>
            <a:endParaRPr sz="135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50">
                <a:latin typeface="Malgun Gothic"/>
                <a:ea typeface="Malgun Gothic"/>
                <a:cs typeface="Malgun Gothic"/>
                <a:sym typeface="Malgun Gothic"/>
              </a:rPr>
              <a:t>- Back-End 모듈 구현</a:t>
            </a:r>
            <a:endParaRPr sz="135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50">
                <a:latin typeface="Malgun Gothic"/>
                <a:ea typeface="Malgun Gothic"/>
                <a:cs typeface="Malgun Gothic"/>
                <a:sym typeface="Malgun Gothic"/>
              </a:rPr>
              <a:t>- RPA 봇 개발(공통)</a:t>
            </a:r>
            <a:endParaRPr sz="135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p12"/>
          <p:cNvSpPr txBox="1"/>
          <p:nvPr/>
        </p:nvSpPr>
        <p:spPr>
          <a:xfrm>
            <a:off x="3914775" y="4893375"/>
            <a:ext cx="2364000" cy="14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50">
                <a:latin typeface="Malgun Gothic"/>
                <a:ea typeface="Malgun Gothic"/>
                <a:cs typeface="Malgun Gothic"/>
                <a:sym typeface="Malgun Gothic"/>
              </a:rPr>
              <a:t>- ER-D 설계 </a:t>
            </a:r>
            <a:endParaRPr sz="135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50">
                <a:latin typeface="Malgun Gothic"/>
                <a:ea typeface="Malgun Gothic"/>
                <a:cs typeface="Malgun Gothic"/>
                <a:sym typeface="Malgun Gothic"/>
              </a:rPr>
              <a:t>- Schema Modeling </a:t>
            </a:r>
            <a:endParaRPr sz="135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50">
                <a:latin typeface="Malgun Gothic"/>
                <a:ea typeface="Malgun Gothic"/>
                <a:cs typeface="Malgun Gothic"/>
                <a:sym typeface="Malgun Gothic"/>
              </a:rPr>
              <a:t>  &amp; ER Mapping 작업</a:t>
            </a:r>
            <a:endParaRPr sz="135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50">
                <a:latin typeface="Malgun Gothic"/>
                <a:ea typeface="Malgun Gothic"/>
                <a:cs typeface="Malgun Gothic"/>
                <a:sym typeface="Malgun Gothic"/>
              </a:rPr>
              <a:t>- Data crawling</a:t>
            </a:r>
            <a:endParaRPr sz="135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3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RPA 봇 개발(공통)</a:t>
            </a:r>
            <a:endParaRPr sz="135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p12"/>
          <p:cNvSpPr txBox="1"/>
          <p:nvPr/>
        </p:nvSpPr>
        <p:spPr>
          <a:xfrm>
            <a:off x="6919675" y="4893375"/>
            <a:ext cx="2364000" cy="14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50">
                <a:latin typeface="Malgun Gothic"/>
                <a:ea typeface="Malgun Gothic"/>
                <a:cs typeface="Malgun Gothic"/>
                <a:sym typeface="Malgun Gothic"/>
              </a:rPr>
              <a:t>- Front-End 모듈 구현</a:t>
            </a:r>
            <a:endParaRPr sz="135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3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기술 문서 작성</a:t>
            </a:r>
            <a:endParaRPr sz="135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50">
                <a:latin typeface="Malgun Gothic"/>
                <a:ea typeface="Malgun Gothic"/>
                <a:cs typeface="Malgun Gothic"/>
                <a:sym typeface="Malgun Gothic"/>
              </a:rPr>
              <a:t>- Application Testing</a:t>
            </a:r>
            <a:endParaRPr sz="135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50">
                <a:latin typeface="Malgun Gothic"/>
                <a:ea typeface="Malgun Gothic"/>
                <a:cs typeface="Malgun Gothic"/>
                <a:sym typeface="Malgun Gothic"/>
              </a:rPr>
              <a:t>- API processing</a:t>
            </a:r>
            <a:endParaRPr sz="135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RPA 봇 개발(공통)</a:t>
            </a:r>
            <a:endParaRPr sz="135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7" name="Google Shape;97;p12"/>
          <p:cNvPicPr preferRelativeResize="0"/>
          <p:nvPr/>
        </p:nvPicPr>
        <p:blipFill rotWithShape="1">
          <a:blip r:embed="rId5">
            <a:alphaModFix/>
          </a:blip>
          <a:srcRect l="5506" t="4778" r="4960" b="3864"/>
          <a:stretch/>
        </p:blipFill>
        <p:spPr>
          <a:xfrm>
            <a:off x="7202788" y="1882600"/>
            <a:ext cx="1570975" cy="205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>
            <a:spLocks noGrp="1"/>
          </p:cNvSpPr>
          <p:nvPr>
            <p:ph type="title"/>
          </p:nvPr>
        </p:nvSpPr>
        <p:spPr>
          <a:xfrm>
            <a:off x="273050" y="116632"/>
            <a:ext cx="85440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None/>
            </a:pPr>
            <a:r>
              <a:rPr lang="ko-KR"/>
              <a:t>일정계획</a:t>
            </a:r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ldNum" idx="12"/>
          </p:nvPr>
        </p:nvSpPr>
        <p:spPr>
          <a:xfrm>
            <a:off x="3838575" y="6622617"/>
            <a:ext cx="2229000" cy="2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- </a:t>
            </a:r>
            <a:fld id="{00000000-1234-1234-1234-123412341234}" type="slidenum">
              <a:rPr lang="en-US" altLang="ko-KR"/>
              <a:t>6</a:t>
            </a:fld>
            <a:r>
              <a:rPr lang="ko-KR"/>
              <a:t> -</a:t>
            </a:r>
            <a:endParaRPr/>
          </a:p>
        </p:txBody>
      </p:sp>
      <p:pic>
        <p:nvPicPr>
          <p:cNvPr id="104" name="Google Shape;10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240" y="1759586"/>
            <a:ext cx="7681525" cy="333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>
            <a:spLocks noGrp="1"/>
          </p:cNvSpPr>
          <p:nvPr>
            <p:ph type="title"/>
          </p:nvPr>
        </p:nvSpPr>
        <p:spPr>
          <a:xfrm>
            <a:off x="273050" y="116632"/>
            <a:ext cx="85440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None/>
            </a:pPr>
            <a:r>
              <a:rPr lang="ko-KR"/>
              <a:t>적용기술</a:t>
            </a:r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sldNum" idx="12"/>
          </p:nvPr>
        </p:nvSpPr>
        <p:spPr>
          <a:xfrm>
            <a:off x="3838575" y="6622617"/>
            <a:ext cx="2229000" cy="2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- </a:t>
            </a:r>
            <a:fld id="{00000000-1234-1234-1234-123412341234}" type="slidenum">
              <a:rPr lang="en-US" altLang="ko-KR"/>
              <a:t>7</a:t>
            </a:fld>
            <a:r>
              <a:rPr lang="ko-KR"/>
              <a:t> -</a:t>
            </a:r>
            <a:endParaRPr/>
          </a:p>
        </p:txBody>
      </p:sp>
      <p:pic>
        <p:nvPicPr>
          <p:cNvPr id="111" name="Google Shape;11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250" y="1599850"/>
            <a:ext cx="2600225" cy="114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841" y="3369975"/>
            <a:ext cx="2143050" cy="2287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89363" y="5020200"/>
            <a:ext cx="3458515" cy="143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0450" y="2015838"/>
            <a:ext cx="2320075" cy="232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25963" y="3220564"/>
            <a:ext cx="3127711" cy="162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85250" y="981075"/>
            <a:ext cx="3585200" cy="842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27350" y="4076663"/>
            <a:ext cx="2600225" cy="1581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870750" y="1376210"/>
            <a:ext cx="2600225" cy="1059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29053" y="981082"/>
            <a:ext cx="2257425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089363" y="2184038"/>
            <a:ext cx="1800225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85903" y="2991282"/>
            <a:ext cx="2257425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935653" y="2127832"/>
            <a:ext cx="2183724" cy="895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>
            <a:spLocks noGrp="1"/>
          </p:cNvSpPr>
          <p:nvPr>
            <p:ph type="title"/>
          </p:nvPr>
        </p:nvSpPr>
        <p:spPr>
          <a:xfrm>
            <a:off x="273050" y="116632"/>
            <a:ext cx="85440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None/>
            </a:pPr>
            <a:r>
              <a:rPr lang="ko-KR"/>
              <a:t>시스템 구성도</a:t>
            </a:r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sldNum" idx="12"/>
          </p:nvPr>
        </p:nvSpPr>
        <p:spPr>
          <a:xfrm>
            <a:off x="3838575" y="6622617"/>
            <a:ext cx="2229000" cy="2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- </a:t>
            </a:r>
            <a:fld id="{00000000-1234-1234-1234-123412341234}" type="slidenum">
              <a:rPr lang="en-US" altLang="ko-KR"/>
              <a:t>8</a:t>
            </a:fld>
            <a:r>
              <a:rPr lang="ko-KR"/>
              <a:t> -</a:t>
            </a:r>
            <a:endParaRPr/>
          </a:p>
        </p:txBody>
      </p:sp>
      <p:pic>
        <p:nvPicPr>
          <p:cNvPr id="129" name="Google Shape;12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450" y="1303024"/>
            <a:ext cx="9191799" cy="472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B CNI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246</Words>
  <Application>Microsoft Office PowerPoint</Application>
  <PresentationFormat>A4 용지(210x297mm)</PresentationFormat>
  <Paragraphs>60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Malgun Gothic</vt:lpstr>
      <vt:lpstr>Arial</vt:lpstr>
      <vt:lpstr>Calibri</vt:lpstr>
      <vt:lpstr>DB CNI 테마</vt:lpstr>
      <vt:lpstr>사용자 친화적 등산 정보 시스템</vt:lpstr>
      <vt:lpstr>어플 캡쳐본</vt:lpstr>
      <vt:lpstr>PowerPoint 프레젠테이션</vt:lpstr>
      <vt:lpstr>프로젝트 목적</vt:lpstr>
      <vt:lpstr>프로젝트 특징</vt:lpstr>
      <vt:lpstr>구성원</vt:lpstr>
      <vt:lpstr>일정계획</vt:lpstr>
      <vt:lpstr>적용기술</vt:lpstr>
      <vt:lpstr>시스템 구성도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사용자 친화적 등산 정보 시스템</dc:title>
  <cp:lastModifiedBy>Windows User</cp:lastModifiedBy>
  <cp:revision>6</cp:revision>
  <dcterms:modified xsi:type="dcterms:W3CDTF">2020-03-17T01:12:02Z</dcterms:modified>
</cp:coreProperties>
</file>