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75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1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82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1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78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92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36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80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1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44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17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4"/>
          <p:cNvSpPr>
            <a:spLocks noChangeArrowheads="1"/>
          </p:cNvSpPr>
          <p:nvPr userDrawn="1"/>
        </p:nvSpPr>
        <p:spPr bwMode="auto">
          <a:xfrm>
            <a:off x="1143000" y="171689"/>
            <a:ext cx="1524000" cy="3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buFontTx/>
              <a:buNone/>
            </a:pPr>
            <a:endParaRPr lang="ko-KR" altLang="ko-KR" sz="1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35"/>
          <p:cNvSpPr>
            <a:spLocks noChangeArrowheads="1"/>
          </p:cNvSpPr>
          <p:nvPr userDrawn="1"/>
        </p:nvSpPr>
        <p:spPr bwMode="auto">
          <a:xfrm>
            <a:off x="3571875" y="171689"/>
            <a:ext cx="457200" cy="3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FontTx/>
              <a:buNone/>
            </a:pP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sp>
        <p:nvSpPr>
          <p:cNvPr id="9" name="Rectangle 38"/>
          <p:cNvSpPr>
            <a:spLocks noChangeArrowheads="1"/>
          </p:cNvSpPr>
          <p:nvPr userDrawn="1"/>
        </p:nvSpPr>
        <p:spPr bwMode="auto">
          <a:xfrm>
            <a:off x="6553200" y="171689"/>
            <a:ext cx="3590888" cy="3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buFontTx/>
              <a:buNone/>
            </a:pPr>
            <a:endParaRPr lang="ko-KR" altLang="ko-KR" sz="1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40"/>
          <p:cNvSpPr>
            <a:spLocks noChangeArrowheads="1"/>
          </p:cNvSpPr>
          <p:nvPr userDrawn="1"/>
        </p:nvSpPr>
        <p:spPr bwMode="auto">
          <a:xfrm>
            <a:off x="104774" y="171689"/>
            <a:ext cx="788733" cy="3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FontTx/>
              <a:buNone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메뉴 경로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Line 41"/>
          <p:cNvSpPr>
            <a:spLocks noChangeShapeType="1"/>
          </p:cNvSpPr>
          <p:nvPr userDrawn="1"/>
        </p:nvSpPr>
        <p:spPr bwMode="auto">
          <a:xfrm>
            <a:off x="76200" y="533400"/>
            <a:ext cx="1206909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Line 43"/>
          <p:cNvSpPr>
            <a:spLocks noChangeShapeType="1"/>
          </p:cNvSpPr>
          <p:nvPr userDrawn="1"/>
        </p:nvSpPr>
        <p:spPr bwMode="auto">
          <a:xfrm>
            <a:off x="76200" y="327025"/>
            <a:ext cx="0" cy="64277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Line 48"/>
          <p:cNvSpPr>
            <a:spLocks noChangeShapeType="1"/>
          </p:cNvSpPr>
          <p:nvPr userDrawn="1"/>
        </p:nvSpPr>
        <p:spPr bwMode="auto">
          <a:xfrm>
            <a:off x="3505200" y="171689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Line 50"/>
          <p:cNvSpPr>
            <a:spLocks noChangeShapeType="1"/>
          </p:cNvSpPr>
          <p:nvPr userDrawn="1"/>
        </p:nvSpPr>
        <p:spPr bwMode="auto">
          <a:xfrm>
            <a:off x="4038600" y="171689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Line 42"/>
          <p:cNvSpPr>
            <a:spLocks noChangeShapeType="1"/>
          </p:cNvSpPr>
          <p:nvPr userDrawn="1"/>
        </p:nvSpPr>
        <p:spPr bwMode="auto">
          <a:xfrm>
            <a:off x="76200" y="6754813"/>
            <a:ext cx="1206909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 Box 53"/>
          <p:cNvSpPr txBox="1">
            <a:spLocks noChangeArrowheads="1"/>
          </p:cNvSpPr>
          <p:nvPr userDrawn="1"/>
        </p:nvSpPr>
        <p:spPr bwMode="auto">
          <a:xfrm>
            <a:off x="-114300" y="-4096"/>
            <a:ext cx="270138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프로젝트명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산악정보시스템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Rectangle 78"/>
          <p:cNvSpPr>
            <a:spLocks noChangeArrowheads="1"/>
          </p:cNvSpPr>
          <p:nvPr userDrawn="1"/>
        </p:nvSpPr>
        <p:spPr bwMode="auto">
          <a:xfrm>
            <a:off x="76200" y="555625"/>
            <a:ext cx="1600200" cy="36933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ko-KR" altLang="ko-KR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48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7422543"/>
              </p:ext>
            </p:extLst>
          </p:nvPr>
        </p:nvGraphicFramePr>
        <p:xfrm>
          <a:off x="1703388" y="552450"/>
          <a:ext cx="9865873" cy="361950"/>
        </p:xfrm>
        <a:graphic>
          <a:graphicData uri="http://schemas.openxmlformats.org/drawingml/2006/table">
            <a:tbl>
              <a:tblPr/>
              <a:tblGrid>
                <a:gridCol w="1337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2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6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4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4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41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Rectangle 106"/>
          <p:cNvSpPr>
            <a:spLocks noChangeArrowheads="1"/>
          </p:cNvSpPr>
          <p:nvPr userDrawn="1"/>
        </p:nvSpPr>
        <p:spPr bwMode="auto">
          <a:xfrm>
            <a:off x="1704975" y="942975"/>
            <a:ext cx="10487025" cy="458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Line 213"/>
          <p:cNvSpPr>
            <a:spLocks noChangeShapeType="1"/>
          </p:cNvSpPr>
          <p:nvPr userDrawn="1"/>
        </p:nvSpPr>
        <p:spPr bwMode="auto">
          <a:xfrm>
            <a:off x="1685925" y="533400"/>
            <a:ext cx="0" cy="6210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Line 222"/>
          <p:cNvSpPr>
            <a:spLocks noChangeShapeType="1"/>
          </p:cNvSpPr>
          <p:nvPr userDrawn="1"/>
        </p:nvSpPr>
        <p:spPr bwMode="auto">
          <a:xfrm>
            <a:off x="1084006" y="168514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Line 223"/>
          <p:cNvSpPr>
            <a:spLocks noChangeShapeType="1"/>
          </p:cNvSpPr>
          <p:nvPr userDrawn="1"/>
        </p:nvSpPr>
        <p:spPr bwMode="auto">
          <a:xfrm>
            <a:off x="7172325" y="168514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Rectangle 224"/>
          <p:cNvSpPr>
            <a:spLocks noChangeArrowheads="1"/>
          </p:cNvSpPr>
          <p:nvPr userDrawn="1"/>
        </p:nvSpPr>
        <p:spPr bwMode="auto">
          <a:xfrm>
            <a:off x="6629400" y="158989"/>
            <a:ext cx="457200" cy="3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FontTx/>
              <a:buNone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</a:p>
        </p:txBody>
      </p:sp>
      <p:sp>
        <p:nvSpPr>
          <p:cNvPr id="25" name="Line 227"/>
          <p:cNvSpPr>
            <a:spLocks noChangeShapeType="1"/>
          </p:cNvSpPr>
          <p:nvPr userDrawn="1"/>
        </p:nvSpPr>
        <p:spPr bwMode="auto">
          <a:xfrm>
            <a:off x="5992764" y="168514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Line 237"/>
          <p:cNvSpPr>
            <a:spLocks noChangeShapeType="1"/>
          </p:cNvSpPr>
          <p:nvPr userDrawn="1"/>
        </p:nvSpPr>
        <p:spPr bwMode="auto">
          <a:xfrm>
            <a:off x="1695449" y="5543550"/>
            <a:ext cx="1052783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 Box 245"/>
          <p:cNvSpPr txBox="1">
            <a:spLocks noChangeArrowheads="1"/>
          </p:cNvSpPr>
          <p:nvPr userDrawn="1"/>
        </p:nvSpPr>
        <p:spPr bwMode="auto">
          <a:xfrm>
            <a:off x="101602" y="531352"/>
            <a:ext cx="15589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메뉴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Area</a:t>
            </a:r>
          </a:p>
        </p:txBody>
      </p:sp>
      <p:sp>
        <p:nvSpPr>
          <p:cNvPr id="29" name="Text Box 246"/>
          <p:cNvSpPr txBox="1">
            <a:spLocks noChangeArrowheads="1"/>
          </p:cNvSpPr>
          <p:nvPr userDrawn="1"/>
        </p:nvSpPr>
        <p:spPr bwMode="auto">
          <a:xfrm>
            <a:off x="1660524" y="5537200"/>
            <a:ext cx="13186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설명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</p:txBody>
      </p:sp>
      <p:sp>
        <p:nvSpPr>
          <p:cNvPr id="30" name="Line 355"/>
          <p:cNvSpPr>
            <a:spLocks noChangeShapeType="1"/>
          </p:cNvSpPr>
          <p:nvPr userDrawn="1"/>
        </p:nvSpPr>
        <p:spPr bwMode="auto">
          <a:xfrm>
            <a:off x="8458200" y="168514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Rectangle 356"/>
          <p:cNvSpPr>
            <a:spLocks noChangeArrowheads="1"/>
          </p:cNvSpPr>
          <p:nvPr userDrawn="1"/>
        </p:nvSpPr>
        <p:spPr bwMode="auto">
          <a:xfrm>
            <a:off x="7886700" y="158989"/>
            <a:ext cx="533400" cy="3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FontTx/>
              <a:buNone/>
            </a:pP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</a:p>
        </p:txBody>
      </p:sp>
      <p:sp>
        <p:nvSpPr>
          <p:cNvPr id="32" name="Line 357"/>
          <p:cNvSpPr>
            <a:spLocks noChangeShapeType="1"/>
          </p:cNvSpPr>
          <p:nvPr userDrawn="1"/>
        </p:nvSpPr>
        <p:spPr bwMode="auto">
          <a:xfrm>
            <a:off x="7800975" y="168514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Rectangle 393"/>
          <p:cNvSpPr>
            <a:spLocks noChangeArrowheads="1"/>
          </p:cNvSpPr>
          <p:nvPr userDrawn="1"/>
        </p:nvSpPr>
        <p:spPr bwMode="auto">
          <a:xfrm>
            <a:off x="200025" y="1076325"/>
            <a:ext cx="1485900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7" name="Rectangle 430"/>
          <p:cNvSpPr>
            <a:spLocks noChangeArrowheads="1"/>
          </p:cNvSpPr>
          <p:nvPr userDrawn="1"/>
        </p:nvSpPr>
        <p:spPr bwMode="auto">
          <a:xfrm>
            <a:off x="439737" y="1377775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Rectangle 432"/>
          <p:cNvSpPr>
            <a:spLocks noChangeArrowheads="1"/>
          </p:cNvSpPr>
          <p:nvPr userDrawn="1"/>
        </p:nvSpPr>
        <p:spPr bwMode="auto">
          <a:xfrm>
            <a:off x="439737" y="1639713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Rectangle 430"/>
          <p:cNvSpPr>
            <a:spLocks noChangeArrowheads="1"/>
          </p:cNvSpPr>
          <p:nvPr userDrawn="1"/>
        </p:nvSpPr>
        <p:spPr bwMode="auto">
          <a:xfrm>
            <a:off x="439737" y="1908489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Rectangle 432"/>
          <p:cNvSpPr>
            <a:spLocks noChangeArrowheads="1"/>
          </p:cNvSpPr>
          <p:nvPr userDrawn="1"/>
        </p:nvSpPr>
        <p:spPr bwMode="auto">
          <a:xfrm>
            <a:off x="439737" y="2170427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Rectangle 430"/>
          <p:cNvSpPr>
            <a:spLocks noChangeArrowheads="1"/>
          </p:cNvSpPr>
          <p:nvPr userDrawn="1"/>
        </p:nvSpPr>
        <p:spPr bwMode="auto">
          <a:xfrm>
            <a:off x="439737" y="2443966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등산정보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Rectangle 432"/>
          <p:cNvSpPr>
            <a:spLocks noChangeArrowheads="1"/>
          </p:cNvSpPr>
          <p:nvPr userDrawn="1"/>
        </p:nvSpPr>
        <p:spPr bwMode="auto">
          <a:xfrm>
            <a:off x="439737" y="2705904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쇼핑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380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왼쪽 화살표 146"/>
          <p:cNvSpPr/>
          <p:nvPr/>
        </p:nvSpPr>
        <p:spPr>
          <a:xfrm>
            <a:off x="1702560" y="1909257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92355" y="101460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endParaRPr lang="ko-KR" altLang="en-US" dirty="0"/>
          </a:p>
        </p:txBody>
      </p:sp>
      <p:graphicFrame>
        <p:nvGraphicFramePr>
          <p:cNvPr id="22" name="Group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515865"/>
              </p:ext>
            </p:extLst>
          </p:nvPr>
        </p:nvGraphicFramePr>
        <p:xfrm>
          <a:off x="2954338" y="2017710"/>
          <a:ext cx="7866383" cy="2875131"/>
        </p:xfrm>
        <a:graphic>
          <a:graphicData uri="http://schemas.openxmlformats.org/drawingml/2006/table">
            <a:tbl>
              <a:tblPr/>
              <a:tblGrid>
                <a:gridCol w="1967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7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5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아이디</a:t>
                      </a:r>
                      <a:endParaRPr kumimoji="1" lang="ko-KR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44762" marR="144762" marT="72381" marB="7238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44762" marR="144762" marT="72381" marB="723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패스워드</a:t>
                      </a:r>
                    </a:p>
                  </a:txBody>
                  <a:tcPr marL="144762" marR="144762" marT="72381" marB="7238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44762" marR="144762" marT="72381" marB="723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패스워드 확인</a:t>
                      </a:r>
                    </a:p>
                  </a:txBody>
                  <a:tcPr marL="144762" marR="144762" marT="72381" marB="723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44762" marR="144762" marT="72381" marB="723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0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성명</a:t>
                      </a:r>
                    </a:p>
                  </a:txBody>
                  <a:tcPr marL="144762" marR="144762" marT="72381" marB="7238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44762" marR="144762" marT="72381" marB="723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연락처</a:t>
                      </a:r>
                    </a:p>
                  </a:txBody>
                  <a:tcPr marL="144762" marR="144762" marT="72381" marB="7238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44762" marR="144762" marT="72381" marB="723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생년월일</a:t>
                      </a:r>
                      <a:endParaRPr kumimoji="1" lang="ko-KR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44762" marR="144762" marT="72381" marB="7238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44762" marR="144762" marT="72381" marB="723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5" name="Picture 183" descr="버튼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397" y="3856200"/>
            <a:ext cx="922352" cy="37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184"/>
          <p:cNvSpPr>
            <a:spLocks noChangeArrowheads="1"/>
          </p:cNvSpPr>
          <p:nvPr/>
        </p:nvSpPr>
        <p:spPr bwMode="auto">
          <a:xfrm>
            <a:off x="6214269" y="3859376"/>
            <a:ext cx="796692" cy="34179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27" name="Rectangle 185"/>
          <p:cNvSpPr>
            <a:spLocks noChangeArrowheads="1"/>
          </p:cNvSpPr>
          <p:nvPr/>
        </p:nvSpPr>
        <p:spPr bwMode="auto">
          <a:xfrm>
            <a:off x="7186481" y="3859376"/>
            <a:ext cx="796690" cy="34179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28" name="AutoShape 147"/>
          <p:cNvSpPr>
            <a:spLocks noChangeArrowheads="1"/>
          </p:cNvSpPr>
          <p:nvPr/>
        </p:nvSpPr>
        <p:spPr bwMode="auto">
          <a:xfrm>
            <a:off x="6001640" y="5026768"/>
            <a:ext cx="799204" cy="3769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29" name="AutoShape 147"/>
          <p:cNvSpPr>
            <a:spLocks noChangeArrowheads="1"/>
          </p:cNvSpPr>
          <p:nvPr/>
        </p:nvSpPr>
        <p:spPr bwMode="auto">
          <a:xfrm>
            <a:off x="7125596" y="5026768"/>
            <a:ext cx="799204" cy="3769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30" name="Text Box 188"/>
          <p:cNvSpPr txBox="1">
            <a:spLocks noChangeArrowheads="1"/>
          </p:cNvSpPr>
          <p:nvPr/>
        </p:nvSpPr>
        <p:spPr bwMode="auto">
          <a:xfrm>
            <a:off x="5496258" y="3323960"/>
            <a:ext cx="4423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/>
              <a:t>-</a:t>
            </a:r>
          </a:p>
        </p:txBody>
      </p:sp>
      <p:sp>
        <p:nvSpPr>
          <p:cNvPr id="31" name="Text Box 189"/>
          <p:cNvSpPr txBox="1">
            <a:spLocks noChangeArrowheads="1"/>
          </p:cNvSpPr>
          <p:nvPr/>
        </p:nvSpPr>
        <p:spPr bwMode="auto">
          <a:xfrm>
            <a:off x="5977484" y="3903678"/>
            <a:ext cx="4423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/>
              <a:t>-</a:t>
            </a:r>
          </a:p>
        </p:txBody>
      </p:sp>
      <p:sp>
        <p:nvSpPr>
          <p:cNvPr id="32" name="Text Box 190"/>
          <p:cNvSpPr txBox="1">
            <a:spLocks noChangeArrowheads="1"/>
          </p:cNvSpPr>
          <p:nvPr/>
        </p:nvSpPr>
        <p:spPr bwMode="auto">
          <a:xfrm>
            <a:off x="5112077" y="2136333"/>
            <a:ext cx="28127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 smtClean="0"/>
              <a:t>dbinc123</a:t>
            </a:r>
            <a:r>
              <a:rPr lang="en-US" altLang="ko-KR" dirty="0" smtClean="0"/>
              <a:t>@gmail.com</a:t>
            </a:r>
            <a:endParaRPr lang="en-US" altLang="ko-KR" dirty="0"/>
          </a:p>
        </p:txBody>
      </p:sp>
      <p:sp>
        <p:nvSpPr>
          <p:cNvPr id="33" name="Text Box 191"/>
          <p:cNvSpPr txBox="1">
            <a:spLocks noChangeArrowheads="1"/>
          </p:cNvSpPr>
          <p:nvPr/>
        </p:nvSpPr>
        <p:spPr bwMode="auto">
          <a:xfrm>
            <a:off x="5112077" y="3270609"/>
            <a:ext cx="22644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김디비</a:t>
            </a:r>
            <a:endParaRPr lang="en-US" altLang="ko-KR" dirty="0"/>
          </a:p>
        </p:txBody>
      </p:sp>
      <p:sp>
        <p:nvSpPr>
          <p:cNvPr id="40" name="Text Box 189"/>
          <p:cNvSpPr txBox="1">
            <a:spLocks noChangeArrowheads="1"/>
          </p:cNvSpPr>
          <p:nvPr/>
        </p:nvSpPr>
        <p:spPr bwMode="auto">
          <a:xfrm>
            <a:off x="7004082" y="3903678"/>
            <a:ext cx="4423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/>
              <a:t>-</a:t>
            </a:r>
          </a:p>
        </p:txBody>
      </p:sp>
      <p:sp>
        <p:nvSpPr>
          <p:cNvPr id="41" name="Rectangle 184"/>
          <p:cNvSpPr>
            <a:spLocks noChangeArrowheads="1"/>
          </p:cNvSpPr>
          <p:nvPr/>
        </p:nvSpPr>
        <p:spPr bwMode="auto">
          <a:xfrm>
            <a:off x="5097911" y="2718633"/>
            <a:ext cx="1537723" cy="30909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42" name="Rectangle 184"/>
          <p:cNvSpPr>
            <a:spLocks noChangeArrowheads="1"/>
          </p:cNvSpPr>
          <p:nvPr/>
        </p:nvSpPr>
        <p:spPr bwMode="auto">
          <a:xfrm>
            <a:off x="9044269" y="2718633"/>
            <a:ext cx="1537723" cy="30909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43" name="Rectangle 184"/>
          <p:cNvSpPr>
            <a:spLocks noChangeArrowheads="1"/>
          </p:cNvSpPr>
          <p:nvPr/>
        </p:nvSpPr>
        <p:spPr bwMode="auto">
          <a:xfrm>
            <a:off x="5112077" y="4449381"/>
            <a:ext cx="1537723" cy="30909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44" name="TextBox 43"/>
          <p:cNvSpPr txBox="1"/>
          <p:nvPr/>
        </p:nvSpPr>
        <p:spPr>
          <a:xfrm>
            <a:off x="1694644" y="5923386"/>
            <a:ext cx="10112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j-lt"/>
              </a:rPr>
              <a:t>회원가입 시 입력했던 데이터에서 패스워드나 연락처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ko-KR" altLang="en-US" sz="1600" dirty="0" smtClean="0">
                <a:latin typeface="+mj-lt"/>
              </a:rPr>
              <a:t>생년월일 정보를 수정할 수 있도록 하는 페이지이다</a:t>
            </a:r>
            <a:r>
              <a:rPr lang="en-US" altLang="ko-KR" sz="1600" dirty="0" smtClean="0">
                <a:latin typeface="+mj-lt"/>
              </a:rPr>
              <a:t>.</a:t>
            </a:r>
          </a:p>
          <a:p>
            <a:r>
              <a:rPr lang="ko-KR" altLang="en-US" sz="1600" dirty="0" smtClean="0">
                <a:latin typeface="+mj-lt"/>
              </a:rPr>
              <a:t>수정 버튼을 클릭 시 기존에 존재하던 </a:t>
            </a:r>
            <a:r>
              <a:rPr lang="en-US" altLang="ko-KR" sz="1600" dirty="0" smtClean="0">
                <a:latin typeface="+mj-lt"/>
              </a:rPr>
              <a:t>DB</a:t>
            </a:r>
            <a:r>
              <a:rPr lang="ko-KR" altLang="en-US" sz="1600" dirty="0" smtClean="0">
                <a:latin typeface="+mj-lt"/>
              </a:rPr>
              <a:t>데이터를 </a:t>
            </a:r>
            <a:r>
              <a:rPr lang="en-US" altLang="ko-KR" sz="1600" dirty="0" smtClean="0">
                <a:latin typeface="+mj-lt"/>
              </a:rPr>
              <a:t>update</a:t>
            </a:r>
            <a:r>
              <a:rPr lang="ko-KR" altLang="en-US" sz="1600" dirty="0" smtClean="0">
                <a:latin typeface="+mj-lt"/>
              </a:rPr>
              <a:t>해주고 취소 버튼 클릭 시 메인 화면으로 돌아간다</a:t>
            </a:r>
            <a:r>
              <a:rPr lang="en-US" altLang="ko-KR" sz="1600" dirty="0" smtClean="0">
                <a:latin typeface="+mj-lt"/>
              </a:rPr>
              <a:t>.</a:t>
            </a:r>
            <a:endParaRPr lang="ko-KR" alt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037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왼쪽 화살표 146"/>
          <p:cNvSpPr/>
          <p:nvPr/>
        </p:nvSpPr>
        <p:spPr>
          <a:xfrm>
            <a:off x="1702560" y="1909257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92355" y="101460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찜한</a:t>
            </a:r>
            <a:r>
              <a:rPr lang="ko-KR" altLang="en-US" dirty="0" smtClean="0"/>
              <a:t> 등산로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449052" y="1780920"/>
            <a:ext cx="2160000" cy="1620000"/>
            <a:chOff x="2711116" y="1668625"/>
            <a:chExt cx="2999874" cy="1840522"/>
          </a:xfrm>
        </p:grpSpPr>
        <p:sp>
          <p:nvSpPr>
            <p:cNvPr id="3" name="직사각형 2"/>
            <p:cNvSpPr/>
            <p:nvPr/>
          </p:nvSpPr>
          <p:spPr>
            <a:xfrm>
              <a:off x="2711116" y="1668625"/>
              <a:ext cx="2999874" cy="1555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등산로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0 image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711116" y="3224462"/>
              <a:ext cx="2999874" cy="284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등산로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652084" y="1780920"/>
            <a:ext cx="2160000" cy="1620000"/>
            <a:chOff x="2711116" y="1668625"/>
            <a:chExt cx="2999874" cy="1840522"/>
          </a:xfrm>
        </p:grpSpPr>
        <p:sp>
          <p:nvSpPr>
            <p:cNvPr id="17" name="직사각형 16"/>
            <p:cNvSpPr/>
            <p:nvPr/>
          </p:nvSpPr>
          <p:spPr>
            <a:xfrm>
              <a:off x="2711116" y="1668625"/>
              <a:ext cx="2999874" cy="1555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등산로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1 image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711116" y="3224462"/>
              <a:ext cx="2999874" cy="284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등산로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449052" y="3786183"/>
            <a:ext cx="2160000" cy="1620000"/>
            <a:chOff x="2711116" y="1668625"/>
            <a:chExt cx="2999874" cy="1840522"/>
          </a:xfrm>
        </p:grpSpPr>
        <p:sp>
          <p:nvSpPr>
            <p:cNvPr id="20" name="직사각형 19"/>
            <p:cNvSpPr/>
            <p:nvPr/>
          </p:nvSpPr>
          <p:spPr>
            <a:xfrm>
              <a:off x="2711116" y="1668625"/>
              <a:ext cx="2999874" cy="1555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등산로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2 image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711116" y="3224462"/>
              <a:ext cx="2999874" cy="284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등산로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2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652084" y="3786183"/>
            <a:ext cx="2160000" cy="1620000"/>
            <a:chOff x="2711116" y="1668625"/>
            <a:chExt cx="2999874" cy="1840522"/>
          </a:xfrm>
        </p:grpSpPr>
        <p:sp>
          <p:nvSpPr>
            <p:cNvPr id="23" name="직사각형 22"/>
            <p:cNvSpPr/>
            <p:nvPr/>
          </p:nvSpPr>
          <p:spPr>
            <a:xfrm>
              <a:off x="2711116" y="1668625"/>
              <a:ext cx="2999874" cy="1555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등산로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3 image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711116" y="3224462"/>
              <a:ext cx="2999874" cy="284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등산로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3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694644" y="5923386"/>
            <a:ext cx="10112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등산로 추천에서 </a:t>
            </a:r>
            <a:r>
              <a:rPr lang="ko-KR" altLang="en-US" sz="1600" dirty="0" err="1"/>
              <a:t>찜한</a:t>
            </a:r>
            <a:r>
              <a:rPr lang="ko-KR" altLang="en-US" sz="1600" dirty="0"/>
              <a:t> 등산로에 대해서 보여주는 페이지이다</a:t>
            </a:r>
            <a:r>
              <a:rPr lang="en-US" altLang="ko-KR" sz="1600" dirty="0"/>
              <a:t>. </a:t>
            </a:r>
            <a:r>
              <a:rPr lang="ko-KR" altLang="en-US" sz="1600" dirty="0"/>
              <a:t>각각의 등산로를 클릭하면 해당 등산로에 대한 간단한 설명 페이지로 이동한다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9980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왼쪽 화살표 3"/>
          <p:cNvSpPr/>
          <p:nvPr/>
        </p:nvSpPr>
        <p:spPr>
          <a:xfrm>
            <a:off x="1702560" y="1909257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2355" y="101460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상세 산책로 정보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272131"/>
              </p:ext>
            </p:extLst>
          </p:nvPr>
        </p:nvGraphicFramePr>
        <p:xfrm>
          <a:off x="2368884" y="2215437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3358642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41416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산책로 이름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ㅇㅇ산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ㅇㅇ길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9473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산책로 위치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ㅇㅇ시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ㅇㅇ군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ㅇㅇ구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7301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산책로 거리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5.63km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772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산책로 난이도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중간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4230595"/>
                  </a:ext>
                </a:extLst>
              </a:tr>
            </a:tbl>
          </a:graphicData>
        </a:graphic>
      </p:graphicFrame>
      <p:sp>
        <p:nvSpPr>
          <p:cNvPr id="11" name="AutoShape 147"/>
          <p:cNvSpPr>
            <a:spLocks noChangeArrowheads="1"/>
          </p:cNvSpPr>
          <p:nvPr/>
        </p:nvSpPr>
        <p:spPr bwMode="auto">
          <a:xfrm>
            <a:off x="5823284" y="4208620"/>
            <a:ext cx="1219200" cy="37942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뒤로가기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94644" y="5923386"/>
            <a:ext cx="10112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이전 페이지에서 선택한 산책로에 대한 상세 정보를 보여주는 페이지이다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뒤로가기</a:t>
            </a:r>
            <a:r>
              <a:rPr lang="ko-KR" altLang="en-US" sz="1600" dirty="0"/>
              <a:t> 버튼을 통해서 이전 페이지로 이동한다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3289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왼쪽 화살표 146"/>
          <p:cNvSpPr/>
          <p:nvPr/>
        </p:nvSpPr>
        <p:spPr>
          <a:xfrm>
            <a:off x="1702560" y="1909257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92355" y="101460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찜한</a:t>
            </a:r>
            <a:r>
              <a:rPr lang="ko-KR" altLang="en-US" dirty="0" smtClean="0"/>
              <a:t> 상품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4644" y="5923386"/>
            <a:ext cx="10112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쇼핑페이지에서 </a:t>
            </a:r>
            <a:r>
              <a:rPr lang="ko-KR" altLang="en-US" sz="1600" dirty="0" err="1" smtClean="0"/>
              <a:t>찜해</a:t>
            </a:r>
            <a:r>
              <a:rPr lang="ko-KR" altLang="en-US" sz="1600" dirty="0" smtClean="0"/>
              <a:t> 둔 상품에 대해 보여주는 페이지이다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각각의 상품을 클릭하면 상세 구매 페이지로 이동한다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pSp>
        <p:nvGrpSpPr>
          <p:cNvPr id="5" name="그룹 4"/>
          <p:cNvGrpSpPr/>
          <p:nvPr/>
        </p:nvGrpSpPr>
        <p:grpSpPr>
          <a:xfrm>
            <a:off x="3449052" y="1780920"/>
            <a:ext cx="2160000" cy="1620000"/>
            <a:chOff x="2711116" y="1668625"/>
            <a:chExt cx="2999874" cy="1840522"/>
          </a:xfrm>
        </p:grpSpPr>
        <p:sp>
          <p:nvSpPr>
            <p:cNvPr id="6" name="직사각형 5"/>
            <p:cNvSpPr/>
            <p:nvPr/>
          </p:nvSpPr>
          <p:spPr>
            <a:xfrm>
              <a:off x="2711116" y="1668625"/>
              <a:ext cx="2999874" cy="1555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상품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0 image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11116" y="3224462"/>
              <a:ext cx="2999874" cy="284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상품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652084" y="1780920"/>
            <a:ext cx="2160000" cy="1620000"/>
            <a:chOff x="2711116" y="1668625"/>
            <a:chExt cx="2999874" cy="1840522"/>
          </a:xfrm>
        </p:grpSpPr>
        <p:sp>
          <p:nvSpPr>
            <p:cNvPr id="9" name="직사각형 8"/>
            <p:cNvSpPr/>
            <p:nvPr/>
          </p:nvSpPr>
          <p:spPr>
            <a:xfrm>
              <a:off x="2711116" y="1668625"/>
              <a:ext cx="2999874" cy="1555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상품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1 image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711116" y="3224462"/>
              <a:ext cx="2999874" cy="284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상품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449052" y="3786183"/>
            <a:ext cx="2160000" cy="1620000"/>
            <a:chOff x="2711116" y="1668625"/>
            <a:chExt cx="2999874" cy="1840522"/>
          </a:xfrm>
        </p:grpSpPr>
        <p:sp>
          <p:nvSpPr>
            <p:cNvPr id="12" name="직사각형 11"/>
            <p:cNvSpPr/>
            <p:nvPr/>
          </p:nvSpPr>
          <p:spPr>
            <a:xfrm>
              <a:off x="2711116" y="1668625"/>
              <a:ext cx="2999874" cy="1555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ysClr val="windowText" lastClr="000000"/>
                  </a:solidFill>
                </a:rPr>
                <a:t>상품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2 image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711116" y="3224462"/>
              <a:ext cx="2999874" cy="284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상품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2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652084" y="3786183"/>
            <a:ext cx="2160000" cy="1620000"/>
            <a:chOff x="2711116" y="1668625"/>
            <a:chExt cx="2999874" cy="1840522"/>
          </a:xfrm>
        </p:grpSpPr>
        <p:sp>
          <p:nvSpPr>
            <p:cNvPr id="15" name="직사각형 14"/>
            <p:cNvSpPr/>
            <p:nvPr/>
          </p:nvSpPr>
          <p:spPr>
            <a:xfrm>
              <a:off x="2711116" y="1668625"/>
              <a:ext cx="2999874" cy="1555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상품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3 image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711116" y="3224462"/>
              <a:ext cx="2999874" cy="284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ysClr val="windowText" lastClr="000000"/>
                  </a:solidFill>
                </a:rPr>
                <a:t>상품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3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1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왼쪽 화살표 3"/>
          <p:cNvSpPr/>
          <p:nvPr/>
        </p:nvSpPr>
        <p:spPr>
          <a:xfrm>
            <a:off x="1702560" y="1909257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2355" y="101460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상세 구매 정보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94644" y="5923386"/>
            <a:ext cx="10112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이전 페이지에서 선택한 </a:t>
            </a:r>
            <a:r>
              <a:rPr lang="ko-KR" altLang="en-US" sz="1600" dirty="0" smtClean="0"/>
              <a:t>상품에 대한 구매 페이지 링크를 통해서 상품 구매 페이지를 띄워준다</a:t>
            </a:r>
            <a:r>
              <a:rPr lang="en-US" altLang="ko-KR" sz="1600" dirty="0" smtClean="0"/>
              <a:t>. </a:t>
            </a:r>
            <a:r>
              <a:rPr lang="ko-KR" altLang="en-US" sz="1600" dirty="0" err="1"/>
              <a:t>뒤로가기</a:t>
            </a:r>
            <a:r>
              <a:rPr lang="ko-KR" altLang="en-US" sz="1600" dirty="0"/>
              <a:t> 버튼을 통해서 이전 페이지로 이동한다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직사각형 1"/>
          <p:cNvSpPr/>
          <p:nvPr/>
        </p:nvSpPr>
        <p:spPr>
          <a:xfrm>
            <a:off x="2903621" y="1668379"/>
            <a:ext cx="7620000" cy="325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구매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AutoShape 147"/>
          <p:cNvSpPr>
            <a:spLocks noChangeArrowheads="1"/>
          </p:cNvSpPr>
          <p:nvPr/>
        </p:nvSpPr>
        <p:spPr bwMode="auto">
          <a:xfrm>
            <a:off x="6104021" y="5044734"/>
            <a:ext cx="1219200" cy="37942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뒤로가기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96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왼쪽 화살표 146"/>
          <p:cNvSpPr/>
          <p:nvPr/>
        </p:nvSpPr>
        <p:spPr>
          <a:xfrm>
            <a:off x="1702560" y="1909257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92355" y="1014608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내가 쓴 글</a:t>
            </a:r>
            <a:r>
              <a:rPr lang="en-US" altLang="ko-KR" dirty="0" smtClean="0"/>
              <a:t>/</a:t>
            </a:r>
            <a:r>
              <a:rPr lang="ko-KR" altLang="en-US" dirty="0" smtClean="0"/>
              <a:t>댓글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4644" y="5923386"/>
            <a:ext cx="10112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게시판에 작성자가 작성한 글과 댓글 정보를 보여준다</a:t>
            </a:r>
            <a:r>
              <a:rPr lang="en-US" altLang="ko-KR" sz="1600" dirty="0" smtClean="0"/>
              <a:t>. </a:t>
            </a:r>
            <a:r>
              <a:rPr lang="ko-KR" altLang="en-US" sz="1600" dirty="0" err="1"/>
              <a:t>뒤로가기</a:t>
            </a:r>
            <a:r>
              <a:rPr lang="ko-KR" altLang="en-US" sz="1600" dirty="0"/>
              <a:t> 버튼을 통해서 이전 페이지로 이동한다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2711116" y="1702090"/>
            <a:ext cx="3096126" cy="3046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  내가 쓴 글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  내가 </a:t>
            </a:r>
            <a:r>
              <a:rPr lang="ko-KR" altLang="en-US" dirty="0">
                <a:solidFill>
                  <a:schemeClr val="tx1"/>
                </a:solidFill>
              </a:rPr>
              <a:t>쓴 글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 내가 </a:t>
            </a:r>
            <a:r>
              <a:rPr lang="ko-KR" altLang="en-US" dirty="0">
                <a:solidFill>
                  <a:schemeClr val="tx1"/>
                </a:solidFill>
              </a:rPr>
              <a:t>쓴 </a:t>
            </a:r>
            <a:r>
              <a:rPr lang="ko-KR" altLang="en-US" dirty="0" smtClean="0">
                <a:solidFill>
                  <a:schemeClr val="tx1"/>
                </a:solidFill>
              </a:rPr>
              <a:t>글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 내가 </a:t>
            </a:r>
            <a:r>
              <a:rPr lang="ko-KR" altLang="en-US" dirty="0">
                <a:solidFill>
                  <a:schemeClr val="tx1"/>
                </a:solidFill>
              </a:rPr>
              <a:t>쓴 </a:t>
            </a:r>
            <a:r>
              <a:rPr lang="ko-KR" altLang="en-US" dirty="0" smtClean="0">
                <a:solidFill>
                  <a:schemeClr val="tx1"/>
                </a:solidFill>
              </a:rPr>
              <a:t>글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36043" y="1702090"/>
            <a:ext cx="3096126" cy="3046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  내가 쓴 댓글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  내가 </a:t>
            </a:r>
            <a:r>
              <a:rPr lang="ko-KR" altLang="en-US" dirty="0">
                <a:solidFill>
                  <a:schemeClr val="tx1"/>
                </a:solidFill>
              </a:rPr>
              <a:t>쓴 </a:t>
            </a:r>
            <a:r>
              <a:rPr lang="ko-KR" altLang="en-US" dirty="0" smtClean="0">
                <a:solidFill>
                  <a:schemeClr val="tx1"/>
                </a:solidFill>
              </a:rPr>
              <a:t>댓글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 내가 </a:t>
            </a:r>
            <a:r>
              <a:rPr lang="ko-KR" altLang="en-US" dirty="0">
                <a:solidFill>
                  <a:schemeClr val="tx1"/>
                </a:solidFill>
              </a:rPr>
              <a:t>쓴 </a:t>
            </a:r>
            <a:r>
              <a:rPr lang="ko-KR" altLang="en-US" dirty="0" smtClean="0">
                <a:solidFill>
                  <a:schemeClr val="tx1"/>
                </a:solidFill>
              </a:rPr>
              <a:t>댓글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 내가 </a:t>
            </a:r>
            <a:r>
              <a:rPr lang="ko-KR" altLang="en-US" dirty="0">
                <a:solidFill>
                  <a:schemeClr val="tx1"/>
                </a:solidFill>
              </a:rPr>
              <a:t>쓴 </a:t>
            </a:r>
            <a:r>
              <a:rPr lang="ko-KR" altLang="en-US" dirty="0" smtClean="0">
                <a:solidFill>
                  <a:schemeClr val="tx1"/>
                </a:solidFill>
              </a:rPr>
              <a:t>댓글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AutoShape 147"/>
          <p:cNvSpPr>
            <a:spLocks noChangeArrowheads="1"/>
          </p:cNvSpPr>
          <p:nvPr/>
        </p:nvSpPr>
        <p:spPr bwMode="auto">
          <a:xfrm>
            <a:off x="6104021" y="5044734"/>
            <a:ext cx="1219200" cy="37942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뒤로가기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5434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254</Words>
  <Application>Microsoft Office PowerPoint</Application>
  <PresentationFormat>와이드스크린</PresentationFormat>
  <Paragraphs>69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11</cp:revision>
  <dcterms:created xsi:type="dcterms:W3CDTF">2020-03-17T07:26:08Z</dcterms:created>
  <dcterms:modified xsi:type="dcterms:W3CDTF">2020-03-17T08:17:16Z</dcterms:modified>
</cp:coreProperties>
</file>