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1143000" y="171689"/>
            <a:ext cx="15240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571875" y="1716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6553200" y="171689"/>
            <a:ext cx="3590888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40"/>
          <p:cNvSpPr>
            <a:spLocks noChangeArrowheads="1"/>
          </p:cNvSpPr>
          <p:nvPr userDrawn="1"/>
        </p:nvSpPr>
        <p:spPr bwMode="auto">
          <a:xfrm>
            <a:off x="104774" y="171689"/>
            <a:ext cx="788733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경로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41"/>
          <p:cNvSpPr>
            <a:spLocks noChangeShapeType="1"/>
          </p:cNvSpPr>
          <p:nvPr userDrawn="1"/>
        </p:nvSpPr>
        <p:spPr bwMode="auto">
          <a:xfrm>
            <a:off x="76200" y="533400"/>
            <a:ext cx="120690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48"/>
          <p:cNvSpPr>
            <a:spLocks noChangeShapeType="1"/>
          </p:cNvSpPr>
          <p:nvPr userDrawn="1"/>
        </p:nvSpPr>
        <p:spPr bwMode="auto">
          <a:xfrm>
            <a:off x="35052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40386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42"/>
          <p:cNvSpPr>
            <a:spLocks noChangeShapeType="1"/>
          </p:cNvSpPr>
          <p:nvPr userDrawn="1"/>
        </p:nvSpPr>
        <p:spPr bwMode="auto">
          <a:xfrm>
            <a:off x="76200" y="6754813"/>
            <a:ext cx="1206909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53"/>
          <p:cNvSpPr txBox="1">
            <a:spLocks noChangeArrowheads="1"/>
          </p:cNvSpPr>
          <p:nvPr userDrawn="1"/>
        </p:nvSpPr>
        <p:spPr bwMode="auto">
          <a:xfrm>
            <a:off x="-114300" y="-4096"/>
            <a:ext cx="27013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산악정보시스템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4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22543"/>
              </p:ext>
            </p:extLst>
          </p:nvPr>
        </p:nvGraphicFramePr>
        <p:xfrm>
          <a:off x="1703388" y="552450"/>
          <a:ext cx="9865873" cy="361950"/>
        </p:xfrm>
        <a:graphic>
          <a:graphicData uri="http://schemas.openxmlformats.org/drawingml/2006/table">
            <a:tbl>
              <a:tblPr/>
              <a:tblGrid>
                <a:gridCol w="13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704975" y="942975"/>
            <a:ext cx="1048702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22"/>
          <p:cNvSpPr>
            <a:spLocks noChangeShapeType="1"/>
          </p:cNvSpPr>
          <p:nvPr userDrawn="1"/>
        </p:nvSpPr>
        <p:spPr bwMode="auto">
          <a:xfrm>
            <a:off x="1084006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3"/>
          <p:cNvSpPr>
            <a:spLocks noChangeShapeType="1"/>
          </p:cNvSpPr>
          <p:nvPr userDrawn="1"/>
        </p:nvSpPr>
        <p:spPr bwMode="auto">
          <a:xfrm>
            <a:off x="717232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24"/>
          <p:cNvSpPr>
            <a:spLocks noChangeArrowheads="1"/>
          </p:cNvSpPr>
          <p:nvPr userDrawn="1"/>
        </p:nvSpPr>
        <p:spPr bwMode="auto">
          <a:xfrm>
            <a:off x="6629400" y="1589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25" name="Line 227"/>
          <p:cNvSpPr>
            <a:spLocks noChangeShapeType="1"/>
          </p:cNvSpPr>
          <p:nvPr userDrawn="1"/>
        </p:nvSpPr>
        <p:spPr bwMode="auto">
          <a:xfrm>
            <a:off x="5992764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37"/>
          <p:cNvSpPr>
            <a:spLocks noChangeShapeType="1"/>
          </p:cNvSpPr>
          <p:nvPr userDrawn="1"/>
        </p:nvSpPr>
        <p:spPr bwMode="auto">
          <a:xfrm>
            <a:off x="1695449" y="5543550"/>
            <a:ext cx="10527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Box 245"/>
          <p:cNvSpPr txBox="1">
            <a:spLocks noChangeArrowheads="1"/>
          </p:cNvSpPr>
          <p:nvPr userDrawn="1"/>
        </p:nvSpPr>
        <p:spPr bwMode="auto">
          <a:xfrm>
            <a:off x="101602" y="531352"/>
            <a:ext cx="1558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Area</a:t>
            </a:r>
          </a:p>
        </p:txBody>
      </p:sp>
      <p:sp>
        <p:nvSpPr>
          <p:cNvPr id="29" name="Text Box 246"/>
          <p:cNvSpPr txBox="1">
            <a:spLocks noChangeArrowheads="1"/>
          </p:cNvSpPr>
          <p:nvPr userDrawn="1"/>
        </p:nvSpPr>
        <p:spPr bwMode="auto">
          <a:xfrm>
            <a:off x="1660524" y="5537200"/>
            <a:ext cx="131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0" name="Line 355"/>
          <p:cNvSpPr>
            <a:spLocks noChangeShapeType="1"/>
          </p:cNvSpPr>
          <p:nvPr userDrawn="1"/>
        </p:nvSpPr>
        <p:spPr bwMode="auto">
          <a:xfrm>
            <a:off x="8458200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356"/>
          <p:cNvSpPr>
            <a:spLocks noChangeArrowheads="1"/>
          </p:cNvSpPr>
          <p:nvPr userDrawn="1"/>
        </p:nvSpPr>
        <p:spPr bwMode="auto">
          <a:xfrm>
            <a:off x="7886700" y="158989"/>
            <a:ext cx="5334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32" name="Line 357"/>
          <p:cNvSpPr>
            <a:spLocks noChangeShapeType="1"/>
          </p:cNvSpPr>
          <p:nvPr userDrawn="1"/>
        </p:nvSpPr>
        <p:spPr bwMode="auto">
          <a:xfrm>
            <a:off x="780097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Rectangle 430"/>
          <p:cNvSpPr>
            <a:spLocks noChangeArrowheads="1"/>
          </p:cNvSpPr>
          <p:nvPr userDrawn="1"/>
        </p:nvSpPr>
        <p:spPr bwMode="auto">
          <a:xfrm>
            <a:off x="439737" y="13777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432"/>
          <p:cNvSpPr>
            <a:spLocks noChangeArrowheads="1"/>
          </p:cNvSpPr>
          <p:nvPr userDrawn="1"/>
        </p:nvSpPr>
        <p:spPr bwMode="auto">
          <a:xfrm>
            <a:off x="439737" y="1639713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430"/>
          <p:cNvSpPr>
            <a:spLocks noChangeArrowheads="1"/>
          </p:cNvSpPr>
          <p:nvPr userDrawn="1"/>
        </p:nvSpPr>
        <p:spPr bwMode="auto">
          <a:xfrm>
            <a:off x="439737" y="1908489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32"/>
          <p:cNvSpPr>
            <a:spLocks noChangeArrowheads="1"/>
          </p:cNvSpPr>
          <p:nvPr userDrawn="1"/>
        </p:nvSpPr>
        <p:spPr bwMode="auto">
          <a:xfrm>
            <a:off x="439737" y="2170427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430"/>
          <p:cNvSpPr>
            <a:spLocks noChangeArrowheads="1"/>
          </p:cNvSpPr>
          <p:nvPr userDrawn="1"/>
        </p:nvSpPr>
        <p:spPr bwMode="auto">
          <a:xfrm>
            <a:off x="439737" y="2443966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등산정보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432"/>
          <p:cNvSpPr>
            <a:spLocks noChangeArrowheads="1"/>
          </p:cNvSpPr>
          <p:nvPr userDrawn="1"/>
        </p:nvSpPr>
        <p:spPr bwMode="auto">
          <a:xfrm>
            <a:off x="439737" y="2705904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35810" y="1069671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511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3787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3787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배너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광고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3650" y="1827428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 </a:t>
            </a:r>
            <a:r>
              <a:rPr lang="ko-KR" altLang="en-US" b="1" dirty="0" smtClean="0"/>
              <a:t>기온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˚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강우확률</a:t>
            </a:r>
            <a:r>
              <a:rPr lang="en-US" altLang="ko-KR" dirty="0" smtClean="0"/>
              <a:t>: 30%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69200" y="1827428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 slide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606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22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777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56895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48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8773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메인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게시판에 작성한 글을 보여주는 페이지이다</a:t>
            </a:r>
            <a:r>
              <a:rPr lang="en-US" altLang="ko-KR" sz="1600" dirty="0" smtClean="0">
                <a:latin typeface="+mj-lt"/>
              </a:rPr>
              <a:t>. </a:t>
            </a:r>
            <a:r>
              <a:rPr lang="ko-KR" altLang="en-US" sz="1600" dirty="0" smtClean="0">
                <a:latin typeface="+mj-lt"/>
              </a:rPr>
              <a:t>검색을 통해서 작성자와 글 제목에 대한 검색이 가능하도록 하였고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글쓰기 버튼을 통해 </a:t>
            </a:r>
            <a:r>
              <a:rPr lang="ko-KR" altLang="en-US" sz="1600" dirty="0" err="1" smtClean="0">
                <a:latin typeface="+mj-lt"/>
              </a:rPr>
              <a:t>게시글을</a:t>
            </a:r>
            <a:r>
              <a:rPr lang="ko-KR" altLang="en-US" sz="1600" dirty="0" smtClean="0">
                <a:latin typeface="+mj-lt"/>
              </a:rPr>
              <a:t> 작성이 가능하다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graphicFrame>
        <p:nvGraphicFramePr>
          <p:cNvPr id="19" name="Group 789"/>
          <p:cNvGraphicFramePr>
            <a:graphicFrameLocks noGrp="1"/>
          </p:cNvGraphicFramePr>
          <p:nvPr>
            <p:extLst/>
          </p:nvPr>
        </p:nvGraphicFramePr>
        <p:xfrm>
          <a:off x="2469762" y="1598364"/>
          <a:ext cx="8562107" cy="2083698"/>
        </p:xfrm>
        <a:graphic>
          <a:graphicData uri="http://schemas.openxmlformats.org/drawingml/2006/table">
            <a:tbl>
              <a:tblPr/>
              <a:tblGrid>
                <a:gridCol w="56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041">
                  <a:extLst>
                    <a:ext uri="{9D8B030D-6E8A-4147-A177-3AD203B41FA5}">
                      <a16:colId xmlns:a16="http://schemas.microsoft.com/office/drawing/2014/main" val="3681219308"/>
                    </a:ext>
                  </a:extLst>
                </a:gridCol>
              </a:tblGrid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 제목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2020/02/03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이앤씨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최근 근황입니다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2020/01/24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박동부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2019/12/30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794585" y="3896486"/>
            <a:ext cx="4191346" cy="238914"/>
            <a:chOff x="3905250" y="3917950"/>
            <a:chExt cx="4191346" cy="238914"/>
          </a:xfrm>
        </p:grpSpPr>
        <p:sp>
          <p:nvSpPr>
            <p:cNvPr id="21" name="Text Box 149"/>
            <p:cNvSpPr txBox="1">
              <a:spLocks noChangeArrowheads="1"/>
            </p:cNvSpPr>
            <p:nvPr/>
          </p:nvSpPr>
          <p:spPr bwMode="auto">
            <a:xfrm>
              <a:off x="5117336" y="3917950"/>
              <a:ext cx="2139675" cy="23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[1][2][3][4][5][6][7][8][9][10]</a:t>
              </a:r>
            </a:p>
          </p:txBody>
        </p:sp>
        <p:sp>
          <p:nvSpPr>
            <p:cNvPr id="23" name="Text Box 150"/>
            <p:cNvSpPr txBox="1">
              <a:spLocks noChangeArrowheads="1"/>
            </p:cNvSpPr>
            <p:nvPr/>
          </p:nvSpPr>
          <p:spPr bwMode="auto">
            <a:xfrm>
              <a:off x="3905250" y="3926031"/>
              <a:ext cx="6085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&lt;&lt; </a:t>
              </a:r>
              <a:r>
                <a:rPr lang="ko-KR" altLang="en-US" sz="900" b="1" dirty="0"/>
                <a:t>이전</a:t>
              </a:r>
            </a:p>
          </p:txBody>
        </p:sp>
        <p:sp>
          <p:nvSpPr>
            <p:cNvPr id="24" name="Text Box 151"/>
            <p:cNvSpPr txBox="1">
              <a:spLocks noChangeArrowheads="1"/>
            </p:cNvSpPr>
            <p:nvPr/>
          </p:nvSpPr>
          <p:spPr bwMode="auto">
            <a:xfrm>
              <a:off x="7362147" y="3926032"/>
              <a:ext cx="73444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 b="1"/>
                <a:t>다음 </a:t>
              </a:r>
              <a:r>
                <a:rPr lang="en-US" altLang="ko-KR" sz="900" b="1"/>
                <a:t>&gt;&gt;</a:t>
              </a:r>
            </a:p>
          </p:txBody>
        </p:sp>
      </p:grpSp>
      <p:sp>
        <p:nvSpPr>
          <p:cNvPr id="34" name="Rectangle 846"/>
          <p:cNvSpPr>
            <a:spLocks noChangeArrowheads="1"/>
          </p:cNvSpPr>
          <p:nvPr/>
        </p:nvSpPr>
        <p:spPr bwMode="auto">
          <a:xfrm>
            <a:off x="7487456" y="4504304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847"/>
          <p:cNvSpPr>
            <a:spLocks noChangeShapeType="1"/>
          </p:cNvSpPr>
          <p:nvPr/>
        </p:nvSpPr>
        <p:spPr bwMode="auto">
          <a:xfrm>
            <a:off x="7985931" y="4512241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AutoShape 848"/>
          <p:cNvSpPr>
            <a:spLocks noChangeArrowheads="1"/>
          </p:cNvSpPr>
          <p:nvPr/>
        </p:nvSpPr>
        <p:spPr bwMode="auto">
          <a:xfrm rot="10943156">
            <a:off x="8036731" y="4556691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849"/>
          <p:cNvSpPr>
            <a:spLocks noChangeArrowheads="1"/>
          </p:cNvSpPr>
          <p:nvPr/>
        </p:nvSpPr>
        <p:spPr bwMode="auto">
          <a:xfrm>
            <a:off x="8366931" y="4504304"/>
            <a:ext cx="18288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AutoShape 850"/>
          <p:cNvSpPr>
            <a:spLocks noChangeArrowheads="1"/>
          </p:cNvSpPr>
          <p:nvPr/>
        </p:nvSpPr>
        <p:spPr bwMode="auto">
          <a:xfrm>
            <a:off x="10273519" y="4485254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9" name="Text Box 851"/>
          <p:cNvSpPr txBox="1">
            <a:spLocks noChangeArrowheads="1"/>
          </p:cNvSpPr>
          <p:nvPr/>
        </p:nvSpPr>
        <p:spPr bwMode="auto">
          <a:xfrm>
            <a:off x="7491498" y="4493191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/>
              <a:t>아이디</a:t>
            </a:r>
          </a:p>
        </p:txBody>
      </p:sp>
      <p:sp>
        <p:nvSpPr>
          <p:cNvPr id="46" name="AutoShape 850"/>
          <p:cNvSpPr>
            <a:spLocks noChangeArrowheads="1"/>
          </p:cNvSpPr>
          <p:nvPr/>
        </p:nvSpPr>
        <p:spPr bwMode="auto">
          <a:xfrm>
            <a:off x="9973393" y="3906799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 smtClean="0"/>
              <a:t>글쓰기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565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355" y="10146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글쓰기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쓸 수 있는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등록을 클릭하면 게시판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글 제목과 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 정보를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취소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5" name="왼쪽 화살표 24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제목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2388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6407497" y="4539182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7126635" y="4539182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492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보는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게시글과</a:t>
            </a:r>
            <a:r>
              <a:rPr lang="ko-KR" altLang="en-US" sz="1600" dirty="0" smtClean="0"/>
              <a:t> 작성된 댓글을 보여주고 댓글을 작성할 수 있도록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 버튼을 누르면 댓글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댓글 정보를 저장하고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페이지에 보여준다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목록으로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왼쪽 화살표 7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err="1" smtClean="0"/>
              <a:t>박동부</a:t>
            </a:r>
            <a:endParaRPr lang="ko-KR" altLang="ko-KR" sz="1000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1653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 처음 뵙겠습니다</a:t>
            </a:r>
            <a:r>
              <a:rPr lang="en-US" altLang="ko-KR" sz="1000" dirty="0" smtClean="0"/>
              <a:t>.</a:t>
            </a:r>
            <a:endParaRPr lang="ko-KR" altLang="ko-KR" sz="1000" dirty="0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371139" y="4538748"/>
            <a:ext cx="5616575" cy="526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678748" y="5184261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9411452" y="5189801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목록으로</a:t>
            </a:r>
            <a:endParaRPr lang="ko-KR" altLang="en-US" sz="900" dirty="0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346490" y="4251749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 작성</a:t>
            </a:r>
            <a:endParaRPr lang="ko-KR" altLang="en-US" sz="1000" dirty="0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4346490" y="3686934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746568" y="3936950"/>
          <a:ext cx="5241146" cy="246000"/>
        </p:xfrm>
        <a:graphic>
          <a:graphicData uri="http://schemas.openxmlformats.org/drawingml/2006/table">
            <a:tbl>
              <a:tblPr/>
              <a:tblGrid>
                <a:gridCol w="3709443">
                  <a:extLst>
                    <a:ext uri="{9D8B030D-6E8A-4147-A177-3AD203B41FA5}">
                      <a16:colId xmlns:a16="http://schemas.microsoft.com/office/drawing/2014/main" val="1239687980"/>
                    </a:ext>
                  </a:extLst>
                </a:gridCol>
                <a:gridCol w="1531703">
                  <a:extLst>
                    <a:ext uri="{9D8B030D-6E8A-4147-A177-3AD203B41FA5}">
                      <a16:colId xmlns:a16="http://schemas.microsoft.com/office/drawing/2014/main" val="4247380167"/>
                    </a:ext>
                  </a:extLst>
                </a:gridCol>
              </a:tblGrid>
              <a:tr h="243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876763"/>
                  </a:ext>
                </a:extLst>
              </a:tr>
            </a:tbl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375901" y="1285876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</a:t>
            </a:r>
            <a:endParaRPr lang="ko-KR" altLang="ko-KR" sz="1000" dirty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458326" y="1247776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3841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35810" y="1069671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571145" y="1799921"/>
          <a:ext cx="61553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0093">
                  <a:extLst>
                    <a:ext uri="{9D8B030D-6E8A-4147-A177-3AD203B41FA5}">
                      <a16:colId xmlns:a16="http://schemas.microsoft.com/office/drawing/2014/main" val="950535598"/>
                    </a:ext>
                  </a:extLst>
                </a:gridCol>
                <a:gridCol w="4395226">
                  <a:extLst>
                    <a:ext uri="{9D8B030D-6E8A-4147-A177-3AD203B41FA5}">
                      <a16:colId xmlns:a16="http://schemas.microsoft.com/office/drawing/2014/main" val="32549678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sz="1400" baseline="0" dirty="0" smtClean="0"/>
                        <a:t>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9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2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       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6208"/>
                  </a:ext>
                </a:extLst>
              </a:tr>
            </a:tbl>
          </a:graphicData>
        </a:graphic>
      </p:graphicFrame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51045" y="2231285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440734" y="4090678"/>
            <a:ext cx="1028543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36" name="Picture 36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94" y="4090678"/>
            <a:ext cx="50482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6390094" y="4068227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8602608" y="4068906"/>
            <a:ext cx="76358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8350650" y="4040332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7837087" y="4081381"/>
            <a:ext cx="593744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7119429" y="4051219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/>
              <a:t>직접입력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451050" y="2602089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5451048" y="2950434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451045" y="3342320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5451047" y="3709466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dirty="0" smtClean="0"/>
              <a:t>-  -</a:t>
            </a:r>
            <a:endParaRPr lang="ko-KR" altLang="ko-KR" sz="1800" dirty="0"/>
          </a:p>
        </p:txBody>
      </p:sp>
      <p:sp>
        <p:nvSpPr>
          <p:cNvPr id="46" name="AutoShape 147"/>
          <p:cNvSpPr>
            <a:spLocks noChangeArrowheads="1"/>
          </p:cNvSpPr>
          <p:nvPr/>
        </p:nvSpPr>
        <p:spPr bwMode="auto">
          <a:xfrm>
            <a:off x="5064364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가입하기</a:t>
            </a:r>
          </a:p>
        </p:txBody>
      </p:sp>
      <p:sp>
        <p:nvSpPr>
          <p:cNvPr id="47" name="AutoShape 147"/>
          <p:cNvSpPr>
            <a:spLocks noChangeArrowheads="1"/>
          </p:cNvSpPr>
          <p:nvPr/>
        </p:nvSpPr>
        <p:spPr bwMode="auto">
          <a:xfrm>
            <a:off x="7177805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94" y="3674618"/>
            <a:ext cx="334671" cy="3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graphicFrame>
        <p:nvGraphicFramePr>
          <p:cNvPr id="22" name="Group 157"/>
          <p:cNvGraphicFramePr>
            <a:graphicFrameLocks noGrp="1"/>
          </p:cNvGraphicFramePr>
          <p:nvPr>
            <p:extLst/>
          </p:nvPr>
        </p:nvGraphicFramePr>
        <p:xfrm>
          <a:off x="2954338" y="2017710"/>
          <a:ext cx="7866383" cy="2875131"/>
        </p:xfrm>
        <a:graphic>
          <a:graphicData uri="http://schemas.openxmlformats.org/drawingml/2006/table">
            <a:tbl>
              <a:tblPr/>
              <a:tblGrid>
                <a:gridCol w="196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확인</a:t>
                      </a: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성명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Picture 183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97" y="3856200"/>
            <a:ext cx="922352" cy="3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84"/>
          <p:cNvSpPr>
            <a:spLocks noChangeArrowheads="1"/>
          </p:cNvSpPr>
          <p:nvPr/>
        </p:nvSpPr>
        <p:spPr bwMode="auto">
          <a:xfrm>
            <a:off x="6214269" y="3859376"/>
            <a:ext cx="796692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auto">
          <a:xfrm>
            <a:off x="7186481" y="3859376"/>
            <a:ext cx="796690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8" name="AutoShape 147"/>
          <p:cNvSpPr>
            <a:spLocks noChangeArrowheads="1"/>
          </p:cNvSpPr>
          <p:nvPr/>
        </p:nvSpPr>
        <p:spPr bwMode="auto">
          <a:xfrm>
            <a:off x="6001640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29" name="AutoShape 147"/>
          <p:cNvSpPr>
            <a:spLocks noChangeArrowheads="1"/>
          </p:cNvSpPr>
          <p:nvPr/>
        </p:nvSpPr>
        <p:spPr bwMode="auto">
          <a:xfrm>
            <a:off x="7125596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30" name="Text Box 188"/>
          <p:cNvSpPr txBox="1">
            <a:spLocks noChangeArrowheads="1"/>
          </p:cNvSpPr>
          <p:nvPr/>
        </p:nvSpPr>
        <p:spPr bwMode="auto">
          <a:xfrm>
            <a:off x="5496258" y="3323960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1" name="Text Box 189"/>
          <p:cNvSpPr txBox="1">
            <a:spLocks noChangeArrowheads="1"/>
          </p:cNvSpPr>
          <p:nvPr/>
        </p:nvSpPr>
        <p:spPr bwMode="auto">
          <a:xfrm>
            <a:off x="5977484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2" name="Text Box 190"/>
          <p:cNvSpPr txBox="1">
            <a:spLocks noChangeArrowheads="1"/>
          </p:cNvSpPr>
          <p:nvPr/>
        </p:nvSpPr>
        <p:spPr bwMode="auto">
          <a:xfrm>
            <a:off x="5112077" y="2136333"/>
            <a:ext cx="28127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dbinc123@gmail.com</a:t>
            </a:r>
            <a:endParaRPr lang="en-US" altLang="ko-KR" dirty="0"/>
          </a:p>
        </p:txBody>
      </p:sp>
      <p:sp>
        <p:nvSpPr>
          <p:cNvPr id="33" name="Text Box 191"/>
          <p:cNvSpPr txBox="1">
            <a:spLocks noChangeArrowheads="1"/>
          </p:cNvSpPr>
          <p:nvPr/>
        </p:nvSpPr>
        <p:spPr bwMode="auto">
          <a:xfrm>
            <a:off x="5112077" y="3270609"/>
            <a:ext cx="2264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김디비</a:t>
            </a:r>
            <a:endParaRPr lang="en-US" altLang="ko-KR" dirty="0"/>
          </a:p>
        </p:txBody>
      </p:sp>
      <p:sp>
        <p:nvSpPr>
          <p:cNvPr id="40" name="Text Box 189"/>
          <p:cNvSpPr txBox="1">
            <a:spLocks noChangeArrowheads="1"/>
          </p:cNvSpPr>
          <p:nvPr/>
        </p:nvSpPr>
        <p:spPr bwMode="auto">
          <a:xfrm>
            <a:off x="7004082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41" name="Rectangle 184"/>
          <p:cNvSpPr>
            <a:spLocks noChangeArrowheads="1"/>
          </p:cNvSpPr>
          <p:nvPr/>
        </p:nvSpPr>
        <p:spPr bwMode="auto">
          <a:xfrm>
            <a:off x="5097911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2" name="Rectangle 184"/>
          <p:cNvSpPr>
            <a:spLocks noChangeArrowheads="1"/>
          </p:cNvSpPr>
          <p:nvPr/>
        </p:nvSpPr>
        <p:spPr bwMode="auto">
          <a:xfrm>
            <a:off x="9044269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184"/>
          <p:cNvSpPr>
            <a:spLocks noChangeArrowheads="1"/>
          </p:cNvSpPr>
          <p:nvPr/>
        </p:nvSpPr>
        <p:spPr bwMode="auto">
          <a:xfrm>
            <a:off x="5112077" y="4449381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회원가입 시 입력했던 데이터에서 패스워드나 연락처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생년월일 정보를 수정할 수 있도록 하는 페이지이다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ko-KR" altLang="en-US" sz="1600" dirty="0" smtClean="0">
                <a:latin typeface="+mj-lt"/>
              </a:rPr>
              <a:t>수정 버튼을 클릭 시 기존에 존재하던 </a:t>
            </a:r>
            <a:r>
              <a:rPr lang="en-US" altLang="ko-KR" sz="1600" dirty="0" smtClean="0">
                <a:latin typeface="+mj-lt"/>
              </a:rPr>
              <a:t>DB</a:t>
            </a:r>
            <a:r>
              <a:rPr lang="ko-KR" altLang="en-US" sz="1600" dirty="0" smtClean="0">
                <a:latin typeface="+mj-lt"/>
              </a:rPr>
              <a:t>데이터를 </a:t>
            </a:r>
            <a:r>
              <a:rPr lang="en-US" altLang="ko-KR" sz="1600" dirty="0" smtClean="0">
                <a:latin typeface="+mj-lt"/>
              </a:rPr>
              <a:t>update</a:t>
            </a:r>
            <a:r>
              <a:rPr lang="ko-KR" altLang="en-US" sz="1600" dirty="0" smtClean="0">
                <a:latin typeface="+mj-lt"/>
              </a:rPr>
              <a:t>해주고 취소 버튼 클릭 시 메인 화면으로 돌아간다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2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등산로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3" name="직사각형 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17" name="직사각형 16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20" name="직사각형 19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23" name="직사각형 2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등산로 추천에서 </a:t>
            </a:r>
            <a:r>
              <a:rPr lang="ko-KR" altLang="en-US" sz="1600" dirty="0" err="1"/>
              <a:t>찜한</a:t>
            </a:r>
            <a:r>
              <a:rPr lang="ko-KR" altLang="en-US" sz="1600" dirty="0"/>
              <a:t> 등산로에 대해서 보여주는 페이지이다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등산로를 클릭하면 해당 등산로에 대한 간단한 설명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48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산책로 정보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368884" y="2215437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35864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141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947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위치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30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거리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5.63km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난이도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중간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230595"/>
                  </a:ext>
                </a:extLst>
              </a:tr>
            </a:tbl>
          </a:graphicData>
        </a:graphic>
      </p:graphicFrame>
      <p:sp>
        <p:nvSpPr>
          <p:cNvPr id="11" name="AutoShape 147"/>
          <p:cNvSpPr>
            <a:spLocks noChangeArrowheads="1"/>
          </p:cNvSpPr>
          <p:nvPr/>
        </p:nvSpPr>
        <p:spPr bwMode="auto">
          <a:xfrm>
            <a:off x="5823284" y="4208620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산책로에 대한 상세 정보를 보여주는 페이지이다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8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상품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쇼핑페이지에서 </a:t>
            </a:r>
            <a:r>
              <a:rPr lang="ko-KR" altLang="en-US" sz="1600" dirty="0" err="1" smtClean="0"/>
              <a:t>찜해</a:t>
            </a:r>
            <a:r>
              <a:rPr lang="ko-KR" altLang="en-US" sz="1600" dirty="0" smtClean="0"/>
              <a:t> 둔 상품에 대해 보여주는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각각의 상품을 클릭하면 상세 구매 페이지로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6" name="직사각형 5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9" name="직사각형 8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12" name="직사각형 11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15" name="직사각형 14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46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구매 정보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</a:t>
            </a:r>
            <a:r>
              <a:rPr lang="ko-KR" altLang="en-US" sz="1600" dirty="0" smtClean="0"/>
              <a:t>상품에 대한 구매 페이지 링크를 통해서 상품 구매 페이지를 띄워준다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903621" y="1668379"/>
            <a:ext cx="7620000" cy="325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구매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08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쓴 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게시판에 작성자가 작성한 글과 댓글 정보를 보여준다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711116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6043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댓글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21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514</Words>
  <Application>Microsoft Office PowerPoint</Application>
  <PresentationFormat>와이드스크린</PresentationFormat>
  <Paragraphs>172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</cp:revision>
  <dcterms:created xsi:type="dcterms:W3CDTF">2020-03-17T07:26:08Z</dcterms:created>
  <dcterms:modified xsi:type="dcterms:W3CDTF">2020-03-17T08:44:44Z</dcterms:modified>
</cp:coreProperties>
</file>