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5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1002"/>
      </p:cViewPr>
      <p:guideLst>
        <p:guide orient="horz" pos="2160"/>
        <p:guide pos="3120"/>
        <p:guide pos="5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d10648a_1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817d10648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817d1084fe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g817d1084f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817d1084f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817d1084fe_1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g817d1084fe_1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7d1084fe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7d1084fe_1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817d1084fe_1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7d10648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817d1064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7d10648a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g817d10648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7d10648a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817d10648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7d10648a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817d10648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표지">
  <p:cSld name="표지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681" cy="685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4270" y="5970114"/>
            <a:ext cx="1565944" cy="62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792760" y="1301628"/>
            <a:ext cx="67687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  <a:defRPr sz="40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4952999" y="3436557"/>
            <a:ext cx="4598145" cy="227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59900" cy="86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 t="10993" b="88322"/>
          <a:stretch/>
        </p:blipFill>
        <p:spPr>
          <a:xfrm>
            <a:off x="0" y="733168"/>
            <a:ext cx="9906000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59900" cy="86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92234" y="6578310"/>
            <a:ext cx="720149" cy="28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344489" y="6587828"/>
            <a:ext cx="9217022" cy="0"/>
          </a:xfrm>
          <a:prstGeom prst="straightConnector1">
            <a:avLst/>
          </a:prstGeom>
          <a:noFill/>
          <a:ln w="9525" cap="flat" cmpd="sng">
            <a:solidFill>
              <a:srgbClr val="00854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  <p15:guide id="3" pos="172">
          <p15:clr>
            <a:srgbClr val="F26B43"/>
          </p15:clr>
        </p15:guide>
        <p15:guide id="4" orient="horz" pos="618">
          <p15:clr>
            <a:srgbClr val="F26B43"/>
          </p15:clr>
        </p15:guide>
        <p15:guide id="5" pos="217">
          <p15:clr>
            <a:srgbClr val="F26B43"/>
          </p15:clr>
        </p15:guide>
        <p15:guide id="6" pos="6023">
          <p15:clr>
            <a:srgbClr val="F26B43"/>
          </p15:clr>
        </p15:guide>
        <p15:guide id="7" pos="60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gif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813610" y="473578"/>
            <a:ext cx="6768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</a:pPr>
            <a:r>
              <a:rPr lang="ko-KR"/>
              <a:t>사용자 친화적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</a:pPr>
            <a:r>
              <a:rPr lang="ko-KR"/>
              <a:t>등산 정보 시스템</a:t>
            </a:r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8047996" y="2780928"/>
            <a:ext cx="153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2020. 03. 17.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953000" y="3969245"/>
            <a:ext cx="46086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목적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특징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구성원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일정계획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적용기술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구성도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4953000" y="3429000"/>
            <a:ext cx="72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 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t="12839" r="16694" b="85060"/>
          <a:stretch/>
        </p:blipFill>
        <p:spPr>
          <a:xfrm>
            <a:off x="4963840" y="3830752"/>
            <a:ext cx="4608001" cy="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/>
        </p:nvSpPr>
        <p:spPr>
          <a:xfrm>
            <a:off x="6953550" y="1969950"/>
            <a:ext cx="25479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산으로 오조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1460400" y="1505425"/>
            <a:ext cx="29700" cy="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시스템 구성도</a:t>
            </a: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9</a:t>
            </a:fld>
            <a:r>
              <a:rPr lang="ko-KR"/>
              <a:t> -</a:t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50" y="1303024"/>
            <a:ext cx="9191799" cy="47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어플 캡쳐본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1</a:t>
            </a:fld>
            <a:r>
              <a:rPr lang="ko-KR"/>
              <a:t> -</a:t>
            </a:r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t="3225"/>
          <a:stretch/>
        </p:blipFill>
        <p:spPr>
          <a:xfrm>
            <a:off x="522835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4;p8"/>
          <p:cNvPicPr preferRelativeResize="0"/>
          <p:nvPr/>
        </p:nvPicPr>
        <p:blipFill rotWithShape="1">
          <a:blip r:embed="rId4">
            <a:alphaModFix/>
          </a:blip>
          <a:srcRect t="3172"/>
          <a:stretch/>
        </p:blipFill>
        <p:spPr>
          <a:xfrm>
            <a:off x="6263201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5;p8"/>
          <p:cNvPicPr preferRelativeResize="0"/>
          <p:nvPr/>
        </p:nvPicPr>
        <p:blipFill rotWithShape="1">
          <a:blip r:embed="rId5">
            <a:alphaModFix/>
          </a:blip>
          <a:srcRect t="3205"/>
          <a:stretch/>
        </p:blipFill>
        <p:spPr>
          <a:xfrm>
            <a:off x="8290001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5;p9"/>
          <p:cNvPicPr preferRelativeResize="0"/>
          <p:nvPr/>
        </p:nvPicPr>
        <p:blipFill rotWithShape="1">
          <a:blip r:embed="rId6">
            <a:alphaModFix/>
          </a:blip>
          <a:srcRect t="3299"/>
          <a:stretch/>
        </p:blipFill>
        <p:spPr>
          <a:xfrm>
            <a:off x="4236401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2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3</a:t>
            </a:fld>
            <a:r>
              <a:rPr lang="ko-KR"/>
              <a:t> -</a:t>
            </a:r>
            <a:endParaRPr/>
          </a:p>
        </p:txBody>
      </p:sp>
      <p:pic>
        <p:nvPicPr>
          <p:cNvPr id="62" name="Google Shape;6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325" y="202300"/>
            <a:ext cx="30861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863" y="74000"/>
            <a:ext cx="30861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900" y="-235375"/>
            <a:ext cx="30861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프로젝트 목적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60000" cy="4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특정 기능에 치중했던 기존 등산 정보 앱 서비스의 보편적 기능을 기반으로, 통합 등산 정보 시스템 구축을 목표로 함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기존 등산 관련 정보만 제공해주던 서비스와는 달리 정보 제공 및 등산용품 관련 상품 최저가 분석 서비스를 함께 제공하여 사용자 편의 제공 및 등산 커뮤니티 활성화를 도모할 수 있음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>
                <a:solidFill>
                  <a:schemeClr val="dk1"/>
                </a:solidFill>
              </a:rPr>
              <a:t>회원제를 활용하여 본인의 산악 데이터를 분석 및 활용하여 추후 등산에 있어 참고사항으로 제공하여 최종적으로 서비스의 재사용을 유도할 수 있음</a:t>
            </a: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4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프로젝트 특징</a:t>
            </a: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60000" cy="29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사용자가 원하는 환경에 대해서 웹 크롤링과 공공 데이터를 이용하여 날씨 정보나 사고 통계 데이터, 등산로 추천 등의 기능을 통해서 사용자 맞춤형 데이터를 제공 가능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제공받은 맞춤 데이터를 즐겨찾기 기능을 이용하여 본인만의 산악 위시리스트 제공</a:t>
            </a:r>
            <a:endParaRPr/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웹 크롤링을 통한 카드 할인이나 쿠폰 적용, 배송비 등의 정보를 적용하여 사용자가 구매하고자 하는 물품의 실 거래 금액대로 정렬하여 최저가 정보 제공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5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구성원</a:t>
            </a: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6</a:t>
            </a:fld>
            <a:r>
              <a:rPr lang="ko-KR"/>
              <a:t> -</a:t>
            </a:r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1190363" y="3870475"/>
            <a:ext cx="14550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[프로젝트 팀장]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4258338" y="3870475"/>
            <a:ext cx="14550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[프로그램 팀원]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7260775" y="3870475"/>
            <a:ext cx="14550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[프로그램 팀원]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4539375" y="4301250"/>
            <a:ext cx="768600" cy="439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한예훈</a:t>
            </a:r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7653675" y="4333500"/>
            <a:ext cx="768600" cy="439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이상준</a:t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04200" y="4301250"/>
            <a:ext cx="768600" cy="439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김선재</a:t>
            </a:r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25" y="1883075"/>
            <a:ext cx="1540981" cy="205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588" y="1882482"/>
            <a:ext cx="1540975" cy="205583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/>
          <p:nvPr/>
        </p:nvSpPr>
        <p:spPr>
          <a:xfrm>
            <a:off x="833675" y="4893375"/>
            <a:ext cx="2364000" cy="1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프로젝트 일정 수립 및 </a:t>
            </a:r>
            <a:b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  업무 정의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개발 요구사항 수립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Back-End 모듈 구현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RPA 봇 개발(공통)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3914775" y="4893375"/>
            <a:ext cx="2364000" cy="1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ER-D 설계 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Schema Modeling 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  &amp; ER Mapping 작업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Data crawling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RPA 봇 개발(공통)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6919675" y="4893375"/>
            <a:ext cx="2364000" cy="1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Front-End 모듈 구현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기술 문서 작성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Application Testing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API processing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RPA 봇 개발(공통)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5">
            <a:alphaModFix/>
          </a:blip>
          <a:srcRect l="5506" t="4778" r="4960" b="3864"/>
          <a:stretch/>
        </p:blipFill>
        <p:spPr>
          <a:xfrm>
            <a:off x="7202788" y="1882600"/>
            <a:ext cx="1570975" cy="20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일정계획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7</a:t>
            </a:fld>
            <a:r>
              <a:rPr lang="ko-KR"/>
              <a:t> -</a:t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40" y="1759586"/>
            <a:ext cx="7681525" cy="33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적용기술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8</a:t>
            </a:fld>
            <a:r>
              <a:rPr lang="ko-KR"/>
              <a:t> -</a:t>
            </a:r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50" y="1599850"/>
            <a:ext cx="2600225" cy="11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841" y="3369975"/>
            <a:ext cx="2143050" cy="228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9363" y="5020200"/>
            <a:ext cx="3458515" cy="14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0450" y="2015838"/>
            <a:ext cx="2320075" cy="2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5963" y="3220564"/>
            <a:ext cx="3127711" cy="1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5250" y="981075"/>
            <a:ext cx="3585200" cy="84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27350" y="4076663"/>
            <a:ext cx="2600225" cy="158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70750" y="1376210"/>
            <a:ext cx="2600225" cy="105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9053" y="981082"/>
            <a:ext cx="22574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89363" y="2184038"/>
            <a:ext cx="18002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5903" y="2991282"/>
            <a:ext cx="22574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935653" y="2127832"/>
            <a:ext cx="2183724" cy="895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 CNI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250</Words>
  <Application>Microsoft Office PowerPoint</Application>
  <PresentationFormat>A4 용지(210x297mm)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</vt:lpstr>
      <vt:lpstr>Arial</vt:lpstr>
      <vt:lpstr>Calibri</vt:lpstr>
      <vt:lpstr>DB CNI 테마</vt:lpstr>
      <vt:lpstr>사용자 친화적 등산 정보 시스템</vt:lpstr>
      <vt:lpstr>어플 캡쳐본</vt:lpstr>
      <vt:lpstr>PowerPoint 프레젠테이션</vt:lpstr>
      <vt:lpstr>PowerPoint 프레젠테이션</vt:lpstr>
      <vt:lpstr>프로젝트 목적</vt:lpstr>
      <vt:lpstr>프로젝트 특징</vt:lpstr>
      <vt:lpstr>구성원</vt:lpstr>
      <vt:lpstr>일정계획</vt:lpstr>
      <vt:lpstr>적용기술</vt:lpstr>
      <vt:lpstr>시스템 구성도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친화적 등산 정보 시스템</dc:title>
  <cp:lastModifiedBy>Windows User</cp:lastModifiedBy>
  <cp:revision>4</cp:revision>
  <dcterms:modified xsi:type="dcterms:W3CDTF">2020-03-17T00:23:38Z</dcterms:modified>
</cp:coreProperties>
</file>