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9" autoAdjust="0"/>
    <p:restoredTop sz="94660"/>
  </p:normalViewPr>
  <p:slideViewPr>
    <p:cSldViewPr snapToGrid="0">
      <p:cViewPr>
        <p:scale>
          <a:sx n="80" d="100"/>
          <a:sy n="80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440382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등산로 추천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등산로를 추천해주는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콤보 박스나 </a:t>
            </a:r>
            <a:r>
              <a:rPr lang="en-US" altLang="ko-KR" sz="1600" dirty="0" smtClean="0">
                <a:latin typeface="+mj-lt"/>
              </a:rPr>
              <a:t>select </a:t>
            </a:r>
            <a:r>
              <a:rPr lang="ko-KR" altLang="en-US" sz="1600" dirty="0" smtClean="0">
                <a:latin typeface="+mj-lt"/>
              </a:rPr>
              <a:t>기능을 이용하여 난이도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지역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산책로 길이 등의 옵션을 선택하고 검색 버튼을 누르면 하단에 있는 창에 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5069108" y="1664851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5567583" y="16727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5618383" y="1717238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8455850" y="1660065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5069108" y="1680526"/>
            <a:ext cx="53091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smtClean="0"/>
              <a:t>난이도</a:t>
            </a:r>
            <a:endParaRPr lang="ko-KR" altLang="en-US" sz="900" dirty="0"/>
          </a:p>
        </p:txBody>
      </p:sp>
      <p:sp>
        <p:nvSpPr>
          <p:cNvPr id="18" name="Rectangle 846"/>
          <p:cNvSpPr>
            <a:spLocks noChangeArrowheads="1"/>
          </p:cNvSpPr>
          <p:nvPr/>
        </p:nvSpPr>
        <p:spPr bwMode="auto">
          <a:xfrm>
            <a:off x="5069108" y="1881315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 Box 851"/>
          <p:cNvSpPr txBox="1">
            <a:spLocks noChangeArrowheads="1"/>
          </p:cNvSpPr>
          <p:nvPr/>
        </p:nvSpPr>
        <p:spPr bwMode="auto">
          <a:xfrm>
            <a:off x="5069108" y="1871790"/>
            <a:ext cx="3000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상</a:t>
            </a:r>
            <a:endParaRPr lang="ko-KR" altLang="en-US" sz="900" dirty="0"/>
          </a:p>
        </p:txBody>
      </p:sp>
      <p:sp>
        <p:nvSpPr>
          <p:cNvPr id="22" name="Rectangle 846"/>
          <p:cNvSpPr>
            <a:spLocks noChangeArrowheads="1"/>
          </p:cNvSpPr>
          <p:nvPr/>
        </p:nvSpPr>
        <p:spPr bwMode="auto">
          <a:xfrm>
            <a:off x="5069108" y="2095272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 Box 851"/>
          <p:cNvSpPr txBox="1">
            <a:spLocks noChangeArrowheads="1"/>
          </p:cNvSpPr>
          <p:nvPr/>
        </p:nvSpPr>
        <p:spPr bwMode="auto">
          <a:xfrm>
            <a:off x="5069108" y="2085747"/>
            <a:ext cx="3000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중</a:t>
            </a:r>
            <a:endParaRPr lang="ko-KR" altLang="en-US" sz="900" dirty="0"/>
          </a:p>
        </p:txBody>
      </p:sp>
      <p:sp>
        <p:nvSpPr>
          <p:cNvPr id="26" name="Rectangle 846"/>
          <p:cNvSpPr>
            <a:spLocks noChangeArrowheads="1"/>
          </p:cNvSpPr>
          <p:nvPr/>
        </p:nvSpPr>
        <p:spPr bwMode="auto">
          <a:xfrm>
            <a:off x="5069108" y="2314347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851"/>
          <p:cNvSpPr txBox="1">
            <a:spLocks noChangeArrowheads="1"/>
          </p:cNvSpPr>
          <p:nvPr/>
        </p:nvSpPr>
        <p:spPr bwMode="auto">
          <a:xfrm>
            <a:off x="5069108" y="2304822"/>
            <a:ext cx="30008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하</a:t>
            </a:r>
            <a:endParaRPr lang="ko-KR" altLang="en-US" sz="900" dirty="0"/>
          </a:p>
        </p:txBody>
      </p:sp>
      <p:sp>
        <p:nvSpPr>
          <p:cNvPr id="28" name="Rectangle 846"/>
          <p:cNvSpPr>
            <a:spLocks noChangeArrowheads="1"/>
          </p:cNvSpPr>
          <p:nvPr/>
        </p:nvSpPr>
        <p:spPr bwMode="auto">
          <a:xfrm>
            <a:off x="6048567" y="1664851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847"/>
          <p:cNvSpPr>
            <a:spLocks noChangeShapeType="1"/>
          </p:cNvSpPr>
          <p:nvPr/>
        </p:nvSpPr>
        <p:spPr bwMode="auto">
          <a:xfrm>
            <a:off x="6547042" y="16727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AutoShape 848"/>
          <p:cNvSpPr>
            <a:spLocks noChangeArrowheads="1"/>
          </p:cNvSpPr>
          <p:nvPr/>
        </p:nvSpPr>
        <p:spPr bwMode="auto">
          <a:xfrm rot="10943156">
            <a:off x="6597842" y="1717238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851"/>
          <p:cNvSpPr txBox="1">
            <a:spLocks noChangeArrowheads="1"/>
          </p:cNvSpPr>
          <p:nvPr/>
        </p:nvSpPr>
        <p:spPr bwMode="auto">
          <a:xfrm>
            <a:off x="6048567" y="1680526"/>
            <a:ext cx="4154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지역</a:t>
            </a:r>
            <a:endParaRPr lang="ko-KR" altLang="en-US" sz="900" dirty="0"/>
          </a:p>
        </p:txBody>
      </p:sp>
      <p:sp>
        <p:nvSpPr>
          <p:cNvPr id="32" name="Rectangle 846"/>
          <p:cNvSpPr>
            <a:spLocks noChangeArrowheads="1"/>
          </p:cNvSpPr>
          <p:nvPr/>
        </p:nvSpPr>
        <p:spPr bwMode="auto">
          <a:xfrm>
            <a:off x="6048567" y="1881315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Text Box 851"/>
          <p:cNvSpPr txBox="1">
            <a:spLocks noChangeArrowheads="1"/>
          </p:cNvSpPr>
          <p:nvPr/>
        </p:nvSpPr>
        <p:spPr bwMode="auto">
          <a:xfrm>
            <a:off x="6048567" y="1871790"/>
            <a:ext cx="4154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서울</a:t>
            </a:r>
            <a:endParaRPr lang="ko-KR" altLang="en-US" sz="900" dirty="0"/>
          </a:p>
        </p:txBody>
      </p:sp>
      <p:sp>
        <p:nvSpPr>
          <p:cNvPr id="40" name="Rectangle 846"/>
          <p:cNvSpPr>
            <a:spLocks noChangeArrowheads="1"/>
          </p:cNvSpPr>
          <p:nvPr/>
        </p:nvSpPr>
        <p:spPr bwMode="auto">
          <a:xfrm>
            <a:off x="6048567" y="2095272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 Box 851"/>
          <p:cNvSpPr txBox="1">
            <a:spLocks noChangeArrowheads="1"/>
          </p:cNvSpPr>
          <p:nvPr/>
        </p:nvSpPr>
        <p:spPr bwMode="auto">
          <a:xfrm>
            <a:off x="6048567" y="2085747"/>
            <a:ext cx="41549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경기</a:t>
            </a:r>
            <a:endParaRPr lang="ko-KR" altLang="en-US" sz="900" dirty="0"/>
          </a:p>
        </p:txBody>
      </p:sp>
      <p:sp>
        <p:nvSpPr>
          <p:cNvPr id="42" name="Rectangle 846"/>
          <p:cNvSpPr>
            <a:spLocks noChangeArrowheads="1"/>
          </p:cNvSpPr>
          <p:nvPr/>
        </p:nvSpPr>
        <p:spPr bwMode="auto">
          <a:xfrm>
            <a:off x="6048567" y="2314347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Text Box 851"/>
          <p:cNvSpPr txBox="1">
            <a:spLocks noChangeArrowheads="1"/>
          </p:cNvSpPr>
          <p:nvPr/>
        </p:nvSpPr>
        <p:spPr bwMode="auto">
          <a:xfrm>
            <a:off x="6048567" y="2304822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충청남도</a:t>
            </a:r>
            <a:endParaRPr lang="ko-KR" altLang="en-US" sz="900" dirty="0"/>
          </a:p>
        </p:txBody>
      </p:sp>
      <p:sp>
        <p:nvSpPr>
          <p:cNvPr id="45" name="Rectangle 846"/>
          <p:cNvSpPr>
            <a:spLocks noChangeArrowheads="1"/>
          </p:cNvSpPr>
          <p:nvPr/>
        </p:nvSpPr>
        <p:spPr bwMode="auto">
          <a:xfrm>
            <a:off x="6902613" y="1672201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847"/>
          <p:cNvSpPr>
            <a:spLocks noChangeShapeType="1"/>
          </p:cNvSpPr>
          <p:nvPr/>
        </p:nvSpPr>
        <p:spPr bwMode="auto">
          <a:xfrm>
            <a:off x="7665780" y="1679804"/>
            <a:ext cx="0" cy="193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" name="AutoShape 848"/>
          <p:cNvSpPr>
            <a:spLocks noChangeArrowheads="1"/>
          </p:cNvSpPr>
          <p:nvPr/>
        </p:nvSpPr>
        <p:spPr bwMode="auto">
          <a:xfrm rot="10943156">
            <a:off x="7716508" y="1720618"/>
            <a:ext cx="102329" cy="73527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Text Box 851"/>
          <p:cNvSpPr txBox="1">
            <a:spLocks noChangeArrowheads="1"/>
          </p:cNvSpPr>
          <p:nvPr/>
        </p:nvSpPr>
        <p:spPr bwMode="auto">
          <a:xfrm>
            <a:off x="6902613" y="1680526"/>
            <a:ext cx="80182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산책로 길이</a:t>
            </a:r>
            <a:endParaRPr lang="ko-KR" altLang="en-US" sz="900" dirty="0"/>
          </a:p>
        </p:txBody>
      </p:sp>
      <p:sp>
        <p:nvSpPr>
          <p:cNvPr id="50" name="Rectangle 846"/>
          <p:cNvSpPr>
            <a:spLocks noChangeArrowheads="1"/>
          </p:cNvSpPr>
          <p:nvPr/>
        </p:nvSpPr>
        <p:spPr bwMode="auto">
          <a:xfrm>
            <a:off x="6902613" y="1888665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Text Box 851"/>
          <p:cNvSpPr txBox="1">
            <a:spLocks noChangeArrowheads="1"/>
          </p:cNvSpPr>
          <p:nvPr/>
        </p:nvSpPr>
        <p:spPr bwMode="auto">
          <a:xfrm>
            <a:off x="6902612" y="1879808"/>
            <a:ext cx="7900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0~3km</a:t>
            </a:r>
            <a:endParaRPr lang="ko-KR" altLang="en-US" sz="900" dirty="0"/>
          </a:p>
        </p:txBody>
      </p:sp>
      <p:sp>
        <p:nvSpPr>
          <p:cNvPr id="52" name="Rectangle 846"/>
          <p:cNvSpPr>
            <a:spLocks noChangeArrowheads="1"/>
          </p:cNvSpPr>
          <p:nvPr/>
        </p:nvSpPr>
        <p:spPr bwMode="auto">
          <a:xfrm>
            <a:off x="6902613" y="2102622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Text Box 851"/>
          <p:cNvSpPr txBox="1">
            <a:spLocks noChangeArrowheads="1"/>
          </p:cNvSpPr>
          <p:nvPr/>
        </p:nvSpPr>
        <p:spPr bwMode="auto">
          <a:xfrm>
            <a:off x="6902612" y="2093765"/>
            <a:ext cx="7900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3~5km</a:t>
            </a:r>
            <a:endParaRPr lang="ko-KR" altLang="en-US" sz="900" dirty="0"/>
          </a:p>
        </p:txBody>
      </p:sp>
      <p:sp>
        <p:nvSpPr>
          <p:cNvPr id="54" name="Rectangle 846"/>
          <p:cNvSpPr>
            <a:spLocks noChangeArrowheads="1"/>
          </p:cNvSpPr>
          <p:nvPr/>
        </p:nvSpPr>
        <p:spPr bwMode="auto">
          <a:xfrm>
            <a:off x="6902613" y="2321697"/>
            <a:ext cx="978071" cy="20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Text Box 851"/>
          <p:cNvSpPr txBox="1">
            <a:spLocks noChangeArrowheads="1"/>
          </p:cNvSpPr>
          <p:nvPr/>
        </p:nvSpPr>
        <p:spPr bwMode="auto">
          <a:xfrm>
            <a:off x="6902612" y="2312840"/>
            <a:ext cx="7900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900" dirty="0" smtClean="0"/>
              <a:t>5~10km</a:t>
            </a:r>
            <a:endParaRPr lang="ko-KR" altLang="en-US" sz="900" dirty="0"/>
          </a:p>
        </p:txBody>
      </p:sp>
      <p:sp>
        <p:nvSpPr>
          <p:cNvPr id="56" name="Rectangle 846"/>
          <p:cNvSpPr>
            <a:spLocks noChangeArrowheads="1"/>
          </p:cNvSpPr>
          <p:nvPr/>
        </p:nvSpPr>
        <p:spPr bwMode="auto">
          <a:xfrm>
            <a:off x="6048567" y="2542947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Text Box 851"/>
          <p:cNvSpPr txBox="1">
            <a:spLocks noChangeArrowheads="1"/>
          </p:cNvSpPr>
          <p:nvPr/>
        </p:nvSpPr>
        <p:spPr bwMode="auto">
          <a:xfrm>
            <a:off x="6048567" y="2533422"/>
            <a:ext cx="64633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전라남도</a:t>
            </a:r>
            <a:endParaRPr lang="ko-KR" altLang="en-US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60150"/>
              </p:ext>
            </p:extLst>
          </p:nvPr>
        </p:nvGraphicFramePr>
        <p:xfrm>
          <a:off x="3547339" y="3279800"/>
          <a:ext cx="5999405" cy="1209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9881">
                  <a:extLst>
                    <a:ext uri="{9D8B030D-6E8A-4147-A177-3AD203B41FA5}">
                      <a16:colId xmlns:a16="http://schemas.microsoft.com/office/drawing/2014/main" val="2482730125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1956752158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3357170369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741607952"/>
                    </a:ext>
                  </a:extLst>
                </a:gridCol>
                <a:gridCol w="1199881">
                  <a:extLst>
                    <a:ext uri="{9D8B030D-6E8A-4147-A177-3AD203B41FA5}">
                      <a16:colId xmlns:a16="http://schemas.microsoft.com/office/drawing/2014/main" val="2614785431"/>
                    </a:ext>
                  </a:extLst>
                </a:gridCol>
              </a:tblGrid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산책로</a:t>
                      </a:r>
                      <a:r>
                        <a:rPr lang="ko-KR" altLang="en-US" sz="1500" baseline="0" dirty="0" smtClean="0"/>
                        <a:t> 이름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산 이름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지역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난이도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산책로 길이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3883142911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3159345217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4105561831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ㅇㅇ</a:t>
                      </a:r>
                      <a:endParaRPr lang="ko-KR" altLang="en-US" sz="1500" dirty="0"/>
                    </a:p>
                  </a:txBody>
                  <a:tcPr marL="73693" marR="73693" marT="36847" marB="36847"/>
                </a:tc>
                <a:extLst>
                  <a:ext uri="{0D108BD9-81ED-4DB2-BD59-A6C34878D82A}">
                    <a16:rowId xmlns:a16="http://schemas.microsoft.com/office/drawing/2014/main" val="300590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사고 통계 데이터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사고 통계 데이터에 대한 차트를 보여주는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연간 사고 발생 건수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지역별 사고 발생 건수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차트를 구글 </a:t>
            </a:r>
            <a:r>
              <a:rPr lang="en-US" altLang="ko-KR" sz="1600" dirty="0" err="1" smtClean="0"/>
              <a:t>api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이용하여 보여준다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73" y="1694197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15" y="1694197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73" y="3678354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aeyo.net/Columns/images/MsChart2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15" y="3678354"/>
            <a:ext cx="1673899" cy="167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20</cp:revision>
  <dcterms:created xsi:type="dcterms:W3CDTF">2020-03-17T07:26:08Z</dcterms:created>
  <dcterms:modified xsi:type="dcterms:W3CDTF">2020-03-18T00:51:12Z</dcterms:modified>
</cp:coreProperties>
</file>