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511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787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787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650" y="1827428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b="1" dirty="0" smtClean="0"/>
              <a:t>기온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˚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강우확률</a:t>
            </a:r>
            <a:r>
              <a:rPr lang="en-US" altLang="ko-KR" dirty="0" smtClean="0"/>
              <a:t>: 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9200" y="182742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slide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606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22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6895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48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8773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처음 홈페이지에 접속했을 때 상단 좌측에 기상청에서 받아온 날씨 정보와 라이브러리를 활용해 슬라이드 배너를 구성한다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하단부에는 등산 게시판에서 글 카테고리 별로 최신 혹은 조회수 순으로 상위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글 목록을 띄워주는 게시판 일부를 보여준다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 글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글로 이동할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메인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게시판에 작성한 글을 보여주는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검색을 통해서 작성자와 글 제목에 대한 검색이 가능하도록 하였고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글쓰기 버튼을 통해 </a:t>
            </a:r>
            <a:r>
              <a:rPr lang="ko-KR" altLang="en-US" sz="1600" dirty="0" err="1" smtClean="0">
                <a:latin typeface="+mj-lt"/>
              </a:rPr>
              <a:t>게시글을</a:t>
            </a:r>
            <a:r>
              <a:rPr lang="ko-KR" altLang="en-US" sz="1600" dirty="0" smtClean="0">
                <a:latin typeface="+mj-lt"/>
              </a:rPr>
              <a:t> 작성이 가능하다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9" name="Group 789"/>
          <p:cNvGraphicFramePr>
            <a:graphicFrameLocks noGrp="1"/>
          </p:cNvGraphicFramePr>
          <p:nvPr>
            <p:extLst/>
          </p:nvPr>
        </p:nvGraphicFramePr>
        <p:xfrm>
          <a:off x="2469762" y="1598364"/>
          <a:ext cx="8562107" cy="2083698"/>
        </p:xfrm>
        <a:graphic>
          <a:graphicData uri="http://schemas.openxmlformats.org/drawingml/2006/table">
            <a:tbl>
              <a:tblPr/>
              <a:tblGrid>
                <a:gridCol w="5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041">
                  <a:extLst>
                    <a:ext uri="{9D8B030D-6E8A-4147-A177-3AD203B41FA5}">
                      <a16:colId xmlns:a16="http://schemas.microsoft.com/office/drawing/2014/main" val="3681219308"/>
                    </a:ext>
                  </a:extLst>
                </a:gridCol>
              </a:tblGrid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 제목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2020/02/03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이앤씨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근황입니다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2020/01/24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박동부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2019/12/30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94585" y="3896486"/>
            <a:ext cx="4191346" cy="238914"/>
            <a:chOff x="3905250" y="3917950"/>
            <a:chExt cx="4191346" cy="238914"/>
          </a:xfrm>
        </p:grpSpPr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5117336" y="3917950"/>
              <a:ext cx="2139675" cy="23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[1][2][3][4][5][6][7][8][9][10]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905250" y="3926031"/>
              <a:ext cx="6085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&lt;&lt; </a:t>
              </a:r>
              <a:r>
                <a:rPr lang="ko-KR" altLang="en-US" sz="900" b="1" dirty="0"/>
                <a:t>이전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7362147" y="3926032"/>
              <a:ext cx="73444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 b="1"/>
                <a:t>다음 </a:t>
              </a:r>
              <a:r>
                <a:rPr lang="en-US" altLang="ko-KR" sz="900" b="1"/>
                <a:t>&gt;&gt;</a:t>
              </a:r>
            </a:p>
          </p:txBody>
        </p:sp>
      </p:grp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7487456" y="4504304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7985931" y="451224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8036731" y="4556691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849"/>
          <p:cNvSpPr>
            <a:spLocks noChangeArrowheads="1"/>
          </p:cNvSpPr>
          <p:nvPr/>
        </p:nvSpPr>
        <p:spPr bwMode="auto">
          <a:xfrm>
            <a:off x="8366931" y="4504304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10273519" y="4485254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7491498" y="4493191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46" name="AutoShape 850"/>
          <p:cNvSpPr>
            <a:spLocks noChangeArrowheads="1"/>
          </p:cNvSpPr>
          <p:nvPr/>
        </p:nvSpPr>
        <p:spPr bwMode="auto">
          <a:xfrm>
            <a:off x="9973393" y="3906799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 smtClean="0"/>
              <a:t>글쓰기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6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쓸 수 있는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등록을 클릭하면 게시판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글 제목과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정보를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취소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238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07497" y="4539182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126635" y="4539182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49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게시글과</a:t>
            </a:r>
            <a:r>
              <a:rPr lang="ko-KR" altLang="en-US" sz="1600" dirty="0" smtClean="0"/>
              <a:t> 작성된 댓글을 보여주고 댓글을 작성할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버튼을 누르면 댓글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댓글 정보를 저장하고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페이지에 보여준다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목록으로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err="1" smtClean="0"/>
              <a:t>박동부</a:t>
            </a:r>
            <a:endParaRPr lang="ko-KR" altLang="ko-KR" sz="1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16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 처음 뵙겠습니다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371139" y="4538748"/>
            <a:ext cx="5616575" cy="526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678748" y="5184261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9411452" y="5189801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346490" y="4251749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 작성</a:t>
            </a:r>
            <a:endParaRPr lang="ko-KR" altLang="en-US" sz="1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346490" y="3686934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746568" y="3936950"/>
          <a:ext cx="5241146" cy="246000"/>
        </p:xfrm>
        <a:graphic>
          <a:graphicData uri="http://schemas.openxmlformats.org/drawingml/2006/table">
            <a:tbl>
              <a:tblPr/>
              <a:tblGrid>
                <a:gridCol w="3709443">
                  <a:extLst>
                    <a:ext uri="{9D8B030D-6E8A-4147-A177-3AD203B41FA5}">
                      <a16:colId xmlns:a16="http://schemas.microsoft.com/office/drawing/2014/main" val="1239687980"/>
                    </a:ext>
                  </a:extLst>
                </a:gridCol>
                <a:gridCol w="1531703">
                  <a:extLst>
                    <a:ext uri="{9D8B030D-6E8A-4147-A177-3AD203B41FA5}">
                      <a16:colId xmlns:a16="http://schemas.microsoft.com/office/drawing/2014/main" val="4247380167"/>
                    </a:ext>
                  </a:extLst>
                </a:gridCol>
              </a:tblGrid>
              <a:tr h="243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76763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375901" y="1285876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</a:t>
            </a:r>
            <a:endParaRPr lang="ko-KR" altLang="ko-KR" sz="1000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458326" y="1247776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384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571145" y="1799921"/>
          <a:ext cx="61553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093">
                  <a:extLst>
                    <a:ext uri="{9D8B030D-6E8A-4147-A177-3AD203B41FA5}">
                      <a16:colId xmlns:a16="http://schemas.microsoft.com/office/drawing/2014/main" val="950535598"/>
                    </a:ext>
                  </a:extLst>
                </a:gridCol>
                <a:gridCol w="4395226">
                  <a:extLst>
                    <a:ext uri="{9D8B030D-6E8A-4147-A177-3AD203B41FA5}">
                      <a16:colId xmlns:a16="http://schemas.microsoft.com/office/drawing/2014/main" val="3254967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6208"/>
                  </a:ext>
                </a:extLst>
              </a:tr>
            </a:tbl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51045" y="2231285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0734" y="4090678"/>
            <a:ext cx="1028543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36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4" y="4090678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90094" y="4068227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602608" y="4068906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8350650" y="404033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837087" y="4081381"/>
            <a:ext cx="59374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7119429" y="4051219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/>
              <a:t>직접입력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451050" y="2602089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451048" y="2950434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451045" y="3342320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451047" y="3709466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-  -</a:t>
            </a:r>
            <a:endParaRPr lang="ko-KR" altLang="ko-KR" sz="1800" dirty="0"/>
          </a:p>
        </p:txBody>
      </p:sp>
      <p:sp>
        <p:nvSpPr>
          <p:cNvPr id="46" name="AutoShape 147"/>
          <p:cNvSpPr>
            <a:spLocks noChangeArrowheads="1"/>
          </p:cNvSpPr>
          <p:nvPr/>
        </p:nvSpPr>
        <p:spPr bwMode="auto">
          <a:xfrm>
            <a:off x="5064364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47" name="AutoShape 147"/>
          <p:cNvSpPr>
            <a:spLocks noChangeArrowheads="1"/>
          </p:cNvSpPr>
          <p:nvPr/>
        </p:nvSpPr>
        <p:spPr bwMode="auto">
          <a:xfrm>
            <a:off x="7177805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4" y="3674618"/>
            <a:ext cx="334671" cy="307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양식이 제공되는 페이지이다</a:t>
            </a:r>
            <a:r>
              <a:rPr lang="en-US" altLang="ko-KR" sz="1600" dirty="0" smtClean="0"/>
              <a:t>. JavaScript </a:t>
            </a:r>
            <a:r>
              <a:rPr lang="ko-KR" altLang="en-US" sz="1600" dirty="0" smtClean="0"/>
              <a:t>단에서 비밀번호 유효성 및 이메일 유효성 검사를 실시 하고</a:t>
            </a:r>
            <a:r>
              <a:rPr lang="en-US" altLang="ko-KR" sz="1600" dirty="0" smtClean="0"/>
              <a:t>, User ID </a:t>
            </a:r>
            <a:r>
              <a:rPr lang="ko-KR" altLang="en-US" sz="1600" dirty="0" smtClean="0"/>
              <a:t>또한 중복인지 아닌지 바로 알려줄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성공적으로 가입되면 </a:t>
            </a:r>
            <a:r>
              <a:rPr lang="ko-KR" altLang="en-US" sz="1600" dirty="0" err="1" smtClean="0"/>
              <a:t>알림창과</a:t>
            </a:r>
            <a:r>
              <a:rPr lang="ko-KR" altLang="en-US" sz="1600" dirty="0" smtClean="0"/>
              <a:t> 함께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페이지로 돌아가고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취소 시 바로 이전 페이지로 돌아가게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15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graphicFrame>
        <p:nvGraphicFramePr>
          <p:cNvPr id="22" name="Group 157"/>
          <p:cNvGraphicFramePr>
            <a:graphicFrameLocks noGrp="1"/>
          </p:cNvGraphicFramePr>
          <p:nvPr>
            <p:extLst/>
          </p:nvPr>
        </p:nvGraphicFramePr>
        <p:xfrm>
          <a:off x="2954338" y="2017710"/>
          <a:ext cx="7866383" cy="2875131"/>
        </p:xfrm>
        <a:graphic>
          <a:graphicData uri="http://schemas.openxmlformats.org/drawingml/2006/table">
            <a:tbl>
              <a:tblPr/>
              <a:tblGrid>
                <a:gridCol w="196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3856200"/>
            <a:ext cx="922352" cy="3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84"/>
          <p:cNvSpPr>
            <a:spLocks noChangeArrowheads="1"/>
          </p:cNvSpPr>
          <p:nvPr/>
        </p:nvSpPr>
        <p:spPr bwMode="auto">
          <a:xfrm>
            <a:off x="6214269" y="3859376"/>
            <a:ext cx="796692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auto">
          <a:xfrm>
            <a:off x="7186481" y="3859376"/>
            <a:ext cx="796690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8" name="AutoShape 147"/>
          <p:cNvSpPr>
            <a:spLocks noChangeArrowheads="1"/>
          </p:cNvSpPr>
          <p:nvPr/>
        </p:nvSpPr>
        <p:spPr bwMode="auto">
          <a:xfrm>
            <a:off x="6001640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AutoShape 147"/>
          <p:cNvSpPr>
            <a:spLocks noChangeArrowheads="1"/>
          </p:cNvSpPr>
          <p:nvPr/>
        </p:nvSpPr>
        <p:spPr bwMode="auto">
          <a:xfrm>
            <a:off x="7125596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Text Box 188"/>
          <p:cNvSpPr txBox="1">
            <a:spLocks noChangeArrowheads="1"/>
          </p:cNvSpPr>
          <p:nvPr/>
        </p:nvSpPr>
        <p:spPr bwMode="auto">
          <a:xfrm>
            <a:off x="5496258" y="3323960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5977484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2" name="Text Box 190"/>
          <p:cNvSpPr txBox="1">
            <a:spLocks noChangeArrowheads="1"/>
          </p:cNvSpPr>
          <p:nvPr/>
        </p:nvSpPr>
        <p:spPr bwMode="auto">
          <a:xfrm>
            <a:off x="5112077" y="2136333"/>
            <a:ext cx="2812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dbinc123@gmail.com</a:t>
            </a:r>
            <a:endParaRPr lang="en-US" altLang="ko-KR" dirty="0"/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5112077" y="3270609"/>
            <a:ext cx="226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7004082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41" name="Rectangle 184"/>
          <p:cNvSpPr>
            <a:spLocks noChangeArrowheads="1"/>
          </p:cNvSpPr>
          <p:nvPr/>
        </p:nvSpPr>
        <p:spPr bwMode="auto">
          <a:xfrm>
            <a:off x="5097911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9044269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5112077" y="4449381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회원가입 시 입력했던 데이터에서 패스워드나 연락처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생년월일 정보를 수정할 수 있도록 하는 페이지이다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ko-KR" altLang="en-US" sz="1600" dirty="0" smtClean="0">
                <a:latin typeface="+mj-lt"/>
              </a:rPr>
              <a:t>수정 버튼을 클릭 시 기존에 존재하던 </a:t>
            </a:r>
            <a:r>
              <a:rPr lang="en-US" altLang="ko-KR" sz="1600" dirty="0" smtClean="0">
                <a:latin typeface="+mj-lt"/>
              </a:rPr>
              <a:t>DB</a:t>
            </a:r>
            <a:r>
              <a:rPr lang="ko-KR" altLang="en-US" sz="1600" dirty="0" smtClean="0">
                <a:latin typeface="+mj-lt"/>
              </a:rPr>
              <a:t>데이터를 </a:t>
            </a:r>
            <a:r>
              <a:rPr lang="en-US" altLang="ko-KR" sz="1600" dirty="0" smtClean="0">
                <a:latin typeface="+mj-lt"/>
              </a:rPr>
              <a:t>update</a:t>
            </a:r>
            <a:r>
              <a:rPr lang="ko-KR" altLang="en-US" sz="1600" dirty="0" smtClean="0">
                <a:latin typeface="+mj-lt"/>
              </a:rPr>
              <a:t>해주고 취소 버튼 클릭 시 메인 화면으로 돌아간다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2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등산로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3" name="직사각형 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17" name="직사각형 16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20" name="직사각형 19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23" name="직사각형 2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등산로 추천에서 </a:t>
            </a:r>
            <a:r>
              <a:rPr lang="ko-KR" altLang="en-US" sz="1600" dirty="0" err="1"/>
              <a:t>찜한</a:t>
            </a:r>
            <a:r>
              <a:rPr lang="ko-KR" altLang="en-US" sz="1600" dirty="0"/>
              <a:t> 등산로에 대해서 보여주는 페이지이다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등산로를 클릭하면 해당 등산로에 대한 간단한 설명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48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산책로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368884" y="221543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586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41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47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3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거리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5.63km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난이도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230595"/>
                  </a:ext>
                </a:extLst>
              </a:tr>
            </a:tbl>
          </a:graphicData>
        </a:graphic>
      </p:graphicFrame>
      <p:sp>
        <p:nvSpPr>
          <p:cNvPr id="11" name="AutoShape 147"/>
          <p:cNvSpPr>
            <a:spLocks noChangeArrowheads="1"/>
          </p:cNvSpPr>
          <p:nvPr/>
        </p:nvSpPr>
        <p:spPr bwMode="auto">
          <a:xfrm>
            <a:off x="5823284" y="4208620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산책로에 대한 상세 정보를 보여주는 페이지이다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8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쇼핑페이지에서 </a:t>
            </a:r>
            <a:r>
              <a:rPr lang="ko-KR" altLang="en-US" sz="1600" dirty="0" err="1" smtClean="0"/>
              <a:t>찜해</a:t>
            </a:r>
            <a:r>
              <a:rPr lang="ko-KR" altLang="en-US" sz="1600" dirty="0" smtClean="0"/>
              <a:t> 둔 상품에 대해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상품을 클릭하면 상세 구매 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6" name="직사각형 5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9" name="직사각형 8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12" name="직사각형 11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15" name="직사각형 14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4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구매 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</a:t>
            </a:r>
            <a:r>
              <a:rPr lang="ko-KR" altLang="en-US" sz="1600" dirty="0" smtClean="0"/>
              <a:t>상품에 대한 구매 페이지 링크를 통해서 상품 구매 페이지를 띄워준다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03621" y="1668379"/>
            <a:ext cx="7620000" cy="325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구매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08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쓴 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게시판에 작성자가 작성한 글과 댓글 정보를 보여준다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711116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043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603</Words>
  <Application>Microsoft Office PowerPoint</Application>
  <PresentationFormat>와이드스크린</PresentationFormat>
  <Paragraphs>174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</cp:revision>
  <dcterms:created xsi:type="dcterms:W3CDTF">2020-03-17T07:26:08Z</dcterms:created>
  <dcterms:modified xsi:type="dcterms:W3CDTF">2020-03-17T23:54:04Z</dcterms:modified>
</cp:coreProperties>
</file>