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59" r:id="rId7"/>
    <p:sldId id="260" r:id="rId8"/>
    <p:sldId id="257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6" autoAdjust="0"/>
  </p:normalViewPr>
  <p:slideViewPr>
    <p:cSldViewPr>
      <p:cViewPr varScale="1">
        <p:scale>
          <a:sx n="70" d="100"/>
          <a:sy n="70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B5B-CE4B-47A5-AC61-C009C962631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73DF-0CB2-4BD6-AF9F-0FD25C1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unique suited for</a:t>
            </a:r>
            <a:r>
              <a:rPr lang="en-US" baseline="0" dirty="0" smtClean="0"/>
              <a:t> many problems associated with manipulating, analyzing, and visualizing data.</a:t>
            </a:r>
          </a:p>
          <a:p>
            <a:r>
              <a:rPr lang="en-US" baseline="0" dirty="0" smtClean="0"/>
              <a:t>	Huge headache to recreate built-in R functions in other traditional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Massive shift towards web-based applications over past decade</a:t>
            </a:r>
          </a:p>
          <a:p>
            <a:r>
              <a:rPr lang="en-US" baseline="0" dirty="0" smtClean="0"/>
              <a:t>	Don’t have to support one program per OS</a:t>
            </a:r>
          </a:p>
          <a:p>
            <a:r>
              <a:rPr lang="en-US" baseline="0" dirty="0" smtClean="0"/>
              <a:t>	Don’t have to worry about distribution – updates and </a:t>
            </a:r>
            <a:r>
              <a:rPr lang="en-US" baseline="0" dirty="0" err="1" smtClean="0"/>
              <a:t>bugfixes</a:t>
            </a:r>
            <a:endParaRPr lang="en-US" baseline="0" dirty="0" smtClean="0"/>
          </a:p>
          <a:p>
            <a:r>
              <a:rPr lang="en-US" baseline="0" dirty="0" smtClean="0"/>
              <a:t>	More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rApache</a:t>
            </a:r>
            <a:r>
              <a:rPr lang="en-US" dirty="0" smtClean="0"/>
              <a:t> required a commitment to writing a lot of web code</a:t>
            </a:r>
            <a:r>
              <a:rPr lang="en-US" baseline="0" dirty="0" smtClean="0"/>
              <a:t> in R</a:t>
            </a:r>
          </a:p>
          <a:p>
            <a:r>
              <a:rPr lang="en-US" baseline="0" dirty="0" smtClean="0"/>
              <a:t>	R is not well suited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Rserve</a:t>
            </a:r>
            <a:r>
              <a:rPr lang="en-US" baseline="0" dirty="0" smtClean="0"/>
              <a:t> is great for what it intends to do</a:t>
            </a:r>
          </a:p>
          <a:p>
            <a:r>
              <a:rPr lang="en-US" baseline="0" dirty="0" smtClean="0"/>
              <a:t>	Makes R accessible at a very low level remotely</a:t>
            </a:r>
          </a:p>
          <a:p>
            <a:r>
              <a:rPr lang="en-US" baseline="0" dirty="0" smtClean="0"/>
              <a:t>	Allows for programmatic access</a:t>
            </a:r>
          </a:p>
          <a:p>
            <a:r>
              <a:rPr lang="en-US" baseline="0" dirty="0" smtClean="0"/>
              <a:t>	Must be built upon before anything makes it to a web browser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deployR</a:t>
            </a:r>
            <a:endParaRPr lang="en-US" baseline="0" dirty="0" smtClean="0"/>
          </a:p>
          <a:p>
            <a:r>
              <a:rPr lang="en-US" baseline="0" dirty="0" smtClean="0"/>
              <a:t>	Lots of enterprise features</a:t>
            </a:r>
          </a:p>
          <a:p>
            <a:r>
              <a:rPr lang="en-US" baseline="0" dirty="0" smtClean="0"/>
              <a:t>	Cumbersome.</a:t>
            </a:r>
          </a:p>
          <a:p>
            <a:r>
              <a:rPr lang="en-US" baseline="0" dirty="0" smtClean="0"/>
              <a:t>	Clients are poorly written</a:t>
            </a:r>
          </a:p>
          <a:p>
            <a:r>
              <a:rPr lang="en-US" baseline="0" dirty="0" smtClean="0"/>
              <a:t>	Java, .NET, and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9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00400"/>
            <a:ext cx="7239000" cy="2667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Building Interactive, </a:t>
            </a:r>
            <a:br>
              <a:rPr lang="en-US" sz="4800" dirty="0" smtClean="0"/>
            </a:br>
            <a:r>
              <a:rPr lang="en-US" sz="4800" dirty="0" smtClean="0"/>
              <a:t>R-Powered Web Applications with Shiny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Allen, Dallas R Users Group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2458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 2/9/2013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offers “Glimmer”</a:t>
            </a:r>
          </a:p>
          <a:p>
            <a:pPr lvl="1"/>
            <a:r>
              <a:rPr lang="en-US" dirty="0" smtClean="0"/>
              <a:t>Free (for now) managed hosting platform for Shiny</a:t>
            </a:r>
          </a:p>
          <a:p>
            <a:r>
              <a:rPr lang="en-US" dirty="0" err="1" smtClean="0"/>
              <a:t>RStudio‘s</a:t>
            </a:r>
            <a:r>
              <a:rPr lang="en-US" dirty="0" smtClean="0"/>
              <a:t> Shiny-Server</a:t>
            </a:r>
          </a:p>
          <a:p>
            <a:pPr lvl="1"/>
            <a:r>
              <a:rPr lang="en-US" dirty="0"/>
              <a:t>Open sourced </a:t>
            </a:r>
            <a:r>
              <a:rPr lang="en-US" dirty="0" smtClean="0"/>
              <a:t>1/22/2013</a:t>
            </a:r>
            <a:endParaRPr lang="en-US" dirty="0"/>
          </a:p>
          <a:p>
            <a:pPr lvl="1"/>
            <a:r>
              <a:rPr lang="en-US" dirty="0" smtClean="0"/>
              <a:t>Written in Node.js</a:t>
            </a:r>
          </a:p>
          <a:p>
            <a:pPr lvl="1"/>
            <a:r>
              <a:rPr lang="en-US" dirty="0" smtClean="0"/>
              <a:t>Same software that powers Glimmer</a:t>
            </a:r>
          </a:p>
          <a:p>
            <a:pPr lvl="1"/>
            <a:r>
              <a:rPr lang="en-US" dirty="0" smtClean="0"/>
              <a:t>“Some assembly required”</a:t>
            </a:r>
          </a:p>
          <a:p>
            <a:r>
              <a:rPr lang="en-US" dirty="0" smtClean="0"/>
              <a:t>Amazon </a:t>
            </a:r>
            <a:r>
              <a:rPr lang="en-US" smtClean="0"/>
              <a:t>Machine Image on EC2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Shiny</a:t>
            </a:r>
          </a:p>
          <a:p>
            <a:r>
              <a:rPr lang="en-US" dirty="0" smtClean="0"/>
              <a:t>Reactive Programming</a:t>
            </a:r>
          </a:p>
          <a:p>
            <a:r>
              <a:rPr lang="en-US" dirty="0" smtClean="0"/>
              <a:t>Code Walkthroughs</a:t>
            </a:r>
          </a:p>
          <a:p>
            <a:pPr lvl="1"/>
            <a:r>
              <a:rPr lang="en-US" dirty="0" smtClean="0"/>
              <a:t>Simple histogram</a:t>
            </a:r>
          </a:p>
          <a:p>
            <a:pPr lvl="1"/>
            <a:r>
              <a:rPr lang="en-US" dirty="0" smtClean="0"/>
              <a:t>Advanced histogram</a:t>
            </a:r>
          </a:p>
          <a:p>
            <a:pPr lvl="1"/>
            <a:r>
              <a:rPr lang="en-US" dirty="0" smtClean="0"/>
              <a:t>Reactive histogram</a:t>
            </a:r>
          </a:p>
          <a:p>
            <a:pPr lvl="1"/>
            <a:r>
              <a:rPr lang="en-US" dirty="0" smtClean="0"/>
              <a:t>Custom outputs</a:t>
            </a:r>
          </a:p>
          <a:p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25146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“R is great!”</a:t>
            </a:r>
            <a:endParaRPr lang="en-US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114800"/>
            <a:ext cx="754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“The Internet is great!”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55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get R into web browsers</a:t>
            </a:r>
          </a:p>
          <a:p>
            <a:r>
              <a:rPr lang="en-US" dirty="0" smtClean="0"/>
              <a:t>Previous approaches</a:t>
            </a:r>
          </a:p>
          <a:p>
            <a:pPr lvl="1"/>
            <a:r>
              <a:rPr lang="en-US" dirty="0" err="1" smtClean="0"/>
              <a:t>rApache</a:t>
            </a:r>
            <a:endParaRPr lang="en-US" dirty="0" smtClean="0"/>
          </a:p>
          <a:p>
            <a:pPr lvl="1"/>
            <a:r>
              <a:rPr lang="en-US" dirty="0" err="1" smtClean="0"/>
              <a:t>Rserve</a:t>
            </a:r>
            <a:r>
              <a:rPr lang="en-US" dirty="0" smtClean="0"/>
              <a:t> (Java, C++, C#, Python, Ruby, .NET)</a:t>
            </a:r>
          </a:p>
          <a:p>
            <a:pPr lvl="1"/>
            <a:r>
              <a:rPr lang="en-US" dirty="0" err="1" smtClean="0"/>
              <a:t>deployR</a:t>
            </a:r>
            <a:endParaRPr lang="en-US" dirty="0" smtClean="0"/>
          </a:p>
          <a:p>
            <a:pPr lvl="1"/>
            <a:r>
              <a:rPr lang="en-US" dirty="0" smtClean="0"/>
              <a:t>Custom hacks</a:t>
            </a:r>
          </a:p>
          <a:p>
            <a:r>
              <a:rPr lang="en-US" dirty="0" smtClean="0"/>
              <a:t>Just make R accessible to server-side programming languages (PHP, Ruby, Java,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Open-Sourced by </a:t>
            </a:r>
            <a:r>
              <a:rPr lang="en-US" dirty="0" err="1" smtClean="0"/>
              <a:t>RStudio</a:t>
            </a:r>
            <a:r>
              <a:rPr lang="en-US" dirty="0" smtClean="0"/>
              <a:t> 11/2012 on CRAN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36957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7773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7882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957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76600" y="4093030"/>
            <a:ext cx="435429" cy="58782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4093030"/>
            <a:ext cx="0" cy="1905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4093030"/>
            <a:ext cx="266700" cy="8871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4093030"/>
            <a:ext cx="0" cy="19267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276600" y="3309260"/>
            <a:ext cx="762000" cy="163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33909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4725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4834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3909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276600" y="3472544"/>
            <a:ext cx="762000" cy="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0400" y="3614060"/>
            <a:ext cx="511629" cy="76199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3614060"/>
            <a:ext cx="0" cy="20791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614060"/>
            <a:ext cx="266700" cy="106135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14060"/>
            <a:ext cx="0" cy="210094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stleTheme">
  <a:themeElements>
    <a:clrScheme name="Trestle">
      <a:dk1>
        <a:srgbClr val="877E79"/>
      </a:dk1>
      <a:lt1>
        <a:srgbClr val="F2F2F2"/>
      </a:lt1>
      <a:dk2>
        <a:srgbClr val="877E79"/>
      </a:dk2>
      <a:lt2>
        <a:srgbClr val="FFFFFF"/>
      </a:lt2>
      <a:accent1>
        <a:srgbClr val="988E88"/>
      </a:accent1>
      <a:accent2>
        <a:srgbClr val="A1CC3A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A1CC3A"/>
      </a:hlink>
      <a:folHlink>
        <a:srgbClr val="6C892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TrestleTheme</Template>
  <TotalTime>386</TotalTime>
  <Words>270</Words>
  <Application>Microsoft Office PowerPoint</Application>
  <PresentationFormat>On-screen Show (4:3)</PresentationFormat>
  <Paragraphs>108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TrestleTheme</vt:lpstr>
      <vt:lpstr>Building Interactive,  R-Powered Web Applications with Shiny</vt:lpstr>
      <vt:lpstr>Overview</vt:lpstr>
      <vt:lpstr>Motivation</vt:lpstr>
      <vt:lpstr>Motivation</vt:lpstr>
      <vt:lpstr>Shiny</vt:lpstr>
      <vt:lpstr>Dependency Graph – Naïve</vt:lpstr>
      <vt:lpstr>“Data Flow”– Naïve</vt:lpstr>
      <vt:lpstr>Dependency Graph – Reactive</vt:lpstr>
      <vt:lpstr>“Data Flow” – Reactive</vt:lpstr>
      <vt:lpstr>Hosting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96</cp:revision>
  <dcterms:created xsi:type="dcterms:W3CDTF">2013-02-07T23:01:55Z</dcterms:created>
  <dcterms:modified xsi:type="dcterms:W3CDTF">2013-02-08T05:28:40Z</dcterms:modified>
</cp:coreProperties>
</file>