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77B5B-CE4B-47A5-AC61-C009C962631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73DF-0CB2-4BD6-AF9F-0FD25C17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9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F73DF-0CB2-4BD6-AF9F-0FD25C17E5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4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90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D7574-CA56-4775-AE52-7CA5FEAA3CA1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301B65-C4CC-4EE1-A420-2D7CD85911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200400"/>
            <a:ext cx="7239000" cy="2667000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/>
              <a:t>Building Interactive, </a:t>
            </a:r>
            <a:br>
              <a:rPr lang="en-US" sz="4800" dirty="0" smtClean="0"/>
            </a:br>
            <a:r>
              <a:rPr lang="en-US" sz="4800" dirty="0" smtClean="0"/>
              <a:t>R-Powered Web Applications with Shiny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Allen, Dallas R Users Group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052458"/>
            <a:ext cx="2133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 2/9/2013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059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1242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Dependency Graph – Naïve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182880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16630"/>
            <a:ext cx="0" cy="3265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23" idx="1"/>
          </p:cNvCxnSpPr>
          <p:nvPr/>
        </p:nvCxnSpPr>
        <p:spPr>
          <a:xfrm>
            <a:off x="3429000" y="3418115"/>
            <a:ext cx="762000" cy="108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91000" y="312420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71800" y="3695702"/>
            <a:ext cx="740229" cy="9851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6808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9980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09800" y="3777344"/>
            <a:ext cx="0" cy="2220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9802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788230"/>
            <a:ext cx="266700" cy="11919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37065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49257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60198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695702"/>
            <a:ext cx="0" cy="23240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2743200"/>
            <a:ext cx="2438400" cy="134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 smtClean="0"/>
          </a:p>
          <a:p>
            <a:pPr algn="ctr"/>
            <a:r>
              <a:rPr lang="en-US" sz="2400" dirty="0" smtClean="0"/>
              <a:t>(Get data, get name, plot)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0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1242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“Data Flow”– Naïve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182880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16630"/>
            <a:ext cx="0" cy="3265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23" idx="1"/>
          </p:cNvCxnSpPr>
          <p:nvPr/>
        </p:nvCxnSpPr>
        <p:spPr>
          <a:xfrm>
            <a:off x="3429000" y="3418115"/>
            <a:ext cx="762000" cy="108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91000" y="312420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276600" y="4093030"/>
            <a:ext cx="435429" cy="58782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6808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9980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>
            <a:stCxn id="4" idx="2"/>
          </p:cNvCxnSpPr>
          <p:nvPr/>
        </p:nvCxnSpPr>
        <p:spPr>
          <a:xfrm>
            <a:off x="2209800" y="4093030"/>
            <a:ext cx="0" cy="19050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9802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4093030"/>
            <a:ext cx="266700" cy="8871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37065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49257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60198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4093030"/>
            <a:ext cx="0" cy="19267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90600" y="2743200"/>
            <a:ext cx="2438400" cy="134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 smtClean="0"/>
          </a:p>
          <a:p>
            <a:pPr algn="ctr"/>
            <a:r>
              <a:rPr lang="en-US" sz="2400" dirty="0" smtClean="0"/>
              <a:t>(Get data, get name, plot)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1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5814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Dependency Graph – Reactive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2111831"/>
            <a:ext cx="2133600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getData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038600" y="3156859"/>
            <a:ext cx="2133600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dataName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276600" y="2405746"/>
            <a:ext cx="762000" cy="903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276600" y="3309260"/>
            <a:ext cx="762000" cy="1632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3000" y="188323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71060"/>
            <a:ext cx="0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1"/>
          </p:cNvCxnSpPr>
          <p:nvPr/>
        </p:nvCxnSpPr>
        <p:spPr>
          <a:xfrm>
            <a:off x="6172200" y="2405746"/>
            <a:ext cx="685800" cy="52251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000" y="262346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5" name="Straight Arrow Connector 24"/>
          <p:cNvCxnSpPr>
            <a:stCxn id="6" idx="3"/>
            <a:endCxn id="23" idx="1"/>
          </p:cNvCxnSpPr>
          <p:nvPr/>
        </p:nvCxnSpPr>
        <p:spPr>
          <a:xfrm flipV="1">
            <a:off x="6172200" y="2928260"/>
            <a:ext cx="685800" cy="5442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971800" y="3390902"/>
            <a:ext cx="740229" cy="98515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3760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6932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09800" y="3472544"/>
            <a:ext cx="0" cy="22206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6754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483430"/>
            <a:ext cx="266700" cy="11919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41637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53829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57150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390902"/>
            <a:ext cx="0" cy="232409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300446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01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515100" y="3581400"/>
            <a:ext cx="2476500" cy="248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“Data Flow” – Reactive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2111831"/>
            <a:ext cx="2133600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getData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038600" y="3156859"/>
            <a:ext cx="2133600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dataName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276600" y="2405746"/>
            <a:ext cx="762000" cy="903514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3276600" y="3472544"/>
            <a:ext cx="762000" cy="1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3000" y="1883230"/>
            <a:ext cx="2133600" cy="58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shinyServer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13" idx="2"/>
            <a:endCxn id="4" idx="0"/>
          </p:cNvCxnSpPr>
          <p:nvPr/>
        </p:nvCxnSpPr>
        <p:spPr>
          <a:xfrm>
            <a:off x="2209800" y="2471060"/>
            <a:ext cx="0" cy="5334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23" idx="1"/>
          </p:cNvCxnSpPr>
          <p:nvPr/>
        </p:nvCxnSpPr>
        <p:spPr>
          <a:xfrm>
            <a:off x="6172200" y="2405746"/>
            <a:ext cx="685800" cy="522514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8000" y="2623460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$dataset</a:t>
            </a:r>
            <a:endParaRPr lang="en-US" sz="3200" dirty="0"/>
          </a:p>
        </p:txBody>
      </p:sp>
      <p:cxnSp>
        <p:nvCxnSpPr>
          <p:cNvPr id="25" name="Straight Arrow Connector 24"/>
          <p:cNvCxnSpPr>
            <a:stCxn id="6" idx="3"/>
            <a:endCxn id="23" idx="1"/>
          </p:cNvCxnSpPr>
          <p:nvPr/>
        </p:nvCxnSpPr>
        <p:spPr>
          <a:xfrm flipV="1">
            <a:off x="6172200" y="2928260"/>
            <a:ext cx="685800" cy="54428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00400" y="3614060"/>
            <a:ext cx="511629" cy="761999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00400" y="4376059"/>
            <a:ext cx="21336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individual_obs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81000" y="5693230"/>
            <a:ext cx="2133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bw_adjust</a:t>
            </a:r>
            <a:endParaRPr lang="en-US" sz="3200" dirty="0"/>
          </a:p>
        </p:txBody>
      </p:sp>
      <p:cxnSp>
        <p:nvCxnSpPr>
          <p:cNvPr id="35" name="Straight Arrow Connector 34"/>
          <p:cNvCxnSpPr>
            <a:stCxn id="4" idx="2"/>
          </p:cNvCxnSpPr>
          <p:nvPr/>
        </p:nvCxnSpPr>
        <p:spPr>
          <a:xfrm>
            <a:off x="2209800" y="3614060"/>
            <a:ext cx="0" cy="20791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6200" y="4675415"/>
            <a:ext cx="19050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</a:t>
            </a:r>
            <a:r>
              <a:rPr lang="en-US" sz="3200" dirty="0" err="1" smtClean="0"/>
              <a:t>n_breaks</a:t>
            </a:r>
            <a:endParaRPr lang="en-US" sz="3200" dirty="0"/>
          </a:p>
        </p:txBody>
      </p:sp>
      <p:cxnSp>
        <p:nvCxnSpPr>
          <p:cNvPr id="65" name="Straight Arrow Connector 64"/>
          <p:cNvCxnSpPr>
            <a:endCxn id="64" idx="0"/>
          </p:cNvCxnSpPr>
          <p:nvPr/>
        </p:nvCxnSpPr>
        <p:spPr>
          <a:xfrm flipH="1">
            <a:off x="1028700" y="3614060"/>
            <a:ext cx="266700" cy="1061355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705600" y="4163785"/>
            <a:ext cx="2133600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Reactive Function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5382985"/>
            <a:ext cx="21336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75" name="Rectangle 74"/>
          <p:cNvSpPr/>
          <p:nvPr/>
        </p:nvSpPr>
        <p:spPr>
          <a:xfrm>
            <a:off x="2743200" y="5715000"/>
            <a:ext cx="1807029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$density</a:t>
            </a:r>
            <a:endParaRPr lang="en-US" sz="32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819400" y="3614060"/>
            <a:ext cx="0" cy="210094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43000" y="300446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main_plot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restle">
      <a:dk1>
        <a:srgbClr val="877E79"/>
      </a:dk1>
      <a:lt1>
        <a:srgbClr val="F2F2F2"/>
      </a:lt1>
      <a:dk2>
        <a:srgbClr val="A5AB81"/>
      </a:dk2>
      <a:lt2>
        <a:srgbClr val="FFFFFF"/>
      </a:lt2>
      <a:accent1>
        <a:srgbClr val="988E88"/>
      </a:accent1>
      <a:accent2>
        <a:srgbClr val="A1CC3A"/>
      </a:accent2>
      <a:accent3>
        <a:srgbClr val="DD8047"/>
      </a:accent3>
      <a:accent4>
        <a:srgbClr val="D8B25C"/>
      </a:accent4>
      <a:accent5>
        <a:srgbClr val="7BA79D"/>
      </a:accent5>
      <a:accent6>
        <a:srgbClr val="968C8C"/>
      </a:accent6>
      <a:hlink>
        <a:srgbClr val="A1CC3A"/>
      </a:hlink>
      <a:folHlink>
        <a:srgbClr val="6C892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143</TotalTime>
  <Words>118</Words>
  <Application>Microsoft Office PowerPoint</Application>
  <PresentationFormat>On-screen Show (4:3)</PresentationFormat>
  <Paragraphs>54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Building Interactive,  R-Powered Web Applications with Shiny</vt:lpstr>
      <vt:lpstr>Dependency Graph – Naïve</vt:lpstr>
      <vt:lpstr>“Data Flow”– Naïve</vt:lpstr>
      <vt:lpstr>Dependency Graph – Reactive</vt:lpstr>
      <vt:lpstr>“Data Flow” – Reactive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Allen</dc:creator>
  <cp:lastModifiedBy>Jeff Allen</cp:lastModifiedBy>
  <cp:revision>50</cp:revision>
  <dcterms:created xsi:type="dcterms:W3CDTF">2013-02-07T23:01:55Z</dcterms:created>
  <dcterms:modified xsi:type="dcterms:W3CDTF">2013-02-08T01:25:50Z</dcterms:modified>
</cp:coreProperties>
</file>