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3699"/>
  </p:normalViewPr>
  <p:slideViewPr>
    <p:cSldViewPr snapToGrid="0" snapToObjects="1">
      <p:cViewPr varScale="1">
        <p:scale>
          <a:sx n="66" d="100"/>
          <a:sy n="66" d="100"/>
        </p:scale>
        <p:origin x="127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281B3-76C3-5446-8619-240A212155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126675-AB02-AD41-8DFE-54BF1A24BF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20F510-F425-E44A-8019-C8BB01FE2AA3}"/>
              </a:ext>
            </a:extLst>
          </p:cNvPr>
          <p:cNvSpPr>
            <a:spLocks noGrp="1"/>
          </p:cNvSpPr>
          <p:nvPr>
            <p:ph type="dt" sz="half" idx="10"/>
          </p:nvPr>
        </p:nvSpPr>
        <p:spPr/>
        <p:txBody>
          <a:bodyPr/>
          <a:lstStyle/>
          <a:p>
            <a:fld id="{CD1A9529-573B-594D-8DBB-BE3AF8317BC7}" type="datetimeFigureOut">
              <a:rPr lang="en-US" smtClean="0"/>
              <a:t>4/4/2024</a:t>
            </a:fld>
            <a:endParaRPr lang="en-US"/>
          </a:p>
        </p:txBody>
      </p:sp>
      <p:sp>
        <p:nvSpPr>
          <p:cNvPr id="5" name="Footer Placeholder 4">
            <a:extLst>
              <a:ext uri="{FF2B5EF4-FFF2-40B4-BE49-F238E27FC236}">
                <a16:creationId xmlns:a16="http://schemas.microsoft.com/office/drawing/2014/main" id="{8E38056D-933C-A141-B810-2DA70EF76B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C98EA2-751B-F44D-A308-D324D408D9A9}"/>
              </a:ext>
            </a:extLst>
          </p:cNvPr>
          <p:cNvSpPr>
            <a:spLocks noGrp="1"/>
          </p:cNvSpPr>
          <p:nvPr>
            <p:ph type="sldNum" sz="quarter" idx="12"/>
          </p:nvPr>
        </p:nvSpPr>
        <p:spPr/>
        <p:txBody>
          <a:bodyPr/>
          <a:lstStyle/>
          <a:p>
            <a:fld id="{90BCCD9F-28AB-5148-A1F1-8F2851E0DE29}" type="slidenum">
              <a:rPr lang="en-US" smtClean="0"/>
              <a:t>‹Nº›</a:t>
            </a:fld>
            <a:endParaRPr lang="en-US"/>
          </a:p>
        </p:txBody>
      </p:sp>
    </p:spTree>
    <p:extLst>
      <p:ext uri="{BB962C8B-B14F-4D97-AF65-F5344CB8AC3E}">
        <p14:creationId xmlns:p14="http://schemas.microsoft.com/office/powerpoint/2010/main" val="1927133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D2F09-F21B-F846-90D7-B12C188371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D34A43-809E-AA49-A79A-BD8B5F7972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49EE2C-B001-F145-8DC7-2F5E3EA04AD7}"/>
              </a:ext>
            </a:extLst>
          </p:cNvPr>
          <p:cNvSpPr>
            <a:spLocks noGrp="1"/>
          </p:cNvSpPr>
          <p:nvPr>
            <p:ph type="dt" sz="half" idx="10"/>
          </p:nvPr>
        </p:nvSpPr>
        <p:spPr/>
        <p:txBody>
          <a:bodyPr/>
          <a:lstStyle/>
          <a:p>
            <a:fld id="{CD1A9529-573B-594D-8DBB-BE3AF8317BC7}" type="datetimeFigureOut">
              <a:rPr lang="en-US" smtClean="0"/>
              <a:t>4/4/2024</a:t>
            </a:fld>
            <a:endParaRPr lang="en-US"/>
          </a:p>
        </p:txBody>
      </p:sp>
      <p:sp>
        <p:nvSpPr>
          <p:cNvPr id="5" name="Footer Placeholder 4">
            <a:extLst>
              <a:ext uri="{FF2B5EF4-FFF2-40B4-BE49-F238E27FC236}">
                <a16:creationId xmlns:a16="http://schemas.microsoft.com/office/drawing/2014/main" id="{34835C3A-3886-164E-95CF-28AE012AB0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95705-A653-E447-9BA1-63C9EB40DEDE}"/>
              </a:ext>
            </a:extLst>
          </p:cNvPr>
          <p:cNvSpPr>
            <a:spLocks noGrp="1"/>
          </p:cNvSpPr>
          <p:nvPr>
            <p:ph type="sldNum" sz="quarter" idx="12"/>
          </p:nvPr>
        </p:nvSpPr>
        <p:spPr/>
        <p:txBody>
          <a:bodyPr/>
          <a:lstStyle/>
          <a:p>
            <a:fld id="{90BCCD9F-28AB-5148-A1F1-8F2851E0DE29}" type="slidenum">
              <a:rPr lang="en-US" smtClean="0"/>
              <a:t>‹Nº›</a:t>
            </a:fld>
            <a:endParaRPr lang="en-US"/>
          </a:p>
        </p:txBody>
      </p:sp>
    </p:spTree>
    <p:extLst>
      <p:ext uri="{BB962C8B-B14F-4D97-AF65-F5344CB8AC3E}">
        <p14:creationId xmlns:p14="http://schemas.microsoft.com/office/powerpoint/2010/main" val="357628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71CBAC-C7A5-F846-8411-90E77A77EC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5805A1-8578-F640-B6F2-C2A21EADACF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CFD257-AA0F-3A4F-AB01-F6DF99A23F10}"/>
              </a:ext>
            </a:extLst>
          </p:cNvPr>
          <p:cNvSpPr>
            <a:spLocks noGrp="1"/>
          </p:cNvSpPr>
          <p:nvPr>
            <p:ph type="dt" sz="half" idx="10"/>
          </p:nvPr>
        </p:nvSpPr>
        <p:spPr/>
        <p:txBody>
          <a:bodyPr/>
          <a:lstStyle/>
          <a:p>
            <a:fld id="{CD1A9529-573B-594D-8DBB-BE3AF8317BC7}" type="datetimeFigureOut">
              <a:rPr lang="en-US" smtClean="0"/>
              <a:t>4/4/2024</a:t>
            </a:fld>
            <a:endParaRPr lang="en-US"/>
          </a:p>
        </p:txBody>
      </p:sp>
      <p:sp>
        <p:nvSpPr>
          <p:cNvPr id="5" name="Footer Placeholder 4">
            <a:extLst>
              <a:ext uri="{FF2B5EF4-FFF2-40B4-BE49-F238E27FC236}">
                <a16:creationId xmlns:a16="http://schemas.microsoft.com/office/drawing/2014/main" id="{7386D489-EFAE-E14A-B9F0-DA0476DB26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1BA94B-72F2-994F-8AEE-875670785728}"/>
              </a:ext>
            </a:extLst>
          </p:cNvPr>
          <p:cNvSpPr>
            <a:spLocks noGrp="1"/>
          </p:cNvSpPr>
          <p:nvPr>
            <p:ph type="sldNum" sz="quarter" idx="12"/>
          </p:nvPr>
        </p:nvSpPr>
        <p:spPr/>
        <p:txBody>
          <a:bodyPr/>
          <a:lstStyle/>
          <a:p>
            <a:fld id="{90BCCD9F-28AB-5148-A1F1-8F2851E0DE29}" type="slidenum">
              <a:rPr lang="en-US" smtClean="0"/>
              <a:t>‹Nº›</a:t>
            </a:fld>
            <a:endParaRPr lang="en-US"/>
          </a:p>
        </p:txBody>
      </p:sp>
    </p:spTree>
    <p:extLst>
      <p:ext uri="{BB962C8B-B14F-4D97-AF65-F5344CB8AC3E}">
        <p14:creationId xmlns:p14="http://schemas.microsoft.com/office/powerpoint/2010/main" val="2756831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7893D-F0F3-804E-8967-90BCAB8F7A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AF6141-6871-C34D-96D6-63827EA5E53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76EE85-A049-FC40-8560-4D0B003C9234}"/>
              </a:ext>
            </a:extLst>
          </p:cNvPr>
          <p:cNvSpPr>
            <a:spLocks noGrp="1"/>
          </p:cNvSpPr>
          <p:nvPr>
            <p:ph type="dt" sz="half" idx="10"/>
          </p:nvPr>
        </p:nvSpPr>
        <p:spPr/>
        <p:txBody>
          <a:bodyPr/>
          <a:lstStyle/>
          <a:p>
            <a:fld id="{CD1A9529-573B-594D-8DBB-BE3AF8317BC7}" type="datetimeFigureOut">
              <a:rPr lang="en-US" smtClean="0"/>
              <a:t>4/4/2024</a:t>
            </a:fld>
            <a:endParaRPr lang="en-US"/>
          </a:p>
        </p:txBody>
      </p:sp>
      <p:sp>
        <p:nvSpPr>
          <p:cNvPr id="5" name="Footer Placeholder 4">
            <a:extLst>
              <a:ext uri="{FF2B5EF4-FFF2-40B4-BE49-F238E27FC236}">
                <a16:creationId xmlns:a16="http://schemas.microsoft.com/office/drawing/2014/main" id="{1B70C260-BA8D-C643-BA0B-69BCCBEECF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880C38-07F6-2745-B6FE-0EBF649DABA6}"/>
              </a:ext>
            </a:extLst>
          </p:cNvPr>
          <p:cNvSpPr>
            <a:spLocks noGrp="1"/>
          </p:cNvSpPr>
          <p:nvPr>
            <p:ph type="sldNum" sz="quarter" idx="12"/>
          </p:nvPr>
        </p:nvSpPr>
        <p:spPr/>
        <p:txBody>
          <a:bodyPr/>
          <a:lstStyle/>
          <a:p>
            <a:fld id="{90BCCD9F-28AB-5148-A1F1-8F2851E0DE29}" type="slidenum">
              <a:rPr lang="en-US" smtClean="0"/>
              <a:t>‹Nº›</a:t>
            </a:fld>
            <a:endParaRPr lang="en-US"/>
          </a:p>
        </p:txBody>
      </p:sp>
    </p:spTree>
    <p:extLst>
      <p:ext uri="{BB962C8B-B14F-4D97-AF65-F5344CB8AC3E}">
        <p14:creationId xmlns:p14="http://schemas.microsoft.com/office/powerpoint/2010/main" val="2985314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7BF52-EFF5-2A48-B375-53FB099A29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3E0C38-3336-EA4C-BFF9-D2B8861C7C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B56AFC8-635A-8141-B948-75A0659354E0}"/>
              </a:ext>
            </a:extLst>
          </p:cNvPr>
          <p:cNvSpPr>
            <a:spLocks noGrp="1"/>
          </p:cNvSpPr>
          <p:nvPr>
            <p:ph type="dt" sz="half" idx="10"/>
          </p:nvPr>
        </p:nvSpPr>
        <p:spPr/>
        <p:txBody>
          <a:bodyPr/>
          <a:lstStyle/>
          <a:p>
            <a:fld id="{CD1A9529-573B-594D-8DBB-BE3AF8317BC7}" type="datetimeFigureOut">
              <a:rPr lang="en-US" smtClean="0"/>
              <a:t>4/4/2024</a:t>
            </a:fld>
            <a:endParaRPr lang="en-US"/>
          </a:p>
        </p:txBody>
      </p:sp>
      <p:sp>
        <p:nvSpPr>
          <p:cNvPr id="5" name="Footer Placeholder 4">
            <a:extLst>
              <a:ext uri="{FF2B5EF4-FFF2-40B4-BE49-F238E27FC236}">
                <a16:creationId xmlns:a16="http://schemas.microsoft.com/office/drawing/2014/main" id="{FEBC12D4-CBC9-9449-B6B3-E2F03A0A19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A60BD-3DD0-F147-89C3-FF491C5CEF9A}"/>
              </a:ext>
            </a:extLst>
          </p:cNvPr>
          <p:cNvSpPr>
            <a:spLocks noGrp="1"/>
          </p:cNvSpPr>
          <p:nvPr>
            <p:ph type="sldNum" sz="quarter" idx="12"/>
          </p:nvPr>
        </p:nvSpPr>
        <p:spPr/>
        <p:txBody>
          <a:bodyPr/>
          <a:lstStyle/>
          <a:p>
            <a:fld id="{90BCCD9F-28AB-5148-A1F1-8F2851E0DE29}" type="slidenum">
              <a:rPr lang="en-US" smtClean="0"/>
              <a:t>‹Nº›</a:t>
            </a:fld>
            <a:endParaRPr lang="en-US"/>
          </a:p>
        </p:txBody>
      </p:sp>
    </p:spTree>
    <p:extLst>
      <p:ext uri="{BB962C8B-B14F-4D97-AF65-F5344CB8AC3E}">
        <p14:creationId xmlns:p14="http://schemas.microsoft.com/office/powerpoint/2010/main" val="229850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C2DC5-1DCC-C14D-BEBD-8C5825785D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31DB44-E0E5-8343-AFC7-2B91907D539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F50078-CF8A-614F-8DA2-B42DF767F7E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CA5DA9-1060-F44B-8356-0DB4739948E6}"/>
              </a:ext>
            </a:extLst>
          </p:cNvPr>
          <p:cNvSpPr>
            <a:spLocks noGrp="1"/>
          </p:cNvSpPr>
          <p:nvPr>
            <p:ph type="dt" sz="half" idx="10"/>
          </p:nvPr>
        </p:nvSpPr>
        <p:spPr/>
        <p:txBody>
          <a:bodyPr/>
          <a:lstStyle/>
          <a:p>
            <a:fld id="{CD1A9529-573B-594D-8DBB-BE3AF8317BC7}" type="datetimeFigureOut">
              <a:rPr lang="en-US" smtClean="0"/>
              <a:t>4/4/2024</a:t>
            </a:fld>
            <a:endParaRPr lang="en-US"/>
          </a:p>
        </p:txBody>
      </p:sp>
      <p:sp>
        <p:nvSpPr>
          <p:cNvPr id="6" name="Footer Placeholder 5">
            <a:extLst>
              <a:ext uri="{FF2B5EF4-FFF2-40B4-BE49-F238E27FC236}">
                <a16:creationId xmlns:a16="http://schemas.microsoft.com/office/drawing/2014/main" id="{86181568-2BB7-F345-86F7-9CDFE4430D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36C3AA-3208-6E4D-9000-05E49F0C7392}"/>
              </a:ext>
            </a:extLst>
          </p:cNvPr>
          <p:cNvSpPr>
            <a:spLocks noGrp="1"/>
          </p:cNvSpPr>
          <p:nvPr>
            <p:ph type="sldNum" sz="quarter" idx="12"/>
          </p:nvPr>
        </p:nvSpPr>
        <p:spPr/>
        <p:txBody>
          <a:bodyPr/>
          <a:lstStyle/>
          <a:p>
            <a:fld id="{90BCCD9F-28AB-5148-A1F1-8F2851E0DE29}" type="slidenum">
              <a:rPr lang="en-US" smtClean="0"/>
              <a:t>‹Nº›</a:t>
            </a:fld>
            <a:endParaRPr lang="en-US"/>
          </a:p>
        </p:txBody>
      </p:sp>
    </p:spTree>
    <p:extLst>
      <p:ext uri="{BB962C8B-B14F-4D97-AF65-F5344CB8AC3E}">
        <p14:creationId xmlns:p14="http://schemas.microsoft.com/office/powerpoint/2010/main" val="4122282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9AB3F-858F-B448-B06D-6BE7F7F509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C6C747-F0B2-A14B-83C1-7A44669651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8A8A3BB-C33D-A34D-97EC-C441E189CB0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1D0B1E-20AE-1048-B7D4-7FCB597D1F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4034021-862D-8649-A832-7F6815B2A9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FC0F8E-C129-5C45-9030-6705040D6D20}"/>
              </a:ext>
            </a:extLst>
          </p:cNvPr>
          <p:cNvSpPr>
            <a:spLocks noGrp="1"/>
          </p:cNvSpPr>
          <p:nvPr>
            <p:ph type="dt" sz="half" idx="10"/>
          </p:nvPr>
        </p:nvSpPr>
        <p:spPr/>
        <p:txBody>
          <a:bodyPr/>
          <a:lstStyle/>
          <a:p>
            <a:fld id="{CD1A9529-573B-594D-8DBB-BE3AF8317BC7}" type="datetimeFigureOut">
              <a:rPr lang="en-US" smtClean="0"/>
              <a:t>4/4/2024</a:t>
            </a:fld>
            <a:endParaRPr lang="en-US"/>
          </a:p>
        </p:txBody>
      </p:sp>
      <p:sp>
        <p:nvSpPr>
          <p:cNvPr id="8" name="Footer Placeholder 7">
            <a:extLst>
              <a:ext uri="{FF2B5EF4-FFF2-40B4-BE49-F238E27FC236}">
                <a16:creationId xmlns:a16="http://schemas.microsoft.com/office/drawing/2014/main" id="{16160FE6-CA3D-3446-9C2C-C89B7E327C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40FA1C-D4CC-F140-A586-4B42759D4E11}"/>
              </a:ext>
            </a:extLst>
          </p:cNvPr>
          <p:cNvSpPr>
            <a:spLocks noGrp="1"/>
          </p:cNvSpPr>
          <p:nvPr>
            <p:ph type="sldNum" sz="quarter" idx="12"/>
          </p:nvPr>
        </p:nvSpPr>
        <p:spPr/>
        <p:txBody>
          <a:bodyPr/>
          <a:lstStyle/>
          <a:p>
            <a:fld id="{90BCCD9F-28AB-5148-A1F1-8F2851E0DE29}" type="slidenum">
              <a:rPr lang="en-US" smtClean="0"/>
              <a:t>‹Nº›</a:t>
            </a:fld>
            <a:endParaRPr lang="en-US"/>
          </a:p>
        </p:txBody>
      </p:sp>
    </p:spTree>
    <p:extLst>
      <p:ext uri="{BB962C8B-B14F-4D97-AF65-F5344CB8AC3E}">
        <p14:creationId xmlns:p14="http://schemas.microsoft.com/office/powerpoint/2010/main" val="4173621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78D14-20D6-3944-B44B-E5E779F23E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5A80F1-F751-5F48-B782-313C59A07847}"/>
              </a:ext>
            </a:extLst>
          </p:cNvPr>
          <p:cNvSpPr>
            <a:spLocks noGrp="1"/>
          </p:cNvSpPr>
          <p:nvPr>
            <p:ph type="dt" sz="half" idx="10"/>
          </p:nvPr>
        </p:nvSpPr>
        <p:spPr/>
        <p:txBody>
          <a:bodyPr/>
          <a:lstStyle/>
          <a:p>
            <a:fld id="{CD1A9529-573B-594D-8DBB-BE3AF8317BC7}" type="datetimeFigureOut">
              <a:rPr lang="en-US" smtClean="0"/>
              <a:t>4/4/2024</a:t>
            </a:fld>
            <a:endParaRPr lang="en-US"/>
          </a:p>
        </p:txBody>
      </p:sp>
      <p:sp>
        <p:nvSpPr>
          <p:cNvPr id="4" name="Footer Placeholder 3">
            <a:extLst>
              <a:ext uri="{FF2B5EF4-FFF2-40B4-BE49-F238E27FC236}">
                <a16:creationId xmlns:a16="http://schemas.microsoft.com/office/drawing/2014/main" id="{2731EE99-140F-0E47-BB5E-EC7760B46C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4DF395-7620-A34C-97E9-E4ED63D5C206}"/>
              </a:ext>
            </a:extLst>
          </p:cNvPr>
          <p:cNvSpPr>
            <a:spLocks noGrp="1"/>
          </p:cNvSpPr>
          <p:nvPr>
            <p:ph type="sldNum" sz="quarter" idx="12"/>
          </p:nvPr>
        </p:nvSpPr>
        <p:spPr/>
        <p:txBody>
          <a:bodyPr/>
          <a:lstStyle/>
          <a:p>
            <a:fld id="{90BCCD9F-28AB-5148-A1F1-8F2851E0DE29}" type="slidenum">
              <a:rPr lang="en-US" smtClean="0"/>
              <a:t>‹Nº›</a:t>
            </a:fld>
            <a:endParaRPr lang="en-US"/>
          </a:p>
        </p:txBody>
      </p:sp>
    </p:spTree>
    <p:extLst>
      <p:ext uri="{BB962C8B-B14F-4D97-AF65-F5344CB8AC3E}">
        <p14:creationId xmlns:p14="http://schemas.microsoft.com/office/powerpoint/2010/main" val="1547365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C4AE04-B88C-5342-A059-01EADE7E9548}"/>
              </a:ext>
            </a:extLst>
          </p:cNvPr>
          <p:cNvSpPr>
            <a:spLocks noGrp="1"/>
          </p:cNvSpPr>
          <p:nvPr>
            <p:ph type="dt" sz="half" idx="10"/>
          </p:nvPr>
        </p:nvSpPr>
        <p:spPr/>
        <p:txBody>
          <a:bodyPr/>
          <a:lstStyle/>
          <a:p>
            <a:fld id="{CD1A9529-573B-594D-8DBB-BE3AF8317BC7}" type="datetimeFigureOut">
              <a:rPr lang="en-US" smtClean="0"/>
              <a:t>4/4/2024</a:t>
            </a:fld>
            <a:endParaRPr lang="en-US"/>
          </a:p>
        </p:txBody>
      </p:sp>
      <p:sp>
        <p:nvSpPr>
          <p:cNvPr id="3" name="Footer Placeholder 2">
            <a:extLst>
              <a:ext uri="{FF2B5EF4-FFF2-40B4-BE49-F238E27FC236}">
                <a16:creationId xmlns:a16="http://schemas.microsoft.com/office/drawing/2014/main" id="{EA521439-34D4-214A-ABD9-13D6D834FB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5C5211-7F06-CC4E-B1E2-2EA2EED355D6}"/>
              </a:ext>
            </a:extLst>
          </p:cNvPr>
          <p:cNvSpPr>
            <a:spLocks noGrp="1"/>
          </p:cNvSpPr>
          <p:nvPr>
            <p:ph type="sldNum" sz="quarter" idx="12"/>
          </p:nvPr>
        </p:nvSpPr>
        <p:spPr/>
        <p:txBody>
          <a:bodyPr/>
          <a:lstStyle/>
          <a:p>
            <a:fld id="{90BCCD9F-28AB-5148-A1F1-8F2851E0DE29}" type="slidenum">
              <a:rPr lang="en-US" smtClean="0"/>
              <a:t>‹Nº›</a:t>
            </a:fld>
            <a:endParaRPr lang="en-US"/>
          </a:p>
        </p:txBody>
      </p:sp>
    </p:spTree>
    <p:extLst>
      <p:ext uri="{BB962C8B-B14F-4D97-AF65-F5344CB8AC3E}">
        <p14:creationId xmlns:p14="http://schemas.microsoft.com/office/powerpoint/2010/main" val="670198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E3F81-01BD-344D-A726-6600F1551D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389A0F-BD03-D64E-AD28-AA248FE5B0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A9A8FE-A0E0-574C-B3A0-538939659B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72E6C9-A81A-CE4E-A0CF-9B562848A572}"/>
              </a:ext>
            </a:extLst>
          </p:cNvPr>
          <p:cNvSpPr>
            <a:spLocks noGrp="1"/>
          </p:cNvSpPr>
          <p:nvPr>
            <p:ph type="dt" sz="half" idx="10"/>
          </p:nvPr>
        </p:nvSpPr>
        <p:spPr/>
        <p:txBody>
          <a:bodyPr/>
          <a:lstStyle/>
          <a:p>
            <a:fld id="{CD1A9529-573B-594D-8DBB-BE3AF8317BC7}" type="datetimeFigureOut">
              <a:rPr lang="en-US" smtClean="0"/>
              <a:t>4/4/2024</a:t>
            </a:fld>
            <a:endParaRPr lang="en-US"/>
          </a:p>
        </p:txBody>
      </p:sp>
      <p:sp>
        <p:nvSpPr>
          <p:cNvPr id="6" name="Footer Placeholder 5">
            <a:extLst>
              <a:ext uri="{FF2B5EF4-FFF2-40B4-BE49-F238E27FC236}">
                <a16:creationId xmlns:a16="http://schemas.microsoft.com/office/drawing/2014/main" id="{FCD6B5AA-990E-1B49-A1F6-C98BD3D61F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989A13-5C6F-2349-AE14-6B4BC7B80A24}"/>
              </a:ext>
            </a:extLst>
          </p:cNvPr>
          <p:cNvSpPr>
            <a:spLocks noGrp="1"/>
          </p:cNvSpPr>
          <p:nvPr>
            <p:ph type="sldNum" sz="quarter" idx="12"/>
          </p:nvPr>
        </p:nvSpPr>
        <p:spPr/>
        <p:txBody>
          <a:bodyPr/>
          <a:lstStyle/>
          <a:p>
            <a:fld id="{90BCCD9F-28AB-5148-A1F1-8F2851E0DE29}" type="slidenum">
              <a:rPr lang="en-US" smtClean="0"/>
              <a:t>‹Nº›</a:t>
            </a:fld>
            <a:endParaRPr lang="en-US"/>
          </a:p>
        </p:txBody>
      </p:sp>
    </p:spTree>
    <p:extLst>
      <p:ext uri="{BB962C8B-B14F-4D97-AF65-F5344CB8AC3E}">
        <p14:creationId xmlns:p14="http://schemas.microsoft.com/office/powerpoint/2010/main" val="2124636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0A98-8293-E548-89E5-A2DA504209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65FC98-B234-0D40-8971-D51E158202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F55C35-FC6B-BE4F-A9C1-F571A3F3FA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836DCA-1843-BD4B-9C07-3ACD9009EE85}"/>
              </a:ext>
            </a:extLst>
          </p:cNvPr>
          <p:cNvSpPr>
            <a:spLocks noGrp="1"/>
          </p:cNvSpPr>
          <p:nvPr>
            <p:ph type="dt" sz="half" idx="10"/>
          </p:nvPr>
        </p:nvSpPr>
        <p:spPr/>
        <p:txBody>
          <a:bodyPr/>
          <a:lstStyle/>
          <a:p>
            <a:fld id="{CD1A9529-573B-594D-8DBB-BE3AF8317BC7}" type="datetimeFigureOut">
              <a:rPr lang="en-US" smtClean="0"/>
              <a:t>4/4/2024</a:t>
            </a:fld>
            <a:endParaRPr lang="en-US"/>
          </a:p>
        </p:txBody>
      </p:sp>
      <p:sp>
        <p:nvSpPr>
          <p:cNvPr id="6" name="Footer Placeholder 5">
            <a:extLst>
              <a:ext uri="{FF2B5EF4-FFF2-40B4-BE49-F238E27FC236}">
                <a16:creationId xmlns:a16="http://schemas.microsoft.com/office/drawing/2014/main" id="{7456EA0F-0E82-C248-9A74-772F4BE78C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7BC0BD-FAD9-1D44-88E3-434951AE40B5}"/>
              </a:ext>
            </a:extLst>
          </p:cNvPr>
          <p:cNvSpPr>
            <a:spLocks noGrp="1"/>
          </p:cNvSpPr>
          <p:nvPr>
            <p:ph type="sldNum" sz="quarter" idx="12"/>
          </p:nvPr>
        </p:nvSpPr>
        <p:spPr/>
        <p:txBody>
          <a:bodyPr/>
          <a:lstStyle/>
          <a:p>
            <a:fld id="{90BCCD9F-28AB-5148-A1F1-8F2851E0DE29}" type="slidenum">
              <a:rPr lang="en-US" smtClean="0"/>
              <a:t>‹Nº›</a:t>
            </a:fld>
            <a:endParaRPr lang="en-US"/>
          </a:p>
        </p:txBody>
      </p:sp>
    </p:spTree>
    <p:extLst>
      <p:ext uri="{BB962C8B-B14F-4D97-AF65-F5344CB8AC3E}">
        <p14:creationId xmlns:p14="http://schemas.microsoft.com/office/powerpoint/2010/main" val="3244812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B81C8D-8A64-A44A-B1E4-515BCE750F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F8726F-E791-5C4C-8729-706A49AB46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7969F4-393A-5649-A629-4A991294CD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A9529-573B-594D-8DBB-BE3AF8317BC7}" type="datetimeFigureOut">
              <a:rPr lang="en-US" smtClean="0"/>
              <a:t>4/4/2024</a:t>
            </a:fld>
            <a:endParaRPr lang="en-US"/>
          </a:p>
        </p:txBody>
      </p:sp>
      <p:sp>
        <p:nvSpPr>
          <p:cNvPr id="5" name="Footer Placeholder 4">
            <a:extLst>
              <a:ext uri="{FF2B5EF4-FFF2-40B4-BE49-F238E27FC236}">
                <a16:creationId xmlns:a16="http://schemas.microsoft.com/office/drawing/2014/main" id="{CC079D67-20C2-B14F-9BF6-FC194D2A04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9CED9E-7106-D44C-A8DF-DF775091B8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BCCD9F-28AB-5148-A1F1-8F2851E0DE29}" type="slidenum">
              <a:rPr lang="en-US" smtClean="0"/>
              <a:t>‹Nº›</a:t>
            </a:fld>
            <a:endParaRPr lang="en-US"/>
          </a:p>
        </p:txBody>
      </p:sp>
    </p:spTree>
    <p:extLst>
      <p:ext uri="{BB962C8B-B14F-4D97-AF65-F5344CB8AC3E}">
        <p14:creationId xmlns:p14="http://schemas.microsoft.com/office/powerpoint/2010/main" val="1931583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refactoring.guru/es/design-patterns" TargetMode="External"/><Relationship Id="rId2" Type="http://schemas.openxmlformats.org/officeDocument/2006/relationships/hyperlink" Target="https://platzi.com/blog/patrones-de-diseno/" TargetMode="External"/><Relationship Id="rId1" Type="http://schemas.openxmlformats.org/officeDocument/2006/relationships/slideLayout" Target="../slideLayouts/slideLayout9.xml"/><Relationship Id="rId6" Type="http://schemas.openxmlformats.org/officeDocument/2006/relationships/hyperlink" Target="https://www.linkedin.com/pulse/patrones-de-dise%C3%B1o-clasificaci%C3%B3n-los-carlos-batista-ka0we/?originalSubdomain=es" TargetMode="External"/><Relationship Id="rId5" Type="http://schemas.openxmlformats.org/officeDocument/2006/relationships/hyperlink" Target="https://profile.es/blog/patrones-de-diseno-de-software/" TargetMode="External"/><Relationship Id="rId4" Type="http://schemas.openxmlformats.org/officeDocument/2006/relationships/hyperlink" Target="https://craft-code.com/que-son-los-patrones-de-disen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ADD5-D8F4-9F4F-BB3D-E658BAC3B6B2}"/>
              </a:ext>
            </a:extLst>
          </p:cNvPr>
          <p:cNvSpPr>
            <a:spLocks noGrp="1"/>
          </p:cNvSpPr>
          <p:nvPr>
            <p:ph type="ctrTitle"/>
          </p:nvPr>
        </p:nvSpPr>
        <p:spPr>
          <a:xfrm>
            <a:off x="1524000" y="1122363"/>
            <a:ext cx="9144000" cy="1359580"/>
          </a:xfrm>
        </p:spPr>
        <p:txBody>
          <a:bodyPr/>
          <a:lstStyle/>
          <a:p>
            <a:r>
              <a:rPr lang="en-US" b="1" dirty="0" err="1">
                <a:solidFill>
                  <a:srgbClr val="C00000"/>
                </a:solidFill>
              </a:rPr>
              <a:t>Patrones</a:t>
            </a:r>
            <a:r>
              <a:rPr lang="en-US" b="1" dirty="0">
                <a:solidFill>
                  <a:srgbClr val="C00000"/>
                </a:solidFill>
              </a:rPr>
              <a:t> de </a:t>
            </a:r>
            <a:r>
              <a:rPr lang="en-US" b="1" dirty="0" err="1">
                <a:solidFill>
                  <a:srgbClr val="C00000"/>
                </a:solidFill>
              </a:rPr>
              <a:t>diseño</a:t>
            </a:r>
            <a:endParaRPr lang="en-US" b="1" dirty="0">
              <a:solidFill>
                <a:srgbClr val="C00000"/>
              </a:solidFill>
            </a:endParaRPr>
          </a:p>
        </p:txBody>
      </p:sp>
      <p:sp>
        <p:nvSpPr>
          <p:cNvPr id="3" name="Subtitle 2">
            <a:extLst>
              <a:ext uri="{FF2B5EF4-FFF2-40B4-BE49-F238E27FC236}">
                <a16:creationId xmlns:a16="http://schemas.microsoft.com/office/drawing/2014/main" id="{3A4A82D1-E204-BD4A-86E1-0666CCEB5AC5}"/>
              </a:ext>
            </a:extLst>
          </p:cNvPr>
          <p:cNvSpPr>
            <a:spLocks noGrp="1"/>
          </p:cNvSpPr>
          <p:nvPr>
            <p:ph type="subTitle" idx="1"/>
          </p:nvPr>
        </p:nvSpPr>
        <p:spPr/>
        <p:txBody>
          <a:bodyPr>
            <a:normAutofit/>
          </a:bodyPr>
          <a:lstStyle/>
          <a:p>
            <a:pPr marL="342900" indent="-342900" algn="l">
              <a:buFont typeface="Arial" panose="020B0604020202020204" pitchFamily="34" charset="0"/>
              <a:buChar char="•"/>
            </a:pPr>
            <a:r>
              <a:rPr lang="en-US" dirty="0" err="1"/>
              <a:t>Mapa</a:t>
            </a:r>
            <a:r>
              <a:rPr lang="en-US" dirty="0"/>
              <a:t> de </a:t>
            </a:r>
            <a:r>
              <a:rPr lang="en-US" dirty="0" err="1"/>
              <a:t>conceptos</a:t>
            </a:r>
            <a:endParaRPr lang="en-US" dirty="0"/>
          </a:p>
          <a:p>
            <a:pPr marL="342900" indent="-342900" algn="l">
              <a:buFont typeface="Arial" panose="020B0604020202020204" pitchFamily="34" charset="0"/>
              <a:buChar char="•"/>
            </a:pPr>
            <a:r>
              <a:rPr lang="en-US" dirty="0" err="1"/>
              <a:t>Opiniones</a:t>
            </a:r>
            <a:endParaRPr lang="en-US" dirty="0"/>
          </a:p>
        </p:txBody>
      </p:sp>
      <p:pic>
        <p:nvPicPr>
          <p:cNvPr id="4" name="Imagen 1" descr="\\snfile01\Publico\Facultad de Medicina\Syllabus  Medicina\Image_0">
            <a:extLst>
              <a:ext uri="{FF2B5EF4-FFF2-40B4-BE49-F238E27FC236}">
                <a16:creationId xmlns:a16="http://schemas.microsoft.com/office/drawing/2014/main" id="{D544C459-CBA8-F941-A556-BD46BDDE877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275615" y="5861866"/>
            <a:ext cx="1115695" cy="603250"/>
          </a:xfrm>
          <a:prstGeom prst="rect">
            <a:avLst/>
          </a:prstGeom>
          <a:noFill/>
          <a:ln>
            <a:noFill/>
          </a:ln>
        </p:spPr>
      </p:pic>
    </p:spTree>
    <p:extLst>
      <p:ext uri="{BB962C8B-B14F-4D97-AF65-F5344CB8AC3E}">
        <p14:creationId xmlns:p14="http://schemas.microsoft.com/office/powerpoint/2010/main" val="3240116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C1AD9-9E97-4F4E-829A-2DFD2488C194}"/>
              </a:ext>
            </a:extLst>
          </p:cNvPr>
          <p:cNvSpPr>
            <a:spLocks noGrp="1"/>
          </p:cNvSpPr>
          <p:nvPr>
            <p:ph type="title"/>
          </p:nvPr>
        </p:nvSpPr>
        <p:spPr>
          <a:xfrm>
            <a:off x="682238" y="-255514"/>
            <a:ext cx="6022566" cy="770709"/>
          </a:xfrm>
        </p:spPr>
        <p:txBody>
          <a:bodyPr/>
          <a:lstStyle/>
          <a:p>
            <a:r>
              <a:rPr lang="en-US" b="1" dirty="0" err="1">
                <a:solidFill>
                  <a:srgbClr val="C00000"/>
                </a:solidFill>
              </a:rPr>
              <a:t>Mapa</a:t>
            </a:r>
            <a:r>
              <a:rPr lang="en-US" b="1" dirty="0">
                <a:solidFill>
                  <a:srgbClr val="C00000"/>
                </a:solidFill>
              </a:rPr>
              <a:t> de </a:t>
            </a:r>
            <a:r>
              <a:rPr lang="en-US" b="1" dirty="0" err="1">
                <a:solidFill>
                  <a:srgbClr val="C00000"/>
                </a:solidFill>
              </a:rPr>
              <a:t>conceptos</a:t>
            </a:r>
            <a:endParaRPr lang="en-US" b="1" dirty="0">
              <a:solidFill>
                <a:srgbClr val="C00000"/>
              </a:solidFill>
            </a:endParaRPr>
          </a:p>
        </p:txBody>
      </p:sp>
      <p:pic>
        <p:nvPicPr>
          <p:cNvPr id="5" name="Imagen 1" descr="\\snfile01\Publico\Facultad de Medicina\Syllabus  Medicina\Image_0">
            <a:extLst>
              <a:ext uri="{FF2B5EF4-FFF2-40B4-BE49-F238E27FC236}">
                <a16:creationId xmlns:a16="http://schemas.microsoft.com/office/drawing/2014/main" id="{A057FC75-6D83-B245-A1B2-2BE21DDF70C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239692" y="5966369"/>
            <a:ext cx="1115695" cy="603250"/>
          </a:xfrm>
          <a:prstGeom prst="rect">
            <a:avLst/>
          </a:prstGeom>
          <a:noFill/>
          <a:ln>
            <a:noFill/>
          </a:ln>
        </p:spPr>
      </p:pic>
      <p:sp>
        <p:nvSpPr>
          <p:cNvPr id="6" name="TextBox 5">
            <a:extLst>
              <a:ext uri="{FF2B5EF4-FFF2-40B4-BE49-F238E27FC236}">
                <a16:creationId xmlns:a16="http://schemas.microsoft.com/office/drawing/2014/main" id="{B5E7EA67-A6E0-D04F-887D-DEF1058C3EFE}"/>
              </a:ext>
            </a:extLst>
          </p:cNvPr>
          <p:cNvSpPr txBox="1"/>
          <p:nvPr/>
        </p:nvSpPr>
        <p:spPr>
          <a:xfrm>
            <a:off x="682238" y="6081828"/>
            <a:ext cx="7190309" cy="646331"/>
          </a:xfrm>
          <a:prstGeom prst="rect">
            <a:avLst/>
          </a:prstGeom>
          <a:noFill/>
        </p:spPr>
        <p:txBody>
          <a:bodyPr wrap="square" rtlCol="0">
            <a:spAutoFit/>
          </a:bodyPr>
          <a:lstStyle/>
          <a:p>
            <a:r>
              <a:rPr lang="es-EC" sz="1200" b="1" dirty="0"/>
              <a:t>Universidad de Las Américas</a:t>
            </a:r>
            <a:endParaRPr lang="en-US" sz="1200" dirty="0"/>
          </a:p>
          <a:p>
            <a:r>
              <a:rPr lang="es-EC" sz="1200" dirty="0"/>
              <a:t>Facultad de Ingenierías y Ciencias Agropecuarias</a:t>
            </a:r>
            <a:endParaRPr lang="en-US" sz="1200" dirty="0"/>
          </a:p>
          <a:p>
            <a:r>
              <a:rPr lang="es-EC" sz="1200" i="1" dirty="0"/>
              <a:t>Ingeniería de Softwate</a:t>
            </a:r>
            <a:endParaRPr lang="en-US" sz="1200" dirty="0"/>
          </a:p>
        </p:txBody>
      </p:sp>
      <p:pic>
        <p:nvPicPr>
          <p:cNvPr id="9" name="Imagen 8" descr="Diagrama&#10;&#10;Descripción generada automáticamente">
            <a:extLst>
              <a:ext uri="{FF2B5EF4-FFF2-40B4-BE49-F238E27FC236}">
                <a16:creationId xmlns:a16="http://schemas.microsoft.com/office/drawing/2014/main" id="{B87645F8-62A6-495D-9D61-16D060F4FFD8}"/>
              </a:ext>
            </a:extLst>
          </p:cNvPr>
          <p:cNvPicPr>
            <a:picLocks noChangeAspect="1"/>
          </p:cNvPicPr>
          <p:nvPr/>
        </p:nvPicPr>
        <p:blipFill>
          <a:blip r:embed="rId3"/>
          <a:stretch>
            <a:fillRect/>
          </a:stretch>
        </p:blipFill>
        <p:spPr>
          <a:xfrm>
            <a:off x="1204686" y="576643"/>
            <a:ext cx="9267236" cy="5212820"/>
          </a:xfrm>
          <a:prstGeom prst="rect">
            <a:avLst/>
          </a:prstGeom>
        </p:spPr>
      </p:pic>
    </p:spTree>
    <p:extLst>
      <p:ext uri="{BB962C8B-B14F-4D97-AF65-F5344CB8AC3E}">
        <p14:creationId xmlns:p14="http://schemas.microsoft.com/office/powerpoint/2010/main" val="1747399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C1AD9-9E97-4F4E-829A-2DFD2488C194}"/>
              </a:ext>
            </a:extLst>
          </p:cNvPr>
          <p:cNvSpPr>
            <a:spLocks noGrp="1"/>
          </p:cNvSpPr>
          <p:nvPr>
            <p:ph type="title"/>
          </p:nvPr>
        </p:nvSpPr>
        <p:spPr>
          <a:xfrm>
            <a:off x="839788" y="457200"/>
            <a:ext cx="6022566" cy="770709"/>
          </a:xfrm>
        </p:spPr>
        <p:txBody>
          <a:bodyPr/>
          <a:lstStyle/>
          <a:p>
            <a:r>
              <a:rPr lang="en-US" b="1" dirty="0">
                <a:solidFill>
                  <a:srgbClr val="C00000"/>
                </a:solidFill>
              </a:rPr>
              <a:t>OPINIÓN PERSONAL</a:t>
            </a:r>
          </a:p>
        </p:txBody>
      </p:sp>
      <p:sp>
        <p:nvSpPr>
          <p:cNvPr id="4" name="Text Placeholder 3">
            <a:extLst>
              <a:ext uri="{FF2B5EF4-FFF2-40B4-BE49-F238E27FC236}">
                <a16:creationId xmlns:a16="http://schemas.microsoft.com/office/drawing/2014/main" id="{515BDEFE-D391-8B46-977C-AA5C9C8D2234}"/>
              </a:ext>
            </a:extLst>
          </p:cNvPr>
          <p:cNvSpPr>
            <a:spLocks noGrp="1"/>
          </p:cNvSpPr>
          <p:nvPr>
            <p:ph type="body" sz="half" idx="2"/>
          </p:nvPr>
        </p:nvSpPr>
        <p:spPr>
          <a:xfrm>
            <a:off x="839787" y="1288869"/>
            <a:ext cx="7032761" cy="4580119"/>
          </a:xfrm>
        </p:spPr>
        <p:txBody>
          <a:bodyPr>
            <a:normAutofit fontScale="85000" lnSpcReduction="20000"/>
          </a:bodyPr>
          <a:lstStyle/>
          <a:p>
            <a:r>
              <a:rPr lang="en-US" b="1" dirty="0"/>
              <a:t>OPINION</a:t>
            </a:r>
            <a:r>
              <a:rPr lang="en-US" dirty="0"/>
              <a:t> </a:t>
            </a:r>
            <a:r>
              <a:rPr lang="en-US" b="1" dirty="0"/>
              <a:t>1:</a:t>
            </a:r>
            <a:r>
              <a:rPr lang="en-US" dirty="0"/>
              <a:t> </a:t>
            </a:r>
            <a:r>
              <a:rPr lang="es-ES" dirty="0"/>
              <a:t>Los patrones de diseño son como un conjunto de herramientas invaluable para cualquier desarrollador. No solo simplifican la resolución de problemas comunes, sino que también promueven la coherencia y la claridad en el código. Son una manifestación de las mejores prácticas y la sabiduría colectiva de la comunidad de desarrollo de software, lo que los convierte en una parte indispensable del proceso de desarrollo.</a:t>
            </a:r>
            <a:endParaRPr lang="en-US" dirty="0"/>
          </a:p>
          <a:p>
            <a:r>
              <a:rPr lang="en-US" b="1" dirty="0"/>
              <a:t>OPINIÓN 2: </a:t>
            </a:r>
            <a:r>
              <a:rPr lang="es-ES" dirty="0"/>
              <a:t>Aunque los patrones de diseño pueden ser útiles en ciertas situaciones, a veces se convierten en una solución forzada a problemas que podrían resolverse de manera más simple y eficiente. Además, su aplicación indiscriminada puede llevar a un exceso de complejidad en el código, dificultando su comprensión y mantenimiento. En lugar de seguir ciegamente los patrones, es importante evaluar cada situación individualmente y considerar si realmente aportan valor al proyecto.</a:t>
            </a:r>
            <a:endParaRPr lang="en-US" dirty="0"/>
          </a:p>
          <a:p>
            <a:endParaRPr lang="en-US" dirty="0"/>
          </a:p>
          <a:p>
            <a:r>
              <a:rPr lang="en-US" b="1" dirty="0"/>
              <a:t>OPINIÓN 3: </a:t>
            </a:r>
            <a:r>
              <a:rPr lang="es-ES" dirty="0"/>
              <a:t>Los patrones de diseño son herramientas valiosas, pero no son la panacea para todos los problemas de desarrollo de software. Es importante tener un conocimiento profundo de los principios subyacentes de cada patrón y saber cuándo y cómo aplicarlos correctamente. A veces, una solución simple y directa es más adecuada que la aplicación de un patrón complejo. La clave está en entender el contexto y tomar decisiones informadas en cada situación.</a:t>
            </a:r>
            <a:endParaRPr lang="en-US" dirty="0"/>
          </a:p>
          <a:p>
            <a:endParaRPr lang="en-US" dirty="0"/>
          </a:p>
          <a:p>
            <a:r>
              <a:rPr lang="en-US" b="1" dirty="0"/>
              <a:t>OPINIÓN 4: </a:t>
            </a:r>
            <a:r>
              <a:rPr lang="es-ES" dirty="0"/>
              <a:t>Los patrones de diseño pueden ser útiles como referencia, pero también pueden ser una limitación si se utilizan como un dogma rígido. Es fácil caer en la trampa de seguir los patrones de diseño sin entender realmente por qué funcionan o si son la mejor solución para un problema particular. En lugar de depender exclusivamente de los patrones de diseño, es importante fomentar la creatividad y la innovación en el proceso de desarrollo de software, buscando soluciones que se adapten mejor a las necesidades específicas del proyecto.</a:t>
            </a:r>
            <a:endParaRPr lang="en-US" dirty="0"/>
          </a:p>
          <a:p>
            <a:endParaRPr lang="en-US" dirty="0"/>
          </a:p>
          <a:p>
            <a:endParaRPr lang="en-US" dirty="0"/>
          </a:p>
          <a:p>
            <a:endParaRPr lang="en-US" dirty="0"/>
          </a:p>
          <a:p>
            <a:endParaRPr lang="en-US" dirty="0"/>
          </a:p>
          <a:p>
            <a:endParaRPr lang="en-US" dirty="0"/>
          </a:p>
          <a:p>
            <a:endParaRPr lang="en-US" dirty="0"/>
          </a:p>
        </p:txBody>
      </p:sp>
      <p:pic>
        <p:nvPicPr>
          <p:cNvPr id="5" name="Imagen 1" descr="\\snfile01\Publico\Facultad de Medicina\Syllabus  Medicina\Image_0">
            <a:extLst>
              <a:ext uri="{FF2B5EF4-FFF2-40B4-BE49-F238E27FC236}">
                <a16:creationId xmlns:a16="http://schemas.microsoft.com/office/drawing/2014/main" id="{3E0262B4-4B8E-414F-B99B-A59F90FB55A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239692" y="5940243"/>
            <a:ext cx="1115695" cy="603250"/>
          </a:xfrm>
          <a:prstGeom prst="rect">
            <a:avLst/>
          </a:prstGeom>
          <a:noFill/>
          <a:ln>
            <a:noFill/>
          </a:ln>
        </p:spPr>
      </p:pic>
      <p:sp>
        <p:nvSpPr>
          <p:cNvPr id="7" name="TextBox 6">
            <a:extLst>
              <a:ext uri="{FF2B5EF4-FFF2-40B4-BE49-F238E27FC236}">
                <a16:creationId xmlns:a16="http://schemas.microsoft.com/office/drawing/2014/main" id="{BBF4447A-5A4F-D44A-8D9B-17AA91F0F4D0}"/>
              </a:ext>
            </a:extLst>
          </p:cNvPr>
          <p:cNvSpPr txBox="1"/>
          <p:nvPr/>
        </p:nvSpPr>
        <p:spPr>
          <a:xfrm>
            <a:off x="682238" y="6081828"/>
            <a:ext cx="7190309" cy="646331"/>
          </a:xfrm>
          <a:prstGeom prst="rect">
            <a:avLst/>
          </a:prstGeom>
          <a:noFill/>
        </p:spPr>
        <p:txBody>
          <a:bodyPr wrap="square" rtlCol="0">
            <a:spAutoFit/>
          </a:bodyPr>
          <a:lstStyle/>
          <a:p>
            <a:r>
              <a:rPr lang="es-EC" sz="1200" b="1" dirty="0"/>
              <a:t>Universidad de Las Américas</a:t>
            </a:r>
            <a:endParaRPr lang="en-US" sz="1200" dirty="0"/>
          </a:p>
          <a:p>
            <a:r>
              <a:rPr lang="es-EC" sz="1200" dirty="0"/>
              <a:t>Facultad de Ingenierías y Ciencias Agropecuarias</a:t>
            </a:r>
            <a:endParaRPr lang="en-US" sz="1200" dirty="0"/>
          </a:p>
          <a:p>
            <a:r>
              <a:rPr lang="es-EC" sz="1200" i="1" dirty="0"/>
              <a:t>Ingeniería de Softwate</a:t>
            </a:r>
            <a:endParaRPr lang="en-US" sz="1200" dirty="0"/>
          </a:p>
        </p:txBody>
      </p:sp>
    </p:spTree>
    <p:extLst>
      <p:ext uri="{BB962C8B-B14F-4D97-AF65-F5344CB8AC3E}">
        <p14:creationId xmlns:p14="http://schemas.microsoft.com/office/powerpoint/2010/main" val="103974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A06C8E-B50A-4F2C-9952-48232A4A666B}"/>
              </a:ext>
            </a:extLst>
          </p:cNvPr>
          <p:cNvSpPr>
            <a:spLocks noGrp="1"/>
          </p:cNvSpPr>
          <p:nvPr>
            <p:ph type="title"/>
          </p:nvPr>
        </p:nvSpPr>
        <p:spPr>
          <a:xfrm>
            <a:off x="839788" y="457200"/>
            <a:ext cx="3932237" cy="892629"/>
          </a:xfrm>
        </p:spPr>
        <p:txBody>
          <a:bodyPr/>
          <a:lstStyle/>
          <a:p>
            <a:r>
              <a:rPr lang="es-EC" dirty="0"/>
              <a:t>Referencias</a:t>
            </a:r>
          </a:p>
        </p:txBody>
      </p:sp>
      <p:sp>
        <p:nvSpPr>
          <p:cNvPr id="4" name="Marcador de texto 3">
            <a:extLst>
              <a:ext uri="{FF2B5EF4-FFF2-40B4-BE49-F238E27FC236}">
                <a16:creationId xmlns:a16="http://schemas.microsoft.com/office/drawing/2014/main" id="{15F0DD80-C91A-457C-879A-2B0CFBC2BD41}"/>
              </a:ext>
            </a:extLst>
          </p:cNvPr>
          <p:cNvSpPr>
            <a:spLocks noGrp="1"/>
          </p:cNvSpPr>
          <p:nvPr>
            <p:ph type="body" sz="half" idx="2"/>
          </p:nvPr>
        </p:nvSpPr>
        <p:spPr>
          <a:xfrm>
            <a:off x="839788" y="2057400"/>
            <a:ext cx="8696098" cy="3811588"/>
          </a:xfrm>
        </p:spPr>
        <p:txBody>
          <a:bodyPr/>
          <a:lstStyle/>
          <a:p>
            <a:r>
              <a:rPr lang="es-EC" dirty="0">
                <a:hlinkClick r:id="rId2"/>
              </a:rPr>
              <a:t>https://platzi.com/blog/patrones-de-diseno/</a:t>
            </a:r>
            <a:endParaRPr lang="es-EC" dirty="0"/>
          </a:p>
          <a:p>
            <a:r>
              <a:rPr lang="es-EC" dirty="0">
                <a:hlinkClick r:id="rId3"/>
              </a:rPr>
              <a:t>https://refactoring.guru/es/design-patterns</a:t>
            </a:r>
            <a:endParaRPr lang="es-EC" dirty="0"/>
          </a:p>
          <a:p>
            <a:r>
              <a:rPr lang="es-EC" dirty="0">
                <a:hlinkClick r:id="rId4"/>
              </a:rPr>
              <a:t>https://craft-code.com/que-son-los-patrones-de-diseno/</a:t>
            </a:r>
            <a:endParaRPr lang="es-EC" dirty="0"/>
          </a:p>
          <a:p>
            <a:r>
              <a:rPr lang="es-EC" dirty="0">
                <a:hlinkClick r:id="rId5"/>
              </a:rPr>
              <a:t>https://profile.es/blog/patrones-de-diseno-de-software/</a:t>
            </a:r>
            <a:endParaRPr lang="es-EC" dirty="0"/>
          </a:p>
          <a:p>
            <a:r>
              <a:rPr lang="es-EC">
                <a:hlinkClick r:id="rId6"/>
              </a:rPr>
              <a:t>https://www.linkedin.com/pulse/patrones-de-dise%C3%B1o-clasificaci%C3%B3n-los-carlos-batista-ka0we/?originalSubdomain=es</a:t>
            </a:r>
            <a:endParaRPr lang="es-EC"/>
          </a:p>
          <a:p>
            <a:endParaRPr lang="es-EC" dirty="0"/>
          </a:p>
        </p:txBody>
      </p:sp>
    </p:spTree>
    <p:extLst>
      <p:ext uri="{BB962C8B-B14F-4D97-AF65-F5344CB8AC3E}">
        <p14:creationId xmlns:p14="http://schemas.microsoft.com/office/powerpoint/2010/main" val="3392378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318</TotalTime>
  <Words>427</Words>
  <Application>Microsoft Office PowerPoint</Application>
  <PresentationFormat>Panorámica</PresentationFormat>
  <Paragraphs>27</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Calibri</vt:lpstr>
      <vt:lpstr>Calibri Light</vt:lpstr>
      <vt:lpstr>Office Theme</vt:lpstr>
      <vt:lpstr>Patrones de diseño</vt:lpstr>
      <vt:lpstr>Mapa de conceptos</vt:lpstr>
      <vt:lpstr>OPINIÓN PERSONAL</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TITULO</dc:title>
  <dc:creator>Carlos Balladares</dc:creator>
  <cp:lastModifiedBy>(Estudiante) Dylan Dereck Clerque Tapia</cp:lastModifiedBy>
  <cp:revision>8</cp:revision>
  <dcterms:created xsi:type="dcterms:W3CDTF">2021-10-07T05:13:58Z</dcterms:created>
  <dcterms:modified xsi:type="dcterms:W3CDTF">2024-04-04T21:23:29Z</dcterms:modified>
</cp:coreProperties>
</file>