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6E4"/>
    <a:srgbClr val="919191"/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7477" autoAdjust="0"/>
  </p:normalViewPr>
  <p:slideViewPr>
    <p:cSldViewPr snapToGrid="0">
      <p:cViewPr>
        <p:scale>
          <a:sx n="66" d="100"/>
          <a:sy n="66" d="100"/>
        </p:scale>
        <p:origin x="322" y="-12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613931-1D87-4ED7-86A3-BD8BA7FDEDC2}"/>
              </a:ext>
            </a:extLst>
          </p:cNvPr>
          <p:cNvSpPr/>
          <p:nvPr userDrawn="1"/>
        </p:nvSpPr>
        <p:spPr>
          <a:xfrm>
            <a:off x="-177800" y="-82550"/>
            <a:ext cx="12719050" cy="7067550"/>
          </a:xfrm>
          <a:prstGeom prst="rect">
            <a:avLst/>
          </a:prstGeom>
          <a:solidFill>
            <a:schemeClr val="tx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C6C30-5932-4DE9-86BA-DD5F5882A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baseline="0">
                <a:solidFill>
                  <a:srgbClr val="D9C6E4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93E2A-F2FE-4BB8-B49A-9C573B241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64AB-FF65-4A53-9088-58E59965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D7E9-121D-4675-8373-183C32EB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CB9E-B2BD-4DC8-8C5A-F70A333C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2CCD-8D2D-49E8-B7A3-C6D1FA0D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BC71-1EF4-437D-8B2A-B88E4606A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1256-2FC0-4380-A13B-53FBA44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F6E07-1372-4248-B35D-694CA0B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6884C-9224-44D7-8B08-1125D911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4AE00-DB79-46EF-9957-6444CFA08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9DD1C-26E9-4428-8119-9C63C5F2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0D6-A97F-4AF9-B47F-2AD3BCF7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69D5-00F6-4C72-B9B8-A714DF42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4F6F7-7C6E-4C2F-A1BE-C68C88C5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9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5D0A-9A21-46BA-800C-424872F6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1" y="136525"/>
            <a:ext cx="12192000" cy="5863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529A-FEAE-461B-8937-100808C1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1D574-7839-4BA8-B40A-DFF20197E21F}"/>
              </a:ext>
            </a:extLst>
          </p:cNvPr>
          <p:cNvSpPr/>
          <p:nvPr userDrawn="1"/>
        </p:nvSpPr>
        <p:spPr>
          <a:xfrm>
            <a:off x="-140119" y="7959"/>
            <a:ext cx="12924367" cy="97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CF85C-3352-4661-80EE-569D06CEFB3A}"/>
              </a:ext>
            </a:extLst>
          </p:cNvPr>
          <p:cNvSpPr/>
          <p:nvPr userDrawn="1"/>
        </p:nvSpPr>
        <p:spPr>
          <a:xfrm>
            <a:off x="-248069" y="5884333"/>
            <a:ext cx="12924367" cy="97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94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05B-DFB8-4EA4-9E76-1BB1C2E0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89F1B-0550-435C-B259-EE1C1A37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12C2-17E7-45DF-BFED-5FE88269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0AE2-AE01-43ED-9CFF-0EA4F6B9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8794-355B-41FC-BC58-138E6B70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00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76E4-E886-4FEB-9B2B-25386FE1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21E0-0096-46C2-A3B3-11DC9746A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70444-0258-428C-BB3E-3B937EFF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133F2-A60A-4F00-95D1-4642D567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C164-72CC-406E-AF0B-69E57334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C5D4-CD2E-4A5A-B611-8D99605E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41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DE6-6E98-49A3-AEC8-B5797BA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90358-4FBC-4471-87A0-AF6CEBFD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6E2FA-BB1A-4BFE-BFA4-16125D4D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EE81-81CB-4DF6-9B29-395882EA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9C9B3-BADD-4EBE-8141-4DFFD3836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52E88-C890-493A-8751-54F22600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3944C-B119-4F6A-AA35-A7E30287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E745-960F-4AEC-813C-5AF0D58E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26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433D-E1DC-4D37-8918-6DC840F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E817C-63EC-48E9-891D-78FD694E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B6C88-A5CB-4E9E-9DE9-191672F6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88A7C-DC83-47B3-92A1-4A525136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4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883EA-13B8-4A95-A498-206946DD54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419917" y="-1455476"/>
            <a:ext cx="12758430" cy="956400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FC921-E3E3-4AD3-BBD6-2AAA962A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7052B-9A10-4B72-8EDD-64E770CD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50DAE-D0EC-440E-8E4C-C5D46788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90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1447-347F-4A26-B53D-EA76391E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7794-BE8A-431D-9B4D-CF8C115F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6AA72-7C98-4448-9010-B7A81524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FD255-2BFA-4CDE-9C32-703C0F9C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6519-ED6D-494F-801E-93B3CFBF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C2DDF-138D-412C-8EE2-2965907E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3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26F7-263E-45EA-BC2B-4F064721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E3363-D5A6-491C-BD2F-985DDBA97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9CA23-5156-428E-866C-8EA1CBE1E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183D5-3123-4F82-9A89-0869A9FF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ADAB-52AB-4782-8AF3-FF15A7F8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9294-2609-4CB1-8D27-6DB18283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8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432BA7-C052-4316-B048-532AB0082A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1052" r="-817" b="6644"/>
          <a:stretch/>
        </p:blipFill>
        <p:spPr>
          <a:xfrm flipV="1">
            <a:off x="-82970" y="-2"/>
            <a:ext cx="12662319" cy="691515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92AFC-13BE-4BF8-BE6A-D7CD9E4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88D3-071C-4015-8E1F-E30E6178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9B4C-D6E4-4205-94A4-8E857D7B3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A562-6DB8-4662-856E-2FDB2EBEA723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CDDD-DA2C-43E1-B03F-A0DCE9FC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37E1-2347-41B1-8D8A-DFEDF112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4AA765-8CA0-F696-12ED-3EDB5985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1052" r="39587" b="6644"/>
          <a:stretch/>
        </p:blipFill>
        <p:spPr>
          <a:xfrm flipV="1">
            <a:off x="6227226" y="-68907"/>
            <a:ext cx="7613288" cy="7062914"/>
          </a:xfrm>
          <a:custGeom>
            <a:avLst/>
            <a:gdLst>
              <a:gd name="connsiteX0" fmla="*/ 0 w 7613288"/>
              <a:gd name="connsiteY0" fmla="*/ 7062914 h 7062914"/>
              <a:gd name="connsiteX1" fmla="*/ 7613288 w 7613288"/>
              <a:gd name="connsiteY1" fmla="*/ 7062914 h 7062914"/>
              <a:gd name="connsiteX2" fmla="*/ 6239770 w 7613288"/>
              <a:gd name="connsiteY2" fmla="*/ 0 h 7062914"/>
              <a:gd name="connsiteX3" fmla="*/ 0 w 7613288"/>
              <a:gd name="connsiteY3" fmla="*/ 0 h 706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3288" h="7062914">
                <a:moveTo>
                  <a:pt x="0" y="7062914"/>
                </a:moveTo>
                <a:lnTo>
                  <a:pt x="7613288" y="7062914"/>
                </a:lnTo>
                <a:lnTo>
                  <a:pt x="6239770" y="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C402471-45F1-4B2A-A97F-15EB006F63FB}"/>
              </a:ext>
            </a:extLst>
          </p:cNvPr>
          <p:cNvSpPr/>
          <p:nvPr/>
        </p:nvSpPr>
        <p:spPr>
          <a:xfrm>
            <a:off x="5964775" y="6034804"/>
            <a:ext cx="6978142" cy="97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03AA6B-DDD6-56CD-86DE-383DBAD6DF68}"/>
              </a:ext>
            </a:extLst>
          </p:cNvPr>
          <p:cNvSpPr txBox="1"/>
          <p:nvPr/>
        </p:nvSpPr>
        <p:spPr>
          <a:xfrm>
            <a:off x="6908017" y="6309380"/>
            <a:ext cx="50916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b="1" cap="all" dirty="0" err="1">
                <a:solidFill>
                  <a:srgbClr val="D9C6E4"/>
                </a:solidFill>
                <a:latin typeface="Alte Haas Grotesk" panose="02000503000000020004" pitchFamily="2" charset="0"/>
              </a:rPr>
              <a:t>Jeremie</a:t>
            </a:r>
            <a:r>
              <a:rPr lang="fr-FR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</a:t>
            </a:r>
            <a:r>
              <a:rPr lang="fr-FR" b="1" cap="all" dirty="0" err="1">
                <a:solidFill>
                  <a:srgbClr val="D9C6E4"/>
                </a:solidFill>
                <a:latin typeface="Alte Haas Grotesk" panose="02000503000000020004" pitchFamily="2" charset="0"/>
              </a:rPr>
              <a:t>Grodziski</a:t>
            </a:r>
            <a:r>
              <a:rPr lang="fr-FR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</a:t>
            </a:r>
            <a:r>
              <a:rPr lang="fr-FR" sz="1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(</a:t>
            </a:r>
            <a:r>
              <a:rPr lang="fr-FR" sz="1400" b="1" cap="all" dirty="0" err="1">
                <a:solidFill>
                  <a:schemeClr val="bg1"/>
                </a:solidFill>
                <a:latin typeface="Alte Haas Grotesk" panose="02000503000000020004" pitchFamily="2" charset="0"/>
              </a:rPr>
              <a:t>redmind</a:t>
            </a:r>
            <a:r>
              <a:rPr lang="fr-FR" sz="1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 </a:t>
            </a:r>
            <a:r>
              <a:rPr lang="fr-FR" sz="1400" b="1" cap="all" dirty="0" err="1">
                <a:solidFill>
                  <a:schemeClr val="bg1"/>
                </a:solidFill>
                <a:latin typeface="Alte Haas Grotesk" panose="02000503000000020004" pitchFamily="2" charset="0"/>
              </a:rPr>
              <a:t>technology</a:t>
            </a:r>
            <a:r>
              <a:rPr lang="fr-FR" sz="1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FC839-3CB6-4D8A-8705-494E696C95A6}"/>
              </a:ext>
            </a:extLst>
          </p:cNvPr>
          <p:cNvSpPr/>
          <p:nvPr/>
        </p:nvSpPr>
        <p:spPr>
          <a:xfrm>
            <a:off x="6454058" y="2511117"/>
            <a:ext cx="6978142" cy="97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BA1CB4D-E20D-448A-9106-02214CD7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1052" r="39587" b="6644"/>
          <a:stretch/>
        </p:blipFill>
        <p:spPr>
          <a:xfrm flipV="1">
            <a:off x="-64634" y="-110586"/>
            <a:ext cx="7613288" cy="7062914"/>
          </a:xfrm>
          <a:custGeom>
            <a:avLst/>
            <a:gdLst>
              <a:gd name="connsiteX0" fmla="*/ 0 w 7613288"/>
              <a:gd name="connsiteY0" fmla="*/ 7062914 h 7062914"/>
              <a:gd name="connsiteX1" fmla="*/ 7613288 w 7613288"/>
              <a:gd name="connsiteY1" fmla="*/ 7062914 h 7062914"/>
              <a:gd name="connsiteX2" fmla="*/ 6239770 w 7613288"/>
              <a:gd name="connsiteY2" fmla="*/ 0 h 7062914"/>
              <a:gd name="connsiteX3" fmla="*/ 0 w 7613288"/>
              <a:gd name="connsiteY3" fmla="*/ 0 h 706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3288" h="7062914">
                <a:moveTo>
                  <a:pt x="0" y="7062914"/>
                </a:moveTo>
                <a:lnTo>
                  <a:pt x="7613288" y="7062914"/>
                </a:lnTo>
                <a:lnTo>
                  <a:pt x="6239770" y="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362E71C-973C-4D64-A97D-8F5921CD79BB}"/>
              </a:ext>
            </a:extLst>
          </p:cNvPr>
          <p:cNvSpPr/>
          <p:nvPr/>
        </p:nvSpPr>
        <p:spPr>
          <a:xfrm>
            <a:off x="-429527" y="-110586"/>
            <a:ext cx="8005697" cy="973667"/>
          </a:xfrm>
          <a:custGeom>
            <a:avLst/>
            <a:gdLst>
              <a:gd name="connsiteX0" fmla="*/ 0 w 8005697"/>
              <a:gd name="connsiteY0" fmla="*/ 0 h 973667"/>
              <a:gd name="connsiteX1" fmla="*/ 8005697 w 8005697"/>
              <a:gd name="connsiteY1" fmla="*/ 0 h 973667"/>
              <a:gd name="connsiteX2" fmla="*/ 7797848 w 8005697"/>
              <a:gd name="connsiteY2" fmla="*/ 973667 h 973667"/>
              <a:gd name="connsiteX3" fmla="*/ 0 w 8005697"/>
              <a:gd name="connsiteY3" fmla="*/ 973667 h 97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5697" h="973667">
                <a:moveTo>
                  <a:pt x="0" y="0"/>
                </a:moveTo>
                <a:lnTo>
                  <a:pt x="8005697" y="0"/>
                </a:lnTo>
                <a:lnTo>
                  <a:pt x="7797848" y="973667"/>
                </a:lnTo>
                <a:lnTo>
                  <a:pt x="0" y="9736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012C16-EDA4-449F-A62F-C4FFEE6C214F}"/>
              </a:ext>
            </a:extLst>
          </p:cNvPr>
          <p:cNvCxnSpPr>
            <a:cxnSpLocks/>
          </p:cNvCxnSpPr>
          <p:nvPr/>
        </p:nvCxnSpPr>
        <p:spPr>
          <a:xfrm>
            <a:off x="1266692" y="257118"/>
            <a:ext cx="577609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38B058-80BD-4528-ACFE-13AC11FA9124}"/>
              </a:ext>
            </a:extLst>
          </p:cNvPr>
          <p:cNvSpPr txBox="1"/>
          <p:nvPr/>
        </p:nvSpPr>
        <p:spPr>
          <a:xfrm>
            <a:off x="1239176" y="93408"/>
            <a:ext cx="2895632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Tuesday </a:t>
            </a:r>
            <a:r>
              <a:rPr lang="fr-FR" sz="1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Sept 13th</a:t>
            </a:r>
            <a:r>
              <a:rPr lang="fr-FR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2022</a:t>
            </a:r>
            <a:endParaRPr lang="fr-FR" sz="1600" b="1" cap="all" dirty="0">
              <a:solidFill>
                <a:schemeClr val="bg1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24DDBE-9585-4D78-9749-DFAFD8DC3B88}"/>
              </a:ext>
            </a:extLst>
          </p:cNvPr>
          <p:cNvGrpSpPr/>
          <p:nvPr/>
        </p:nvGrpSpPr>
        <p:grpSpPr>
          <a:xfrm>
            <a:off x="158726" y="-68907"/>
            <a:ext cx="1142508" cy="859350"/>
            <a:chOff x="-34314" y="-68907"/>
            <a:chExt cx="1142508" cy="8593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D7FA1C-F07E-4645-9149-1536E3A4718F}"/>
                </a:ext>
              </a:extLst>
            </p:cNvPr>
            <p:cNvSpPr txBox="1"/>
            <p:nvPr/>
          </p:nvSpPr>
          <p:spPr>
            <a:xfrm>
              <a:off x="-34314" y="421111"/>
              <a:ext cx="1142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D9C6E4"/>
                  </a:solidFill>
                  <a:latin typeface="Alte Haas Grotesk" panose="02000503000000020004" pitchFamily="2" charset="0"/>
                </a:rPr>
                <a:t>#</a:t>
              </a:r>
              <a:r>
                <a:rPr lang="fr-FR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DDD</a:t>
              </a:r>
              <a:r>
                <a:rPr lang="fr-FR" b="1" dirty="0">
                  <a:solidFill>
                    <a:srgbClr val="D9C6E4"/>
                  </a:solidFill>
                  <a:latin typeface="Alte Haas Grotesk" panose="02000503000000020004" pitchFamily="2" charset="0"/>
                </a:rPr>
                <a:t>FR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B24B0F-567F-449B-9EB1-301E0354EFD2}"/>
                </a:ext>
              </a:extLst>
            </p:cNvPr>
            <p:cNvGrpSpPr/>
            <p:nvPr/>
          </p:nvGrpSpPr>
          <p:grpSpPr>
            <a:xfrm>
              <a:off x="232588" y="-68907"/>
              <a:ext cx="608705" cy="582613"/>
              <a:chOff x="114427" y="-68907"/>
              <a:chExt cx="608705" cy="58261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A0F4F8C-4C9A-40B0-862D-BF3B9BB95F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1" r="93544" b="91505"/>
              <a:stretch/>
            </p:blipFill>
            <p:spPr>
              <a:xfrm>
                <a:off x="114427" y="-68907"/>
                <a:ext cx="569913" cy="582613"/>
              </a:xfrm>
              <a:prstGeom prst="rect">
                <a:avLst/>
              </a:prstGeom>
            </p:spPr>
          </p:pic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98A129-41BC-4939-B1F0-A0A4461FDD9B}"/>
                  </a:ext>
                </a:extLst>
              </p:cNvPr>
              <p:cNvSpPr/>
              <p:nvPr/>
            </p:nvSpPr>
            <p:spPr>
              <a:xfrm>
                <a:off x="660766" y="137583"/>
                <a:ext cx="62366" cy="623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2C09369-2681-44BA-8016-7252F60D4A1F}"/>
              </a:ext>
            </a:extLst>
          </p:cNvPr>
          <p:cNvSpPr txBox="1"/>
          <p:nvPr/>
        </p:nvSpPr>
        <p:spPr>
          <a:xfrm>
            <a:off x="4008964" y="124186"/>
            <a:ext cx="63433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19h00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7E9C51-B139-41E7-BA6B-08910475D0B8}"/>
              </a:ext>
            </a:extLst>
          </p:cNvPr>
          <p:cNvSpPr txBox="1"/>
          <p:nvPr/>
        </p:nvSpPr>
        <p:spPr>
          <a:xfrm>
            <a:off x="7397300" y="2785693"/>
            <a:ext cx="50916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Julien </a:t>
            </a:r>
            <a:r>
              <a:rPr lang="fr-FR" b="1" cap="all" dirty="0" err="1">
                <a:solidFill>
                  <a:srgbClr val="D9C6E4"/>
                </a:solidFill>
                <a:latin typeface="Alte Haas Grotesk" panose="02000503000000020004" pitchFamily="2" charset="0"/>
              </a:rPr>
              <a:t>Topçu</a:t>
            </a:r>
            <a:r>
              <a:rPr lang="fr-FR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</a:t>
            </a:r>
            <a:r>
              <a:rPr lang="fr-FR" sz="1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(</a:t>
            </a:r>
            <a:r>
              <a:rPr lang="fr-FR" sz="1400" b="1" cap="all" dirty="0" err="1">
                <a:solidFill>
                  <a:schemeClr val="bg1"/>
                </a:solidFill>
                <a:latin typeface="Alte Haas Grotesk" panose="02000503000000020004" pitchFamily="2" charset="0"/>
              </a:rPr>
              <a:t>shodo</a:t>
            </a:r>
            <a:r>
              <a:rPr lang="fr-FR" sz="1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)</a:t>
            </a:r>
          </a:p>
        </p:txBody>
      </p:sp>
      <p:pic>
        <p:nvPicPr>
          <p:cNvPr id="6" name="Picture 5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38EE5016-0E6C-744D-68C7-0B0EEE6D92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5" r="11728" b="32629"/>
          <a:stretch/>
        </p:blipFill>
        <p:spPr>
          <a:xfrm>
            <a:off x="8605742" y="109838"/>
            <a:ext cx="2373066" cy="21743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E43C68-1FBB-348D-E034-DD0638F349F7}"/>
              </a:ext>
            </a:extLst>
          </p:cNvPr>
          <p:cNvSpPr txBox="1"/>
          <p:nvPr/>
        </p:nvSpPr>
        <p:spPr>
          <a:xfrm>
            <a:off x="4917686" y="124186"/>
            <a:ext cx="39072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0C77DB-C2E9-2365-FB77-722F46216A58}"/>
              </a:ext>
            </a:extLst>
          </p:cNvPr>
          <p:cNvGrpSpPr/>
          <p:nvPr/>
        </p:nvGrpSpPr>
        <p:grpSpPr>
          <a:xfrm>
            <a:off x="5374429" y="72478"/>
            <a:ext cx="1244597" cy="369280"/>
            <a:chOff x="8974667" y="6020305"/>
            <a:chExt cx="2209800" cy="6556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D507B8-60ED-8EE2-DFE4-060983895805}"/>
                </a:ext>
              </a:extLst>
            </p:cNvPr>
            <p:cNvSpPr/>
            <p:nvPr/>
          </p:nvSpPr>
          <p:spPr>
            <a:xfrm>
              <a:off x="8974667" y="6020305"/>
              <a:ext cx="2209800" cy="6556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Office Manager &amp; DAF Externalisé: Une meilleure collaboration dans la  gestion des dépenses grâce à Spendesk">
              <a:extLst>
                <a:ext uri="{FF2B5EF4-FFF2-40B4-BE49-F238E27FC236}">
                  <a16:creationId xmlns:a16="http://schemas.microsoft.com/office/drawing/2014/main" id="{001EF7E8-4119-B98B-D3D1-5AE608F052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416" y="6119988"/>
              <a:ext cx="1792303" cy="45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94AFA-983E-4DD4-CFA7-774C666AA3F1}"/>
              </a:ext>
            </a:extLst>
          </p:cNvPr>
          <p:cNvSpPr txBox="1"/>
          <p:nvPr/>
        </p:nvSpPr>
        <p:spPr>
          <a:xfrm>
            <a:off x="5734448" y="359401"/>
            <a:ext cx="98555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( Lyon )</a:t>
            </a:r>
            <a:endParaRPr lang="fr-FR" sz="1200" b="1" cap="all" baseline="30000" dirty="0">
              <a:solidFill>
                <a:schemeClr val="bg1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9C232C6-9C03-54F2-F091-EE5374BA1D6A}"/>
              </a:ext>
            </a:extLst>
          </p:cNvPr>
          <p:cNvGrpSpPr/>
          <p:nvPr/>
        </p:nvGrpSpPr>
        <p:grpSpPr>
          <a:xfrm flipH="1">
            <a:off x="1059341" y="1172910"/>
            <a:ext cx="4249065" cy="2176781"/>
            <a:chOff x="776922" y="1322140"/>
            <a:chExt cx="4879940" cy="249997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E660B0E-D7E1-89D9-0975-4E6581E82BC7}"/>
                </a:ext>
              </a:extLst>
            </p:cNvPr>
            <p:cNvGrpSpPr/>
            <p:nvPr/>
          </p:nvGrpSpPr>
          <p:grpSpPr>
            <a:xfrm>
              <a:off x="783530" y="1322140"/>
              <a:ext cx="4873332" cy="2499976"/>
              <a:chOff x="1284090" y="1391445"/>
              <a:chExt cx="4873332" cy="249997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AE1F150-2351-CAB7-3A74-37173B2CBF38}"/>
                  </a:ext>
                </a:extLst>
              </p:cNvPr>
              <p:cNvGrpSpPr/>
              <p:nvPr/>
            </p:nvGrpSpPr>
            <p:grpSpPr>
              <a:xfrm>
                <a:off x="3063239" y="1391445"/>
                <a:ext cx="3094183" cy="2499976"/>
                <a:chOff x="3063239" y="1391445"/>
                <a:chExt cx="3094183" cy="2499976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57CE2FAB-A506-25E3-CC71-E35C412EAB12}"/>
                    </a:ext>
                  </a:extLst>
                </p:cNvPr>
                <p:cNvGrpSpPr/>
                <p:nvPr/>
              </p:nvGrpSpPr>
              <p:grpSpPr>
                <a:xfrm>
                  <a:off x="3063239" y="1391445"/>
                  <a:ext cx="1389835" cy="2393155"/>
                  <a:chOff x="3063239" y="1391445"/>
                  <a:chExt cx="1389835" cy="2393155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6EB90C7-37A3-AD12-A330-473213768F7B}"/>
                      </a:ext>
                    </a:extLst>
                  </p:cNvPr>
                  <p:cNvSpPr/>
                  <p:nvPr/>
                </p:nvSpPr>
                <p:spPr>
                  <a:xfrm>
                    <a:off x="3063239" y="1391445"/>
                    <a:ext cx="934721" cy="239315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7937E5F1-F4BB-D61C-03BC-2695FE59689C}"/>
                      </a:ext>
                    </a:extLst>
                  </p:cNvPr>
                  <p:cNvSpPr/>
                  <p:nvPr/>
                </p:nvSpPr>
                <p:spPr>
                  <a:xfrm rot="20681847">
                    <a:off x="3337560" y="2926986"/>
                    <a:ext cx="1115514" cy="425814"/>
                  </a:xfrm>
                  <a:prstGeom prst="ellipse">
                    <a:avLst/>
                  </a:prstGeom>
                  <a:solidFill>
                    <a:srgbClr val="9191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6C8073E2-2286-D444-BA07-B0336944AB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7732" y="1391445"/>
                  <a:ext cx="2509690" cy="2499976"/>
                </a:xfrm>
                <a:prstGeom prst="rect">
                  <a:avLst/>
                </a:prstGeom>
              </p:spPr>
            </p:pic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9EA8A66-DCA6-2261-92F8-F369AE3FB2A3}"/>
                  </a:ext>
                </a:extLst>
              </p:cNvPr>
              <p:cNvGrpSpPr/>
              <p:nvPr/>
            </p:nvGrpSpPr>
            <p:grpSpPr>
              <a:xfrm>
                <a:off x="1284090" y="1391445"/>
                <a:ext cx="2388069" cy="2499976"/>
                <a:chOff x="1268929" y="1391445"/>
                <a:chExt cx="2388069" cy="2499976"/>
              </a:xfrm>
            </p:grpSpPr>
            <p:pic>
              <p:nvPicPr>
                <p:cNvPr id="23" name="Picture 22" descr="A person wearing glasse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C58F14A-C631-8CAA-8068-D6EF85580F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241"/>
                <a:stretch/>
              </p:blipFill>
              <p:spPr>
                <a:xfrm>
                  <a:off x="1268929" y="1394215"/>
                  <a:ext cx="2388069" cy="2497206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6BB5B85-B474-2E55-1700-F60AA672EFF0}"/>
                    </a:ext>
                  </a:extLst>
                </p:cNvPr>
                <p:cNvSpPr/>
                <p:nvPr/>
              </p:nvSpPr>
              <p:spPr>
                <a:xfrm>
                  <a:off x="1326859" y="1391445"/>
                  <a:ext cx="449720" cy="328171"/>
                </a:xfrm>
                <a:prstGeom prst="rect">
                  <a:avLst/>
                </a:prstGeom>
                <a:solidFill>
                  <a:srgbClr val="9595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033E4F-8194-8DCA-E3A4-68AA6C8445AD}"/>
                </a:ext>
              </a:extLst>
            </p:cNvPr>
            <p:cNvSpPr/>
            <p:nvPr/>
          </p:nvSpPr>
          <p:spPr>
            <a:xfrm>
              <a:off x="776922" y="1322140"/>
              <a:ext cx="4879940" cy="249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92DCD3-120C-E9E5-4178-512A3E6CE16D}"/>
              </a:ext>
            </a:extLst>
          </p:cNvPr>
          <p:cNvGrpSpPr/>
          <p:nvPr/>
        </p:nvGrpSpPr>
        <p:grpSpPr>
          <a:xfrm>
            <a:off x="-299346" y="3480388"/>
            <a:ext cx="7166215" cy="973667"/>
            <a:chOff x="-657494" y="5187356"/>
            <a:chExt cx="7166215" cy="97366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193440-9B06-8B2B-5ED0-332831368958}"/>
                </a:ext>
              </a:extLst>
            </p:cNvPr>
            <p:cNvSpPr/>
            <p:nvPr/>
          </p:nvSpPr>
          <p:spPr>
            <a:xfrm>
              <a:off x="-657494" y="5187356"/>
              <a:ext cx="6978142" cy="9736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206AA302-1AC6-146B-B901-2AAA651D0431}"/>
                </a:ext>
              </a:extLst>
            </p:cNvPr>
            <p:cNvSpPr/>
            <p:nvPr/>
          </p:nvSpPr>
          <p:spPr>
            <a:xfrm rot="10800000" flipH="1">
              <a:off x="6320649" y="5187356"/>
              <a:ext cx="188072" cy="96020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A73B697-2AD4-8C14-F204-5AA259EC8DA1}"/>
              </a:ext>
            </a:extLst>
          </p:cNvPr>
          <p:cNvSpPr txBox="1"/>
          <p:nvPr/>
        </p:nvSpPr>
        <p:spPr>
          <a:xfrm>
            <a:off x="302364" y="3617041"/>
            <a:ext cx="509165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Caroline Desplanques </a:t>
            </a:r>
          </a:p>
          <a:p>
            <a:r>
              <a:rPr lang="fr-FR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Thomas PIERRAIN  </a:t>
            </a:r>
            <a:r>
              <a:rPr lang="fr-FR" sz="1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(</a:t>
            </a:r>
            <a:r>
              <a:rPr lang="fr-FR" sz="1400" b="1" cap="all" dirty="0" err="1">
                <a:solidFill>
                  <a:schemeClr val="bg1"/>
                </a:solidFill>
                <a:latin typeface="Alte Haas Grotesk" panose="02000503000000020004" pitchFamily="2" charset="0"/>
              </a:rPr>
              <a:t>agicap</a:t>
            </a:r>
            <a:r>
              <a:rPr lang="fr-FR" sz="1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)</a:t>
            </a:r>
          </a:p>
        </p:txBody>
      </p:sp>
      <p:pic>
        <p:nvPicPr>
          <p:cNvPr id="53" name="Picture 5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B6A91A3F-EF54-3171-F51A-0B5E0F341B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432" y="3674658"/>
            <a:ext cx="1889176" cy="21491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C611B71-7331-A5A5-778B-211B1CBB9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1052" r="39587" b="6644"/>
          <a:stretch/>
        </p:blipFill>
        <p:spPr>
          <a:xfrm flipV="1">
            <a:off x="-540565" y="4437791"/>
            <a:ext cx="7197422" cy="6677111"/>
          </a:xfrm>
          <a:custGeom>
            <a:avLst/>
            <a:gdLst>
              <a:gd name="connsiteX0" fmla="*/ 0 w 7613288"/>
              <a:gd name="connsiteY0" fmla="*/ 7062914 h 7062914"/>
              <a:gd name="connsiteX1" fmla="*/ 7613288 w 7613288"/>
              <a:gd name="connsiteY1" fmla="*/ 7062914 h 7062914"/>
              <a:gd name="connsiteX2" fmla="*/ 6239770 w 7613288"/>
              <a:gd name="connsiteY2" fmla="*/ 0 h 7062914"/>
              <a:gd name="connsiteX3" fmla="*/ 0 w 7613288"/>
              <a:gd name="connsiteY3" fmla="*/ 0 h 706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3288" h="7062914">
                <a:moveTo>
                  <a:pt x="0" y="7062914"/>
                </a:moveTo>
                <a:lnTo>
                  <a:pt x="7613288" y="7062914"/>
                </a:lnTo>
                <a:lnTo>
                  <a:pt x="6239770" y="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A9769-5515-4EC5-BFA4-7F459746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617" y="4191895"/>
            <a:ext cx="4636873" cy="1855178"/>
          </a:xfrm>
        </p:spPr>
        <p:txBody>
          <a:bodyPr anchor="ctr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Context maps </a:t>
            </a:r>
            <a:r>
              <a:rPr lang="en-US" sz="4000" dirty="0"/>
              <a:t>on the roof</a:t>
            </a:r>
            <a:endParaRPr lang="fr-FR" sz="4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3EAD26-1A1E-B8AC-8E47-92A691A87766}"/>
              </a:ext>
            </a:extLst>
          </p:cNvPr>
          <p:cNvSpPr txBox="1"/>
          <p:nvPr/>
        </p:nvSpPr>
        <p:spPr>
          <a:xfrm>
            <a:off x="986038" y="5744747"/>
            <a:ext cx="418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D9C6E4"/>
                </a:solidFill>
                <a:latin typeface="Alte Haas Grotesk" panose="02000503000000020004" pitchFamily="2" charset="0"/>
              </a:rPr>
              <a:t>3 </a:t>
            </a:r>
            <a:r>
              <a:rPr lang="fr-FR" b="1" dirty="0" err="1">
                <a:solidFill>
                  <a:srgbClr val="D9C6E4"/>
                </a:solidFill>
                <a:latin typeface="Alte Haas Grotesk" panose="02000503000000020004" pitchFamily="2" charset="0"/>
              </a:rPr>
              <a:t>domains</a:t>
            </a:r>
            <a:r>
              <a:rPr lang="fr-FR" b="1" dirty="0">
                <a:solidFill>
                  <a:srgbClr val="D9C6E4"/>
                </a:solidFill>
                <a:latin typeface="Alte Haas Grotesk" panose="02000503000000020004" pitchFamily="2" charset="0"/>
              </a:rPr>
              <a:t> </a:t>
            </a:r>
            <a:r>
              <a:rPr lang="fr-FR" b="1" dirty="0" err="1">
                <a:solidFill>
                  <a:srgbClr val="D9C6E4"/>
                </a:solidFill>
                <a:latin typeface="Alte Haas Grotesk" panose="02000503000000020004" pitchFamily="2" charset="0"/>
              </a:rPr>
              <a:t>presented</a:t>
            </a:r>
            <a:r>
              <a:rPr lang="fr-FR" b="1" dirty="0">
                <a:solidFill>
                  <a:srgbClr val="D9C6E4"/>
                </a:solidFill>
                <a:latin typeface="Alte Haas Grotesk" panose="02000503000000020004" pitchFamily="2" charset="0"/>
              </a:rPr>
              <a:t> </a:t>
            </a:r>
            <a:r>
              <a:rPr lang="fr-FR" b="1" dirty="0" err="1">
                <a:solidFill>
                  <a:srgbClr val="D9C6E4"/>
                </a:solidFill>
                <a:latin typeface="Alte Haas Grotesk" panose="02000503000000020004" pitchFamily="2" charset="0"/>
              </a:rPr>
              <a:t>with</a:t>
            </a:r>
            <a:r>
              <a:rPr lang="fr-FR" b="1" dirty="0">
                <a:solidFill>
                  <a:srgbClr val="D9C6E4"/>
                </a:solidFill>
                <a:latin typeface="Alte Haas Grotesk" panose="02000503000000020004" pitchFamily="2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Alte Haas Grotesk" panose="02000503000000020004" pitchFamily="2" charset="0"/>
              </a:rPr>
              <a:t>Context</a:t>
            </a:r>
            <a:r>
              <a:rPr lang="fr-FR" b="1" dirty="0">
                <a:solidFill>
                  <a:schemeClr val="bg1"/>
                </a:solidFill>
                <a:latin typeface="Alte Haas Grotesk" panose="02000503000000020004" pitchFamily="2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Alte Haas Grotesk" panose="02000503000000020004" pitchFamily="2" charset="0"/>
              </a:rPr>
              <a:t>Maps</a:t>
            </a:r>
            <a:r>
              <a:rPr lang="fr-FR" b="1" dirty="0">
                <a:solidFill>
                  <a:schemeClr val="bg1"/>
                </a:solidFill>
                <a:latin typeface="Alte Haas Grotesk" panose="02000503000000020004" pitchFamily="2" charset="0"/>
              </a:rPr>
              <a:t> </a:t>
            </a:r>
            <a:r>
              <a:rPr lang="fr-FR" b="1" dirty="0">
                <a:solidFill>
                  <a:srgbClr val="D9C6E4"/>
                </a:solidFill>
                <a:latin typeface="Alte Haas Grotesk" panose="02000503000000020004" pitchFamily="2" charset="0"/>
              </a:rPr>
              <a:t>on the </a:t>
            </a:r>
            <a:r>
              <a:rPr lang="fr-FR" b="1" dirty="0" err="1">
                <a:solidFill>
                  <a:srgbClr val="D9C6E4"/>
                </a:solidFill>
                <a:latin typeface="Alte Haas Grotesk" panose="02000503000000020004" pitchFamily="2" charset="0"/>
              </a:rPr>
              <a:t>rooftop</a:t>
            </a:r>
            <a:r>
              <a:rPr lang="fr-FR" b="1" dirty="0">
                <a:solidFill>
                  <a:srgbClr val="D9C6E4"/>
                </a:solidFill>
                <a:latin typeface="Alte Haas Grotesk" panose="02000503000000020004" pitchFamily="2" charset="0"/>
              </a:rPr>
              <a:t> of a building</a:t>
            </a:r>
          </a:p>
        </p:txBody>
      </p:sp>
    </p:spTree>
    <p:extLst>
      <p:ext uri="{BB962C8B-B14F-4D97-AF65-F5344CB8AC3E}">
        <p14:creationId xmlns:p14="http://schemas.microsoft.com/office/powerpoint/2010/main" val="211287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54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Alte Haas Grotesk</vt:lpstr>
      <vt:lpstr>Arial</vt:lpstr>
      <vt:lpstr>Calibri</vt:lpstr>
      <vt:lpstr>Calibri Light</vt:lpstr>
      <vt:lpstr>Office Theme</vt:lpstr>
      <vt:lpstr>Context maps on the roof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Thomas Pierrain</cp:lastModifiedBy>
  <cp:revision>27</cp:revision>
  <dcterms:created xsi:type="dcterms:W3CDTF">2021-05-08T13:01:55Z</dcterms:created>
  <dcterms:modified xsi:type="dcterms:W3CDTF">2022-08-31T13:36:04Z</dcterms:modified>
</cp:coreProperties>
</file>