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  <a:srgbClr val="F01F40"/>
    <a:srgbClr val="AAC0F0"/>
    <a:srgbClr val="687DAE"/>
    <a:srgbClr val="BECFF4"/>
    <a:srgbClr val="8DA9EB"/>
    <a:srgbClr val="6D82B6"/>
    <a:srgbClr val="919191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283" autoAdjust="0"/>
  </p:normalViewPr>
  <p:slideViewPr>
    <p:cSldViewPr snapToGrid="0">
      <p:cViewPr varScale="1">
        <p:scale>
          <a:sx n="141" d="100"/>
          <a:sy n="141" d="100"/>
        </p:scale>
        <p:origin x="440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15569-96E1-5825-96B8-B21D8DA8B99E}"/>
              </a:ext>
            </a:extLst>
          </p:cNvPr>
          <p:cNvSpPr/>
          <p:nvPr userDrawn="1"/>
        </p:nvSpPr>
        <p:spPr>
          <a:xfrm>
            <a:off x="-424543" y="-261257"/>
            <a:ext cx="13128171" cy="73478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-14151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1123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9F974E7E-C6D7-63C9-DB4A-41822D1EF58D}"/>
              </a:ext>
            </a:extLst>
          </p:cNvPr>
          <p:cNvSpPr/>
          <p:nvPr/>
        </p:nvSpPr>
        <p:spPr>
          <a:xfrm>
            <a:off x="-882884" y="5075885"/>
            <a:ext cx="8005697" cy="1811369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5859F-50FC-5A41-4CF2-7D04A1715BFF}"/>
              </a:ext>
            </a:extLst>
          </p:cNvPr>
          <p:cNvSpPr/>
          <p:nvPr/>
        </p:nvSpPr>
        <p:spPr>
          <a:xfrm>
            <a:off x="-1585000" y="1838144"/>
            <a:ext cx="6905811" cy="5367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D4497C-96EE-1860-7924-CDD6B316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50"/>
          <a:stretch/>
        </p:blipFill>
        <p:spPr>
          <a:xfrm>
            <a:off x="5300142" y="1838144"/>
            <a:ext cx="7813395" cy="5367600"/>
          </a:xfrm>
          <a:prstGeom prst="rect">
            <a:avLst/>
          </a:prstGeom>
          <a:ln w="1270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B341A-4D78-AA4E-D719-FE66D60D4F54}"/>
              </a:ext>
            </a:extLst>
          </p:cNvPr>
          <p:cNvSpPr/>
          <p:nvPr/>
        </p:nvSpPr>
        <p:spPr>
          <a:xfrm>
            <a:off x="-457200" y="-857250"/>
            <a:ext cx="13570736" cy="2639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ADA3D1F-9E01-D900-7CC6-AAB4CFBD2BCE}"/>
              </a:ext>
            </a:extLst>
          </p:cNvPr>
          <p:cNvGrpSpPr/>
          <p:nvPr/>
        </p:nvGrpSpPr>
        <p:grpSpPr>
          <a:xfrm>
            <a:off x="365767" y="701780"/>
            <a:ext cx="791824" cy="1025919"/>
            <a:chOff x="105597" y="3309717"/>
            <a:chExt cx="1142508" cy="1480280"/>
          </a:xfrm>
        </p:grpSpPr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9F1466F5-47A0-1F2F-7387-1B2168554E04}"/>
                </a:ext>
              </a:extLst>
            </p:cNvPr>
            <p:cNvGrpSpPr/>
            <p:nvPr/>
          </p:nvGrpSpPr>
          <p:grpSpPr>
            <a:xfrm>
              <a:off x="105597" y="3309717"/>
              <a:ext cx="1142508" cy="1480280"/>
              <a:chOff x="10242" y="-459922"/>
              <a:chExt cx="1142508" cy="1480280"/>
            </a:xfrm>
          </p:grpSpPr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2C1CB94-6C6C-22F1-C1FA-C3188717C760}"/>
                  </a:ext>
                </a:extLst>
              </p:cNvPr>
              <p:cNvSpPr txBox="1"/>
              <p:nvPr/>
            </p:nvSpPr>
            <p:spPr>
              <a:xfrm>
                <a:off x="10242" y="638843"/>
                <a:ext cx="114250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#</a:t>
                </a:r>
                <a:r>
                  <a:rPr lang="fr-FR" sz="1100" b="1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DDD</a:t>
                </a:r>
                <a:r>
                  <a:rPr lang="fr-FR" sz="1100" b="1" dirty="0">
                    <a:solidFill>
                      <a:srgbClr val="D9C6E4"/>
                    </a:solidFill>
                    <a:latin typeface="Alte Haas Grotesk" panose="02000503000000020004" pitchFamily="2" charset="0"/>
                  </a:rPr>
                  <a:t>FR</a:t>
                </a:r>
              </a:p>
            </p:txBody>
          </p:sp>
          <p:grpSp>
            <p:nvGrpSpPr>
              <p:cNvPr id="12" name="Group 26">
                <a:extLst>
                  <a:ext uri="{FF2B5EF4-FFF2-40B4-BE49-F238E27FC236}">
                    <a16:creationId xmlns:a16="http://schemas.microsoft.com/office/drawing/2014/main" id="{ABDE7040-0862-C4A5-7D3A-871EACF6936B}"/>
                  </a:ext>
                </a:extLst>
              </p:cNvPr>
              <p:cNvGrpSpPr/>
              <p:nvPr/>
            </p:nvGrpSpPr>
            <p:grpSpPr>
              <a:xfrm>
                <a:off x="10242" y="-459922"/>
                <a:ext cx="1065659" cy="1089406"/>
                <a:chOff x="-107919" y="-459922"/>
                <a:chExt cx="1065659" cy="1089406"/>
              </a:xfrm>
            </p:grpSpPr>
            <p:pic>
              <p:nvPicPr>
                <p:cNvPr id="13" name="Picture 14">
                  <a:extLst>
                    <a:ext uri="{FF2B5EF4-FFF2-40B4-BE49-F238E27FC236}">
                      <a16:creationId xmlns:a16="http://schemas.microsoft.com/office/drawing/2014/main" id="{D668EDFC-7863-D48E-07A3-B90FC7AAA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81" r="93544" b="91505"/>
                <a:stretch/>
              </p:blipFill>
              <p:spPr>
                <a:xfrm>
                  <a:off x="-107919" y="-459922"/>
                  <a:ext cx="1065659" cy="1089406"/>
                </a:xfrm>
                <a:prstGeom prst="rect">
                  <a:avLst/>
                </a:prstGeom>
              </p:spPr>
            </p:pic>
            <p:sp>
              <p:nvSpPr>
                <p:cNvPr id="14" name="Oval 25">
                  <a:extLst>
                    <a:ext uri="{FF2B5EF4-FFF2-40B4-BE49-F238E27FC236}">
                      <a16:creationId xmlns:a16="http://schemas.microsoft.com/office/drawing/2014/main" id="{D98091E0-1C0B-D617-61B5-0810B4E36443}"/>
                    </a:ext>
                  </a:extLst>
                </p:cNvPr>
                <p:cNvSpPr/>
                <p:nvPr/>
              </p:nvSpPr>
              <p:spPr>
                <a:xfrm>
                  <a:off x="660766" y="137583"/>
                  <a:ext cx="62366" cy="62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816804-9075-C255-9B51-80C0987F7849}"/>
                </a:ext>
              </a:extLst>
            </p:cNvPr>
            <p:cNvSpPr/>
            <p:nvPr/>
          </p:nvSpPr>
          <p:spPr>
            <a:xfrm>
              <a:off x="1129324" y="3724032"/>
              <a:ext cx="49748" cy="10941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F2E839C-2936-DB3E-9EBD-E4EFCB77632F}"/>
              </a:ext>
            </a:extLst>
          </p:cNvPr>
          <p:cNvSpPr txBox="1">
            <a:spLocks/>
          </p:cNvSpPr>
          <p:nvPr/>
        </p:nvSpPr>
        <p:spPr>
          <a:xfrm>
            <a:off x="1598012" y="691331"/>
            <a:ext cx="7148345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Model </a:t>
            </a:r>
            <a:r>
              <a:rPr lang="en-US" sz="6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mitosis</a:t>
            </a:r>
            <a:endParaRPr lang="fr-FR" sz="6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2770331-1148-DF33-127A-07503E280D62}"/>
              </a:ext>
            </a:extLst>
          </p:cNvPr>
          <p:cNvSpPr txBox="1"/>
          <p:nvPr/>
        </p:nvSpPr>
        <p:spPr>
          <a:xfrm>
            <a:off x="8764834" y="840633"/>
            <a:ext cx="32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D9C6E4"/>
                </a:solidFill>
                <a:latin typeface="Alte Haas Grotesk" panose="02000503000000020004" pitchFamily="2" charset="0"/>
              </a:rPr>
              <a:t>A dynamic pattern to deal with model tensions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1FE1D54-C1F2-8E33-AD2B-709EA97023AB}"/>
              </a:ext>
            </a:extLst>
          </p:cNvPr>
          <p:cNvGrpSpPr/>
          <p:nvPr/>
        </p:nvGrpSpPr>
        <p:grpSpPr>
          <a:xfrm>
            <a:off x="1043260" y="1931634"/>
            <a:ext cx="3628406" cy="1246578"/>
            <a:chOff x="1043260" y="2245964"/>
            <a:chExt cx="3628406" cy="1246578"/>
          </a:xfrm>
        </p:grpSpPr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454877AA-08A8-CCEF-64EE-19947631EC6D}"/>
                </a:ext>
              </a:extLst>
            </p:cNvPr>
            <p:cNvSpPr txBox="1"/>
            <p:nvPr/>
          </p:nvSpPr>
          <p:spPr>
            <a:xfrm>
              <a:off x="1043260" y="2245964"/>
              <a:ext cx="362840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2800" b="1" cap="all" dirty="0" err="1">
                  <a:solidFill>
                    <a:srgbClr val="D9C6E4"/>
                  </a:solidFill>
                  <a:latin typeface="Alte Haas Grotesk" panose="02000503000000020004" pitchFamily="2" charset="0"/>
                </a:rPr>
                <a:t>Josian</a:t>
              </a:r>
              <a:r>
                <a:rPr lang="en-GB" sz="2800" b="1" cap="all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 Chevalier  </a:t>
              </a:r>
            </a:p>
            <a:p>
              <a:pPr algn="r"/>
              <a:r>
                <a:rPr lang="en-GB" sz="2800" b="1" cap="all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Julien</a:t>
              </a:r>
              <a:r>
                <a:rPr lang="en-GB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sz="2800" b="1" cap="all" dirty="0" err="1">
                  <a:solidFill>
                    <a:srgbClr val="D9C6E4"/>
                  </a:solidFill>
                  <a:latin typeface="Alte Haas Grotesk" panose="02000503000000020004" pitchFamily="2" charset="0"/>
                </a:rPr>
                <a:t>Topçu</a:t>
              </a:r>
              <a:endPara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8" name="TextBox 13">
              <a:extLst>
                <a:ext uri="{FF2B5EF4-FFF2-40B4-BE49-F238E27FC236}">
                  <a16:creationId xmlns:a16="http://schemas.microsoft.com/office/drawing/2014/main" id="{79A4294D-A368-3ACA-106E-A79B158101DB}"/>
                </a:ext>
              </a:extLst>
            </p:cNvPr>
            <p:cNvSpPr txBox="1"/>
            <p:nvPr/>
          </p:nvSpPr>
          <p:spPr>
            <a:xfrm>
              <a:off x="3677696" y="3184765"/>
              <a:ext cx="88813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sz="1400" b="1" cap="all" dirty="0" err="1">
                  <a:solidFill>
                    <a:schemeClr val="bg1"/>
                  </a:solidFill>
                  <a:latin typeface="Alte Haas Grotesk" panose="02000503000000020004" pitchFamily="2" charset="0"/>
                </a:rPr>
                <a:t>Shodo</a:t>
              </a:r>
              <a:endParaRPr lang="fr-FR" sz="1400" b="1" cap="all" baseline="30000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  <p:cxnSp>
        <p:nvCxnSpPr>
          <p:cNvPr id="55" name="Straight Connector 19">
            <a:extLst>
              <a:ext uri="{FF2B5EF4-FFF2-40B4-BE49-F238E27FC236}">
                <a16:creationId xmlns:a16="http://schemas.microsoft.com/office/drawing/2014/main" id="{63F62460-582F-7C88-7DA5-309CD9558B38}"/>
              </a:ext>
            </a:extLst>
          </p:cNvPr>
          <p:cNvCxnSpPr>
            <a:cxnSpLocks/>
          </p:cNvCxnSpPr>
          <p:nvPr/>
        </p:nvCxnSpPr>
        <p:spPr>
          <a:xfrm flipV="1">
            <a:off x="4126581" y="3500675"/>
            <a:ext cx="0" cy="3305679"/>
          </a:xfrm>
          <a:prstGeom prst="line">
            <a:avLst/>
          </a:prstGeom>
          <a:ln w="12700">
            <a:solidFill>
              <a:srgbClr val="F01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230BE17-1B5D-C0C4-9F59-20F569FEEF1B}"/>
              </a:ext>
            </a:extLst>
          </p:cNvPr>
          <p:cNvGrpSpPr/>
          <p:nvPr/>
        </p:nvGrpSpPr>
        <p:grpSpPr>
          <a:xfrm>
            <a:off x="3421453" y="5589228"/>
            <a:ext cx="1410262" cy="1008307"/>
            <a:chOff x="3431500" y="5830388"/>
            <a:chExt cx="1410262" cy="1008307"/>
          </a:xfrm>
        </p:grpSpPr>
        <p:pic>
          <p:nvPicPr>
            <p:cNvPr id="11266" name="Picture 2" descr="Payfit, la gestion de paie en ligne - Pilot'in">
              <a:extLst>
                <a:ext uri="{FF2B5EF4-FFF2-40B4-BE49-F238E27FC236}">
                  <a16:creationId xmlns:a16="http://schemas.microsoft.com/office/drawing/2014/main" id="{450172E2-742E-9D02-3D30-D2F4E057B4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F6CDB"/>
                </a:clrFrom>
                <a:clrTo>
                  <a:srgbClr val="0F6CD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93" b="28313"/>
            <a:stretch/>
          </p:blipFill>
          <p:spPr bwMode="auto">
            <a:xfrm>
              <a:off x="3431500" y="5830388"/>
              <a:ext cx="1410262" cy="44321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4" name="TextBox 20">
              <a:extLst>
                <a:ext uri="{FF2B5EF4-FFF2-40B4-BE49-F238E27FC236}">
                  <a16:creationId xmlns:a16="http://schemas.microsoft.com/office/drawing/2014/main" id="{1C3899E9-8BCD-B0B2-A71A-56F295EB5D8B}"/>
                </a:ext>
              </a:extLst>
            </p:cNvPr>
            <p:cNvSpPr txBox="1"/>
            <p:nvPr/>
          </p:nvSpPr>
          <p:spPr>
            <a:xfrm>
              <a:off x="3431505" y="6238531"/>
              <a:ext cx="1410252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1 Rue de Saint-</a:t>
              </a:r>
              <a:r>
                <a:rPr lang="en-GB" sz="1100" b="1" cap="all" dirty="0" err="1">
                  <a:solidFill>
                    <a:schemeClr val="bg1"/>
                  </a:solidFill>
                  <a:latin typeface="Alte Haas Grotesk" panose="02000503000000020004" pitchFamily="2" charset="0"/>
                </a:rPr>
                <a:t>Pétersbourg</a:t>
              </a:r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75008 Paris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9" name="TextBox 20">
            <a:extLst>
              <a:ext uri="{FF2B5EF4-FFF2-40B4-BE49-F238E27FC236}">
                <a16:creationId xmlns:a16="http://schemas.microsoft.com/office/drawing/2014/main" id="{A2395357-E729-40CA-0597-7FB5DD40A6D9}"/>
              </a:ext>
            </a:extLst>
          </p:cNvPr>
          <p:cNvSpPr txBox="1"/>
          <p:nvPr/>
        </p:nvSpPr>
        <p:spPr>
          <a:xfrm>
            <a:off x="3309012" y="3764612"/>
            <a:ext cx="164007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Tuesday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October</a:t>
            </a:r>
            <a:br>
              <a:rPr lang="en-GB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17</a:t>
            </a:r>
            <a:r>
              <a:rPr lang="en-GB" b="1" cap="all" baseline="30000" dirty="0">
                <a:solidFill>
                  <a:srgbClr val="D9C6E4"/>
                </a:solidFill>
                <a:latin typeface="Alte Haas Grotesk" panose="02000503000000020004" pitchFamily="2" charset="0"/>
              </a:rPr>
              <a:t>th</a:t>
            </a:r>
            <a: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2023</a:t>
            </a:r>
            <a:br>
              <a:rPr lang="en-GB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</a:br>
            <a:r>
              <a:rPr lang="en-GB" sz="28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19h15</a:t>
            </a:r>
            <a:endParaRPr lang="en-GB" b="1" cap="all" dirty="0">
              <a:solidFill>
                <a:srgbClr val="D9C6E4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31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39</cp:revision>
  <dcterms:created xsi:type="dcterms:W3CDTF">2021-05-08T13:01:55Z</dcterms:created>
  <dcterms:modified xsi:type="dcterms:W3CDTF">2023-09-12T19:52:11Z</dcterms:modified>
</cp:coreProperties>
</file>