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7477" autoAdjust="0"/>
  </p:normalViewPr>
  <p:slideViewPr>
    <p:cSldViewPr snapToGrid="0">
      <p:cViewPr varScale="1">
        <p:scale>
          <a:sx n="74" d="100"/>
          <a:sy n="74" d="100"/>
        </p:scale>
        <p:origin x="291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613931-1D87-4ED7-86A3-BD8BA7FDEDC2}"/>
              </a:ext>
            </a:extLst>
          </p:cNvPr>
          <p:cNvSpPr/>
          <p:nvPr userDrawn="1"/>
        </p:nvSpPr>
        <p:spPr>
          <a:xfrm>
            <a:off x="-177800" y="-82550"/>
            <a:ext cx="12719050" cy="7067550"/>
          </a:xfrm>
          <a:prstGeom prst="rect">
            <a:avLst/>
          </a:prstGeom>
          <a:solidFill>
            <a:schemeClr val="tx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C6C30-5932-4DE9-86BA-DD5F5882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baseline="0">
                <a:solidFill>
                  <a:srgbClr val="D9C6E4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3E2A-F2FE-4BB8-B49A-9C573B24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4AB-FF65-4A53-9088-58E599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D7E9-121D-4675-8373-183C32E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9E-B2BD-4DC8-8C5A-F70A333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CCD-8D2D-49E8-B7A3-C6D1FA0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BC71-1EF4-437D-8B2A-B88E4606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1256-2FC0-4380-A13B-53FBA44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6E07-1372-4248-B35D-694CA0B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884C-9224-44D7-8B08-1125D91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AE00-DB79-46EF-9957-6444CFA0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DD1C-26E9-4428-8119-9C63C5F2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0D6-A97F-4AF9-B47F-2AD3BCF7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9D5-00F6-4C72-B9B8-A714DF4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6F7-7C6E-4C2F-A1BE-C68C88C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9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D0A-9A21-46BA-800C-424872F6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1" y="136525"/>
            <a:ext cx="12192000" cy="586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9A-FEAE-461B-8937-100808C1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1D574-7839-4BA8-B40A-DFF20197E21F}"/>
              </a:ext>
            </a:extLst>
          </p:cNvPr>
          <p:cNvSpPr/>
          <p:nvPr userDrawn="1"/>
        </p:nvSpPr>
        <p:spPr>
          <a:xfrm>
            <a:off x="-140119" y="7959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CF85C-3352-4661-80EE-569D06CEFB3A}"/>
              </a:ext>
            </a:extLst>
          </p:cNvPr>
          <p:cNvSpPr/>
          <p:nvPr userDrawn="1"/>
        </p:nvSpPr>
        <p:spPr>
          <a:xfrm>
            <a:off x="-248069" y="5884333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9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05B-DFB8-4EA4-9E76-1BB1C2E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F1B-0550-435C-B259-EE1C1A37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2C2-17E7-45DF-BFED-5FE8826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0AE2-AE01-43ED-9CFF-0EA4F6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8794-355B-41FC-BC58-138E6B70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6E4-E886-4FEB-9B2B-25386FE1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1E0-0096-46C2-A3B3-11DC9746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0444-0258-428C-BB3E-3B937EF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33F2-A60A-4F00-95D1-4642D56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C164-72CC-406E-AF0B-69E5733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C5D4-CD2E-4A5A-B611-8D99605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DE6-6E98-49A3-AEC8-B5797BA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0358-4FBC-4471-87A0-AF6CEBF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E2FA-BB1A-4BFE-BFA4-16125D4D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EE81-81CB-4DF6-9B29-395882EA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C9B3-BADD-4EBE-8141-4DFFD383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2E88-C890-493A-8751-54F2260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3944C-B119-4F6A-AA35-A7E3028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745-960F-4AEC-813C-5AF0D58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33D-E1DC-4D37-8918-6DC840F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817C-63EC-48E9-891D-78FD694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6C88-A5CB-4E9E-9DE9-191672F6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8A7C-DC83-47B3-92A1-4A52513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83EA-13B8-4A95-A498-206946DD5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19917" y="-1455476"/>
            <a:ext cx="12758430" cy="95640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C921-E3E3-4AD3-BBD6-2AAA962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052B-9A10-4B72-8EDD-64E770CD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0DAE-D0EC-440E-8E4C-C5D46788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447-347F-4A26-B53D-EA7639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7794-BE8A-431D-9B4D-CF8C115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AA72-7C98-4448-9010-B7A8152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255-2BFA-4CDE-9C32-703C0F9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519-ED6D-494F-801E-93B3CF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2DDF-138D-412C-8EE2-2965907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6F7-263E-45EA-BC2B-4F06472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3363-D5A6-491C-BD2F-985DDBA9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CA23-5156-428E-866C-8EA1CBE1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3D5-3123-4F82-9A89-0869A9FF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ADAB-52AB-4782-8AF3-FF15A7F8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294-2609-4CB1-8D27-6DB1828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32BA7-C052-4316-B048-532AB0082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-817" b="6644"/>
          <a:stretch/>
        </p:blipFill>
        <p:spPr>
          <a:xfrm flipV="1">
            <a:off x="-82970" y="-2"/>
            <a:ext cx="12662319" cy="691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92AFC-13BE-4BF8-BE6A-D7CD9E4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88D3-071C-4015-8E1F-E30E617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B4C-D6E4-4205-94A4-8E857D7B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562-6DB8-4662-856E-2FDB2EBEA723}" type="datetimeFigureOut">
              <a:rPr lang="fr-FR" smtClean="0"/>
              <a:t>28/09/2021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DDD-DA2C-43E1-B03F-A0DCE9FC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37E1-2347-41B1-8D8A-DFEDF11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928BD0-69E5-4786-96E2-82BC854D48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9057" y="-207262"/>
            <a:ext cx="8750847" cy="74292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BFC839-3CB6-4D8A-8705-494E696C95A6}"/>
              </a:ext>
            </a:extLst>
          </p:cNvPr>
          <p:cNvSpPr/>
          <p:nvPr/>
        </p:nvSpPr>
        <p:spPr>
          <a:xfrm>
            <a:off x="5698156" y="5884333"/>
            <a:ext cx="6978142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A1CB4D-E20D-448A-9106-02214CD7EE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39587" b="6644"/>
          <a:stretch/>
        </p:blipFill>
        <p:spPr>
          <a:xfrm flipV="1">
            <a:off x="-64634" y="-110586"/>
            <a:ext cx="7613288" cy="7062914"/>
          </a:xfrm>
          <a:custGeom>
            <a:avLst/>
            <a:gdLst>
              <a:gd name="connsiteX0" fmla="*/ 0 w 7613288"/>
              <a:gd name="connsiteY0" fmla="*/ 7062914 h 7062914"/>
              <a:gd name="connsiteX1" fmla="*/ 7613288 w 7613288"/>
              <a:gd name="connsiteY1" fmla="*/ 7062914 h 7062914"/>
              <a:gd name="connsiteX2" fmla="*/ 6239770 w 7613288"/>
              <a:gd name="connsiteY2" fmla="*/ 0 h 7062914"/>
              <a:gd name="connsiteX3" fmla="*/ 0 w 7613288"/>
              <a:gd name="connsiteY3" fmla="*/ 0 h 706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3288" h="7062914">
                <a:moveTo>
                  <a:pt x="0" y="7062914"/>
                </a:moveTo>
                <a:lnTo>
                  <a:pt x="7613288" y="7062914"/>
                </a:lnTo>
                <a:lnTo>
                  <a:pt x="6239770" y="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62E71C-973C-4D64-A97D-8F5921CD79BB}"/>
              </a:ext>
            </a:extLst>
          </p:cNvPr>
          <p:cNvSpPr/>
          <p:nvPr/>
        </p:nvSpPr>
        <p:spPr>
          <a:xfrm>
            <a:off x="-429527" y="-110586"/>
            <a:ext cx="8005697" cy="973667"/>
          </a:xfrm>
          <a:custGeom>
            <a:avLst/>
            <a:gdLst>
              <a:gd name="connsiteX0" fmla="*/ 0 w 8005697"/>
              <a:gd name="connsiteY0" fmla="*/ 0 h 973667"/>
              <a:gd name="connsiteX1" fmla="*/ 8005697 w 8005697"/>
              <a:gd name="connsiteY1" fmla="*/ 0 h 973667"/>
              <a:gd name="connsiteX2" fmla="*/ 7797848 w 8005697"/>
              <a:gd name="connsiteY2" fmla="*/ 973667 h 973667"/>
              <a:gd name="connsiteX3" fmla="*/ 0 w 8005697"/>
              <a:gd name="connsiteY3" fmla="*/ 973667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5697" h="973667">
                <a:moveTo>
                  <a:pt x="0" y="0"/>
                </a:moveTo>
                <a:lnTo>
                  <a:pt x="8005697" y="0"/>
                </a:lnTo>
                <a:lnTo>
                  <a:pt x="7797848" y="973667"/>
                </a:lnTo>
                <a:lnTo>
                  <a:pt x="0" y="973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012C16-EDA4-449F-A62F-C4FFEE6C214F}"/>
              </a:ext>
            </a:extLst>
          </p:cNvPr>
          <p:cNvCxnSpPr>
            <a:cxnSpLocks/>
          </p:cNvCxnSpPr>
          <p:nvPr/>
        </p:nvCxnSpPr>
        <p:spPr>
          <a:xfrm>
            <a:off x="1266692" y="257118"/>
            <a:ext cx="577609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8B058-80BD-4528-ACFE-13AC11FA9124}"/>
              </a:ext>
            </a:extLst>
          </p:cNvPr>
          <p:cNvSpPr txBox="1"/>
          <p:nvPr/>
        </p:nvSpPr>
        <p:spPr>
          <a:xfrm>
            <a:off x="1326122" y="93408"/>
            <a:ext cx="26264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#Monday </a:t>
            </a:r>
            <a:r>
              <a:rPr lang="fr-FR" sz="1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27 Sept </a:t>
            </a:r>
            <a:r>
              <a:rPr lang="fr-FR" sz="1600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2021</a:t>
            </a:r>
            <a:endParaRPr lang="fr-FR" sz="1600" b="1" cap="all" dirty="0">
              <a:solidFill>
                <a:schemeClr val="bg1"/>
              </a:solidFill>
              <a:latin typeface="Alte Haas Grotesk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F3B9FE-F7CF-466D-9350-C501317815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2" r="51104" b="94227"/>
          <a:stretch/>
        </p:blipFill>
        <p:spPr>
          <a:xfrm>
            <a:off x="5709701" y="10398"/>
            <a:ext cx="673430" cy="395942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524DDBE-9585-4D78-9749-DFAFD8DC3B88}"/>
              </a:ext>
            </a:extLst>
          </p:cNvPr>
          <p:cNvGrpSpPr/>
          <p:nvPr/>
        </p:nvGrpSpPr>
        <p:grpSpPr>
          <a:xfrm>
            <a:off x="158726" y="-68907"/>
            <a:ext cx="1142508" cy="859350"/>
            <a:chOff x="-34314" y="-68907"/>
            <a:chExt cx="1142508" cy="8593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7FA1C-F07E-4645-9149-1536E3A4718F}"/>
                </a:ext>
              </a:extLst>
            </p:cNvPr>
            <p:cNvSpPr txBox="1"/>
            <p:nvPr/>
          </p:nvSpPr>
          <p:spPr>
            <a:xfrm>
              <a:off x="-34314" y="421111"/>
              <a:ext cx="114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#</a:t>
              </a:r>
              <a:r>
                <a:rPr lang="fr-FR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DDD</a:t>
              </a:r>
              <a:r>
                <a:rPr lang="fr-FR" b="1" dirty="0">
                  <a:solidFill>
                    <a:srgbClr val="D9C6E4"/>
                  </a:solidFill>
                  <a:latin typeface="Alte Haas Grotesk" panose="02000503000000020004" pitchFamily="2" charset="0"/>
                </a:rPr>
                <a:t>FR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B24B0F-567F-449B-9EB1-301E0354EFD2}"/>
                </a:ext>
              </a:extLst>
            </p:cNvPr>
            <p:cNvGrpSpPr/>
            <p:nvPr/>
          </p:nvGrpSpPr>
          <p:grpSpPr>
            <a:xfrm>
              <a:off x="232588" y="-68907"/>
              <a:ext cx="608705" cy="582613"/>
              <a:chOff x="114427" y="-68907"/>
              <a:chExt cx="608705" cy="58261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A0F4F8C-4C9A-40B0-862D-BF3B9BB95F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1" r="93544" b="91505"/>
              <a:stretch/>
            </p:blipFill>
            <p:spPr>
              <a:xfrm>
                <a:off x="114427" y="-68907"/>
                <a:ext cx="569913" cy="582613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98A129-41BC-4939-B1F0-A0A4461FDD9B}"/>
                  </a:ext>
                </a:extLst>
              </p:cNvPr>
              <p:cNvSpPr/>
              <p:nvPr/>
            </p:nvSpPr>
            <p:spPr>
              <a:xfrm>
                <a:off x="660766" y="137583"/>
                <a:ext cx="62366" cy="623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EA8EA64-9A26-4A55-A0EE-1082447C86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3" r="42232" b="94227"/>
          <a:stretch/>
        </p:blipFill>
        <p:spPr>
          <a:xfrm>
            <a:off x="6535034" y="10398"/>
            <a:ext cx="914930" cy="3959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2C09369-2681-44BA-8016-7252F60D4A1F}"/>
              </a:ext>
            </a:extLst>
          </p:cNvPr>
          <p:cNvSpPr txBox="1"/>
          <p:nvPr/>
        </p:nvSpPr>
        <p:spPr>
          <a:xfrm>
            <a:off x="4008964" y="124186"/>
            <a:ext cx="63433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19h30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E9C51-B139-41E7-BA6B-08910475D0B8}"/>
              </a:ext>
            </a:extLst>
          </p:cNvPr>
          <p:cNvSpPr txBox="1"/>
          <p:nvPr/>
        </p:nvSpPr>
        <p:spPr>
          <a:xfrm>
            <a:off x="7297570" y="6186501"/>
            <a:ext cx="50916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fr-FR" b="1" cap="all" dirty="0">
                <a:solidFill>
                  <a:srgbClr val="D9C6E4"/>
                </a:solidFill>
                <a:latin typeface="Alte Haas Grotesk" panose="02000503000000020004" pitchFamily="2" charset="0"/>
              </a:rPr>
              <a:t>Susanne Kaiser </a:t>
            </a:r>
            <a:r>
              <a:rPr lang="fr-FR" sz="1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(Independent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9769-5515-4EC5-BFA4-7F459746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28" y="2273699"/>
            <a:ext cx="5425440" cy="3516305"/>
          </a:xfrm>
        </p:spPr>
        <p:txBody>
          <a:bodyPr anchor="ctr">
            <a:noAutofit/>
          </a:bodyPr>
          <a:lstStyle/>
          <a:p>
            <a:r>
              <a:rPr lang="en-US" sz="4000" dirty="0"/>
              <a:t>Building </a:t>
            </a:r>
            <a:r>
              <a:rPr lang="en-US" sz="4000" dirty="0">
                <a:solidFill>
                  <a:schemeClr val="bg1"/>
                </a:solidFill>
              </a:rPr>
              <a:t>Adaptive Systems</a:t>
            </a:r>
            <a:r>
              <a:rPr lang="en-US" sz="4000" dirty="0"/>
              <a:t> with </a:t>
            </a:r>
            <a:r>
              <a:rPr lang="en-US" sz="4000" dirty="0">
                <a:solidFill>
                  <a:schemeClr val="bg1"/>
                </a:solidFill>
              </a:rPr>
              <a:t>Wardley Mapping</a:t>
            </a:r>
            <a:r>
              <a:rPr lang="en-US" sz="4000" dirty="0"/>
              <a:t>, DDD, and </a:t>
            </a:r>
            <a:r>
              <a:rPr lang="en-US" sz="4000" dirty="0">
                <a:solidFill>
                  <a:schemeClr val="bg1"/>
                </a:solidFill>
              </a:rPr>
              <a:t>Team Topologies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7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Alte Haas Grotesk</vt:lpstr>
      <vt:lpstr>Arial</vt:lpstr>
      <vt:lpstr>Calibri</vt:lpstr>
      <vt:lpstr>Calibri Light</vt:lpstr>
      <vt:lpstr>Office Theme</vt:lpstr>
      <vt:lpstr>Building Adaptive Systems with Wardley Mapping, DDD, and Team Topologies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15</cp:revision>
  <dcterms:created xsi:type="dcterms:W3CDTF">2021-05-08T13:01:55Z</dcterms:created>
  <dcterms:modified xsi:type="dcterms:W3CDTF">2021-09-28T05:21:34Z</dcterms:modified>
</cp:coreProperties>
</file>