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77" autoAdjust="0"/>
  </p:normalViewPr>
  <p:slideViewPr>
    <p:cSldViewPr snapToGrid="0">
      <p:cViewPr varScale="1">
        <p:scale>
          <a:sx n="72" d="100"/>
          <a:sy n="72" d="100"/>
        </p:scale>
        <p:origin x="24" y="2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613931-1D87-4ED7-86A3-BD8BA7FDEDC2}"/>
              </a:ext>
            </a:extLst>
          </p:cNvPr>
          <p:cNvSpPr/>
          <p:nvPr userDrawn="1"/>
        </p:nvSpPr>
        <p:spPr>
          <a:xfrm>
            <a:off x="-177800" y="-82550"/>
            <a:ext cx="12719050" cy="7067550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7959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928BD0-69E5-4786-96E2-82BC854D4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829115" y="-494068"/>
            <a:ext cx="9879362" cy="65862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BFC839-3CB6-4D8A-8705-494E696C95A6}"/>
              </a:ext>
            </a:extLst>
          </p:cNvPr>
          <p:cNvSpPr/>
          <p:nvPr/>
        </p:nvSpPr>
        <p:spPr>
          <a:xfrm>
            <a:off x="5698156" y="5884333"/>
            <a:ext cx="6978142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1CB4D-E20D-448A-9106-02214CD7EE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39587" b="6644"/>
          <a:stretch/>
        </p:blipFill>
        <p:spPr>
          <a:xfrm flipV="1">
            <a:off x="-64634" y="-110586"/>
            <a:ext cx="7613288" cy="7062914"/>
          </a:xfrm>
          <a:custGeom>
            <a:avLst/>
            <a:gdLst>
              <a:gd name="connsiteX0" fmla="*/ 0 w 7613288"/>
              <a:gd name="connsiteY0" fmla="*/ 7062914 h 7062914"/>
              <a:gd name="connsiteX1" fmla="*/ 7613288 w 7613288"/>
              <a:gd name="connsiteY1" fmla="*/ 7062914 h 7062914"/>
              <a:gd name="connsiteX2" fmla="*/ 6239770 w 7613288"/>
              <a:gd name="connsiteY2" fmla="*/ 0 h 7062914"/>
              <a:gd name="connsiteX3" fmla="*/ 0 w 7613288"/>
              <a:gd name="connsiteY3" fmla="*/ 0 h 706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288" h="7062914">
                <a:moveTo>
                  <a:pt x="0" y="7062914"/>
                </a:moveTo>
                <a:lnTo>
                  <a:pt x="7613288" y="7062914"/>
                </a:lnTo>
                <a:lnTo>
                  <a:pt x="623977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62E71C-973C-4D64-A97D-8F5921CD79BB}"/>
              </a:ext>
            </a:extLst>
          </p:cNvPr>
          <p:cNvSpPr/>
          <p:nvPr/>
        </p:nvSpPr>
        <p:spPr>
          <a:xfrm>
            <a:off x="-429527" y="-110586"/>
            <a:ext cx="8005697" cy="973667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12C16-EDA4-449F-A62F-C4FFEE6C214F}"/>
              </a:ext>
            </a:extLst>
          </p:cNvPr>
          <p:cNvCxnSpPr>
            <a:cxnSpLocks/>
          </p:cNvCxnSpPr>
          <p:nvPr/>
        </p:nvCxnSpPr>
        <p:spPr>
          <a:xfrm>
            <a:off x="1266692" y="257118"/>
            <a:ext cx="5776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8B058-80BD-4528-ACFE-13AC11FA9124}"/>
              </a:ext>
            </a:extLst>
          </p:cNvPr>
          <p:cNvSpPr txBox="1"/>
          <p:nvPr/>
        </p:nvSpPr>
        <p:spPr>
          <a:xfrm>
            <a:off x="1326122" y="93408"/>
            <a:ext cx="276862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#Thursday </a:t>
            </a:r>
            <a:r>
              <a:rPr lang="fr-FR" sz="1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27 Jan </a:t>
            </a:r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2022</a:t>
            </a:r>
            <a:endParaRPr lang="fr-FR" sz="1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F3B9FE-F7CF-466D-9350-C50131781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2" r="51104" b="94227"/>
          <a:stretch/>
        </p:blipFill>
        <p:spPr>
          <a:xfrm>
            <a:off x="5709701" y="10398"/>
            <a:ext cx="673430" cy="395942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524DDBE-9585-4D78-9749-DFAFD8DC3B88}"/>
              </a:ext>
            </a:extLst>
          </p:cNvPr>
          <p:cNvGrpSpPr/>
          <p:nvPr/>
        </p:nvGrpSpPr>
        <p:grpSpPr>
          <a:xfrm>
            <a:off x="158726" y="-68907"/>
            <a:ext cx="1142508" cy="859350"/>
            <a:chOff x="-34314" y="-68907"/>
            <a:chExt cx="1142508" cy="8593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7FA1C-F07E-4645-9149-1536E3A4718F}"/>
                </a:ext>
              </a:extLst>
            </p:cNvPr>
            <p:cNvSpPr txBox="1"/>
            <p:nvPr/>
          </p:nvSpPr>
          <p:spPr>
            <a:xfrm>
              <a:off x="-34314" y="421111"/>
              <a:ext cx="114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#</a:t>
              </a:r>
              <a:r>
                <a:rPr lang="fr-FR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DDD</a:t>
              </a:r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FR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B24B0F-567F-449B-9EB1-301E0354EFD2}"/>
                </a:ext>
              </a:extLst>
            </p:cNvPr>
            <p:cNvGrpSpPr/>
            <p:nvPr/>
          </p:nvGrpSpPr>
          <p:grpSpPr>
            <a:xfrm>
              <a:off x="232588" y="-68907"/>
              <a:ext cx="608705" cy="582613"/>
              <a:chOff x="114427" y="-68907"/>
              <a:chExt cx="608705" cy="58261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A0F4F8C-4C9A-40B0-862D-BF3B9BB95F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1" r="93544" b="91505"/>
              <a:stretch/>
            </p:blipFill>
            <p:spPr>
              <a:xfrm>
                <a:off x="114427" y="-68907"/>
                <a:ext cx="569913" cy="582613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98A129-41BC-4939-B1F0-A0A4461FDD9B}"/>
                  </a:ext>
                </a:extLst>
              </p:cNvPr>
              <p:cNvSpPr/>
              <p:nvPr/>
            </p:nvSpPr>
            <p:spPr>
              <a:xfrm>
                <a:off x="660766" y="137583"/>
                <a:ext cx="62366" cy="62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EA8EA64-9A26-4A55-A0EE-1082447C86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3" r="42232" b="94227"/>
          <a:stretch/>
        </p:blipFill>
        <p:spPr>
          <a:xfrm>
            <a:off x="6535034" y="10398"/>
            <a:ext cx="914930" cy="3959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C09369-2681-44BA-8016-7252F60D4A1F}"/>
              </a:ext>
            </a:extLst>
          </p:cNvPr>
          <p:cNvSpPr txBox="1"/>
          <p:nvPr/>
        </p:nvSpPr>
        <p:spPr>
          <a:xfrm>
            <a:off x="4008964" y="124186"/>
            <a:ext cx="63433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19h30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E9C51-B139-41E7-BA6B-08910475D0B8}"/>
              </a:ext>
            </a:extLst>
          </p:cNvPr>
          <p:cNvSpPr txBox="1"/>
          <p:nvPr/>
        </p:nvSpPr>
        <p:spPr>
          <a:xfrm>
            <a:off x="7297570" y="6186501"/>
            <a:ext cx="5091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Julien </a:t>
            </a:r>
            <a:r>
              <a:rPr lang="fr-FR" b="1" cap="all" dirty="0" err="1">
                <a:solidFill>
                  <a:srgbClr val="D9C6E4"/>
                </a:solidFill>
                <a:latin typeface="Alte Haas Grotesk" panose="02000503000000020004" pitchFamily="2" charset="0"/>
              </a:rPr>
              <a:t>TOPçU</a:t>
            </a:r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 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</a:t>
            </a:r>
            <a:r>
              <a:rPr lang="fr-FR" sz="1400" b="1" cap="all" dirty="0" err="1">
                <a:solidFill>
                  <a:schemeClr val="bg1"/>
                </a:solidFill>
                <a:latin typeface="Alte Haas Grotesk" panose="02000503000000020004" pitchFamily="2" charset="0"/>
              </a:rPr>
              <a:t>shodo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9769-5515-4EC5-BFA4-7F459746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28" y="2273699"/>
            <a:ext cx="5425440" cy="3516305"/>
          </a:xfrm>
        </p:spPr>
        <p:txBody>
          <a:bodyPr anchor="ctr">
            <a:no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REST </a:t>
            </a:r>
            <a:r>
              <a:rPr lang="fr-FR" sz="4000" dirty="0" err="1">
                <a:solidFill>
                  <a:schemeClr val="bg1"/>
                </a:solidFill>
              </a:rPr>
              <a:t>next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level</a:t>
            </a:r>
            <a:r>
              <a:rPr lang="fr-FR" sz="4000" dirty="0">
                <a:solidFill>
                  <a:schemeClr val="bg1"/>
                </a:solidFill>
              </a:rPr>
              <a:t> : </a:t>
            </a:r>
            <a:r>
              <a:rPr lang="fr-FR" sz="4000" dirty="0"/>
              <a:t>Ecrire des APIs web orientées métier</a:t>
            </a:r>
          </a:p>
        </p:txBody>
      </p:sp>
    </p:spTree>
    <p:extLst>
      <p:ext uri="{BB962C8B-B14F-4D97-AF65-F5344CB8AC3E}">
        <p14:creationId xmlns:p14="http://schemas.microsoft.com/office/powerpoint/2010/main" val="2112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Alte Haas Grotesk</vt:lpstr>
      <vt:lpstr>Arial</vt:lpstr>
      <vt:lpstr>Calibri</vt:lpstr>
      <vt:lpstr>Calibri Light</vt:lpstr>
      <vt:lpstr>Office Theme</vt:lpstr>
      <vt:lpstr>REST next level : Ecrire des APIs web orientées métier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18</cp:revision>
  <dcterms:created xsi:type="dcterms:W3CDTF">2021-05-08T13:01:55Z</dcterms:created>
  <dcterms:modified xsi:type="dcterms:W3CDTF">2022-01-09T19:48:05Z</dcterms:modified>
</cp:coreProperties>
</file>