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C6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00" d="100"/>
          <a:sy n="100" d="100"/>
        </p:scale>
        <p:origin x="1764" y="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C6C30-5932-4DE9-86BA-DD5F5882A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cap="all" baseline="0">
                <a:solidFill>
                  <a:srgbClr val="D9C6E4"/>
                </a:solidFill>
                <a:latin typeface="DIN" panose="020005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93E2A-F2FE-4BB8-B49A-9C573B241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DIN" panose="0200050303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464AB-FF65-4A53-9088-58E59965C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08/05/2021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BD7E9-121D-4675-8373-183C32EB3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1CB9E-B2BD-4DC8-8C5A-F70A333CC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3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2CCD-8D2D-49E8-B7A3-C6D1FA0D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2BC71-1EF4-437D-8B2A-B88E4606A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61256-2FC0-4380-A13B-53FBA440D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08/05/2021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F6E07-1372-4248-B35D-694CA0BE9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6884C-9224-44D7-8B08-1125D9112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8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24AE00-DB79-46EF-9957-6444CFA08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9DD1C-26E9-4428-8119-9C63C5F26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FB0D6-A97F-4AF9-B47F-2AD3BCF78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08/05/2021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F69D5-00F6-4C72-B9B8-A714DF427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4F6F7-7C6E-4C2F-A1BE-C68C88C54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097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72CF85C-3352-4661-80EE-569D06CEFB3A}"/>
              </a:ext>
            </a:extLst>
          </p:cNvPr>
          <p:cNvSpPr/>
          <p:nvPr userDrawn="1"/>
        </p:nvSpPr>
        <p:spPr>
          <a:xfrm>
            <a:off x="-248069" y="5884333"/>
            <a:ext cx="12924367" cy="9736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85D0A-9A21-46BA-800C-424872F6D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9529A-FEAE-461B-8937-100808C1E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A45A7-D903-4C56-8D82-E0E72E5DA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08/05/2021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2DF44-DE36-4017-86A8-2F96E639C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59D6D-BC87-4866-A1A5-08C3EFFA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‹#›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91D574-7839-4BA8-B40A-DFF20197E21F}"/>
              </a:ext>
            </a:extLst>
          </p:cNvPr>
          <p:cNvSpPr/>
          <p:nvPr userDrawn="1"/>
        </p:nvSpPr>
        <p:spPr>
          <a:xfrm>
            <a:off x="-82969" y="-6350"/>
            <a:ext cx="12924367" cy="9736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94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4C05B-DFB8-4EA4-9E76-1BB1C2E02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89F1B-0550-435C-B259-EE1C1A375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512C2-17E7-45DF-BFED-5FE88269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08/05/2021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90AE2-AE01-43ED-9CFF-0EA4F6B98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F8794-355B-41FC-BC58-138E6B706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007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676E4-E886-4FEB-9B2B-25386FE19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121E0-0096-46C2-A3B3-11DC9746A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70444-0258-428C-BB3E-3B937EFF8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133F2-A60A-4F00-95D1-4642D567C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08/05/2021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5C164-72CC-406E-AF0B-69E573341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CC5D4-CD2E-4A5A-B611-8D99605E0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41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11DE6-6E98-49A3-AEC8-B5797BA44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90358-4FBC-4471-87A0-AF6CEBFD5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6E2FA-BB1A-4BFE-BFA4-16125D4DA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FEE81-81CB-4DF6-9B29-395882EAC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29C9B3-BADD-4EBE-8141-4DFFD3836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C52E88-C890-493A-8751-54F226005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08/05/2021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53944C-B119-4F6A-AA35-A7E302870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D8E745-960F-4AEC-813C-5AF0D58E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726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D433D-E1DC-4D37-8918-6DC840F1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E817C-63EC-48E9-891D-78FD694EE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08/05/2021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4B6C88-A5CB-4E9E-9DE9-191672F6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88A7C-DC83-47B3-92A1-4A525136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44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8883EA-13B8-4A95-A498-206946DD54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419917" y="-1455476"/>
            <a:ext cx="12758430" cy="9564002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9FC921-E3E3-4AD3-BBD6-2AAA962AC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08/05/2021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7052B-9A10-4B72-8EDD-64E770CD0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50DAE-D0EC-440E-8E4C-C5D46788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908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F1447-347F-4A26-B53D-EA76391E8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C7794-BE8A-431D-9B4D-CF8C115FE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6AA72-7C98-4448-9010-B7A81524D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FD255-2BFA-4CDE-9C32-703C0F9C4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08/05/2021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E6519-ED6D-494F-801E-93B3CFBF8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C2DDF-138D-412C-8EE2-2965907E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133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726F7-263E-45EA-BC2B-4F064721A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5E3363-D5A6-491C-BD2F-985DDBA97D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9CA23-5156-428E-866C-8EA1CBE1E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183D5-3123-4F82-9A89-0869A9FF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A562-6DB8-4662-856E-2FDB2EBEA723}" type="datetimeFigureOut">
              <a:rPr lang="fr-FR" smtClean="0"/>
              <a:t>08/05/2021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0ADAB-52AB-4782-8AF3-FF15A7F84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39294-2609-4CB1-8D27-6DB18283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BB8E-FE67-4758-8694-92836EF254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85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432BA7-C052-4316-B048-532AB0082A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" t="21052" r="-817" b="6644"/>
          <a:stretch/>
        </p:blipFill>
        <p:spPr>
          <a:xfrm flipV="1">
            <a:off x="-82970" y="-2"/>
            <a:ext cx="12662319" cy="691515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D92AFC-13BE-4BF8-BE6A-D7CD9E4D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788D3-071C-4015-8E1F-E30E61780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79B4C-D6E4-4205-94A4-8E857D7B3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4A562-6DB8-4662-856E-2FDB2EBEA723}" type="datetimeFigureOut">
              <a:rPr lang="fr-FR" smtClean="0"/>
              <a:t>08/05/2021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ACDDD-DA2C-43E1-B03F-A0DCE9FC8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037E1-2347-41B1-8D8A-DFEDF1126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9BB8E-FE67-4758-8694-92836EF254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7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A9769-5515-4EC5-BFA4-7F45974694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B7C28-35A0-4022-BD40-8289CA57D2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873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05B46-B856-4FA3-97B1-C67CE3CE5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EDF33-ED64-4174-8ACE-5D19C7F0E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077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DIN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PIERRAIN Thomas</dc:creator>
  <cp:lastModifiedBy>PIERRAIN Thomas</cp:lastModifiedBy>
  <cp:revision>2</cp:revision>
  <dcterms:created xsi:type="dcterms:W3CDTF">2021-05-08T13:01:55Z</dcterms:created>
  <dcterms:modified xsi:type="dcterms:W3CDTF">2021-05-08T13:04:16Z</dcterms:modified>
</cp:coreProperties>
</file>