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A2A6B1"/>
    <a:srgbClr val="888C97"/>
    <a:srgbClr val="A8AEBE"/>
    <a:srgbClr val="CFD3DF"/>
    <a:srgbClr val="D9C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7477" autoAdjust="0"/>
  </p:normalViewPr>
  <p:slideViewPr>
    <p:cSldViewPr snapToGrid="0">
      <p:cViewPr>
        <p:scale>
          <a:sx n="66" d="100"/>
          <a:sy n="66" d="100"/>
        </p:scale>
        <p:origin x="470" y="2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9B78A-9925-4E94-85FC-D6074EBF0334}" type="datetimeFigureOut">
              <a:rPr lang="en-US" smtClean="0"/>
              <a:t>05/15/2022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FF5B7-E617-4E90-9288-FF2D98FE8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9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FF5B7-E617-4E90-9288-FF2D98FE8E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54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613931-1D87-4ED7-86A3-BD8BA7FDEDC2}"/>
              </a:ext>
            </a:extLst>
          </p:cNvPr>
          <p:cNvSpPr/>
          <p:nvPr userDrawn="1"/>
        </p:nvSpPr>
        <p:spPr>
          <a:xfrm>
            <a:off x="-177800" y="-82550"/>
            <a:ext cx="12719050" cy="7067550"/>
          </a:xfrm>
          <a:prstGeom prst="rect">
            <a:avLst/>
          </a:prstGeom>
          <a:solidFill>
            <a:schemeClr val="tx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C6C30-5932-4DE9-86BA-DD5F5882A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baseline="0">
                <a:solidFill>
                  <a:srgbClr val="D9C6E4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93E2A-F2FE-4BB8-B49A-9C573B241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cap="all" baseline="0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64AB-FF65-4A53-9088-58E59965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BD7E9-121D-4675-8373-183C32EB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1CB9E-B2BD-4DC8-8C5A-F70A333C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3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2CCD-8D2D-49E8-B7A3-C6D1FA0D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2BC71-1EF4-437D-8B2A-B88E4606A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61256-2FC0-4380-A13B-53FBA440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F6E07-1372-4248-B35D-694CA0BE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6884C-9224-44D7-8B08-1125D911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4AE00-DB79-46EF-9957-6444CFA08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9DD1C-26E9-4428-8119-9C63C5F26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B0D6-A97F-4AF9-B47F-2AD3BCF7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F69D5-00F6-4C72-B9B8-A714DF42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4F6F7-7C6E-4C2F-A1BE-C68C88C5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09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5D0A-9A21-46BA-800C-424872F6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1" y="136525"/>
            <a:ext cx="12192000" cy="5863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9529A-FEAE-461B-8937-100808C1E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1D574-7839-4BA8-B40A-DFF20197E21F}"/>
              </a:ext>
            </a:extLst>
          </p:cNvPr>
          <p:cNvSpPr/>
          <p:nvPr userDrawn="1"/>
        </p:nvSpPr>
        <p:spPr>
          <a:xfrm>
            <a:off x="-140119" y="7959"/>
            <a:ext cx="12924367" cy="973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CF85C-3352-4661-80EE-569D06CEFB3A}"/>
              </a:ext>
            </a:extLst>
          </p:cNvPr>
          <p:cNvSpPr/>
          <p:nvPr userDrawn="1"/>
        </p:nvSpPr>
        <p:spPr>
          <a:xfrm>
            <a:off x="-248069" y="5884333"/>
            <a:ext cx="12924367" cy="973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94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C05B-DFB8-4EA4-9E76-1BB1C2E0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89F1B-0550-435C-B259-EE1C1A375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12C2-17E7-45DF-BFED-5FE88269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90AE2-AE01-43ED-9CFF-0EA4F6B9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8794-355B-41FC-BC58-138E6B70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00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76E4-E886-4FEB-9B2B-25386FE1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21E0-0096-46C2-A3B3-11DC9746A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70444-0258-428C-BB3E-3B937EFF8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133F2-A60A-4F00-95D1-4642D567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5C164-72CC-406E-AF0B-69E57334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CC5D4-CD2E-4A5A-B611-8D99605E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41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1DE6-6E98-49A3-AEC8-B5797BA4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90358-4FBC-4471-87A0-AF6CEBFD5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6E2FA-BB1A-4BFE-BFA4-16125D4DA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FEE81-81CB-4DF6-9B29-395882EAC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9C9B3-BADD-4EBE-8141-4DFFD3836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52E88-C890-493A-8751-54F22600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3944C-B119-4F6A-AA35-A7E30287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8E745-960F-4AEC-813C-5AF0D58E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26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433D-E1DC-4D37-8918-6DC840F1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E817C-63EC-48E9-891D-78FD694E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B6C88-A5CB-4E9E-9DE9-191672F6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88A7C-DC83-47B3-92A1-4A525136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44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8883EA-13B8-4A95-A498-206946DD54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419917" y="-1455476"/>
            <a:ext cx="12758430" cy="956400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FC921-E3E3-4AD3-BBD6-2AAA962A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7052B-9A10-4B72-8EDD-64E770CD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50DAE-D0EC-440E-8E4C-C5D46788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90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1447-347F-4A26-B53D-EA76391E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7794-BE8A-431D-9B4D-CF8C115F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6AA72-7C98-4448-9010-B7A81524D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FD255-2BFA-4CDE-9C32-703C0F9C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E6519-ED6D-494F-801E-93B3CFBF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C2DDF-138D-412C-8EE2-2965907E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33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26F7-263E-45EA-BC2B-4F064721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E3363-D5A6-491C-BD2F-985DDBA97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9CA23-5156-428E-866C-8EA1CBE1E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183D5-3123-4F82-9A89-0869A9FF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0ADAB-52AB-4782-8AF3-FF15A7F8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39294-2609-4CB1-8D27-6DB18283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85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432BA7-C052-4316-B048-532AB0082A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21052" r="-817" b="6644"/>
          <a:stretch/>
        </p:blipFill>
        <p:spPr>
          <a:xfrm flipV="1">
            <a:off x="-82970" y="-2"/>
            <a:ext cx="12662319" cy="691515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92AFC-13BE-4BF8-BE6A-D7CD9E4D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788D3-071C-4015-8E1F-E30E61780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9B4C-D6E4-4205-94A4-8E857D7B3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4A562-6DB8-4662-856E-2FDB2EBEA723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ACDDD-DA2C-43E1-B03F-A0DCE9FC8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037E1-2347-41B1-8D8A-DFEDF1126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7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1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B46B65F7-11B6-2B3E-F516-759EB9FA5DD4}"/>
              </a:ext>
            </a:extLst>
          </p:cNvPr>
          <p:cNvSpPr/>
          <p:nvPr/>
        </p:nvSpPr>
        <p:spPr>
          <a:xfrm>
            <a:off x="6191071" y="2933804"/>
            <a:ext cx="6127689" cy="3032483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28AF76-4CDC-58E6-5CD9-422D0DA8542F}"/>
              </a:ext>
            </a:extLst>
          </p:cNvPr>
          <p:cNvSpPr/>
          <p:nvPr/>
        </p:nvSpPr>
        <p:spPr>
          <a:xfrm>
            <a:off x="6192300" y="-291769"/>
            <a:ext cx="7267943" cy="6892651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F368A6-F289-3CAE-98B4-8AD5502D9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54723" y="2519111"/>
            <a:ext cx="6682609" cy="351630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8BFC839-3CB6-4D8A-8705-494E696C95A6}"/>
              </a:ext>
            </a:extLst>
          </p:cNvPr>
          <p:cNvSpPr/>
          <p:nvPr/>
        </p:nvSpPr>
        <p:spPr>
          <a:xfrm>
            <a:off x="5698156" y="5884333"/>
            <a:ext cx="6978142" cy="973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BA1CB4D-E20D-448A-9106-02214CD7EE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21052" r="39587" b="6644"/>
          <a:stretch/>
        </p:blipFill>
        <p:spPr>
          <a:xfrm flipV="1">
            <a:off x="-65256" y="-94086"/>
            <a:ext cx="7613288" cy="7062914"/>
          </a:xfrm>
          <a:custGeom>
            <a:avLst/>
            <a:gdLst>
              <a:gd name="connsiteX0" fmla="*/ 0 w 7613288"/>
              <a:gd name="connsiteY0" fmla="*/ 7062914 h 7062914"/>
              <a:gd name="connsiteX1" fmla="*/ 7613288 w 7613288"/>
              <a:gd name="connsiteY1" fmla="*/ 7062914 h 7062914"/>
              <a:gd name="connsiteX2" fmla="*/ 6239770 w 7613288"/>
              <a:gd name="connsiteY2" fmla="*/ 0 h 7062914"/>
              <a:gd name="connsiteX3" fmla="*/ 0 w 7613288"/>
              <a:gd name="connsiteY3" fmla="*/ 0 h 7062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3288" h="7062914">
                <a:moveTo>
                  <a:pt x="0" y="7062914"/>
                </a:moveTo>
                <a:lnTo>
                  <a:pt x="7613288" y="7062914"/>
                </a:lnTo>
                <a:lnTo>
                  <a:pt x="6239770" y="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362E71C-973C-4D64-A97D-8F5921CD79BB}"/>
              </a:ext>
            </a:extLst>
          </p:cNvPr>
          <p:cNvSpPr/>
          <p:nvPr/>
        </p:nvSpPr>
        <p:spPr>
          <a:xfrm>
            <a:off x="-429527" y="-110586"/>
            <a:ext cx="8005697" cy="973667"/>
          </a:xfrm>
          <a:custGeom>
            <a:avLst/>
            <a:gdLst>
              <a:gd name="connsiteX0" fmla="*/ 0 w 8005697"/>
              <a:gd name="connsiteY0" fmla="*/ 0 h 973667"/>
              <a:gd name="connsiteX1" fmla="*/ 8005697 w 8005697"/>
              <a:gd name="connsiteY1" fmla="*/ 0 h 973667"/>
              <a:gd name="connsiteX2" fmla="*/ 7797848 w 8005697"/>
              <a:gd name="connsiteY2" fmla="*/ 973667 h 973667"/>
              <a:gd name="connsiteX3" fmla="*/ 0 w 8005697"/>
              <a:gd name="connsiteY3" fmla="*/ 973667 h 97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5697" h="973667">
                <a:moveTo>
                  <a:pt x="0" y="0"/>
                </a:moveTo>
                <a:lnTo>
                  <a:pt x="8005697" y="0"/>
                </a:lnTo>
                <a:lnTo>
                  <a:pt x="7797848" y="973667"/>
                </a:lnTo>
                <a:lnTo>
                  <a:pt x="0" y="97366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012C16-EDA4-449F-A62F-C4FFEE6C214F}"/>
              </a:ext>
            </a:extLst>
          </p:cNvPr>
          <p:cNvCxnSpPr>
            <a:cxnSpLocks/>
          </p:cNvCxnSpPr>
          <p:nvPr/>
        </p:nvCxnSpPr>
        <p:spPr>
          <a:xfrm>
            <a:off x="1266692" y="257118"/>
            <a:ext cx="577609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138B058-80BD-4528-ACFE-13AC11FA9124}"/>
              </a:ext>
            </a:extLst>
          </p:cNvPr>
          <p:cNvSpPr txBox="1"/>
          <p:nvPr/>
        </p:nvSpPr>
        <p:spPr>
          <a:xfrm>
            <a:off x="1326122" y="93408"/>
            <a:ext cx="276862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fr-FR" sz="1600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#Thursday </a:t>
            </a:r>
            <a:r>
              <a:rPr lang="fr-FR" sz="1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2</a:t>
            </a:r>
            <a:r>
              <a:rPr lang="fr-FR" sz="1600" b="1" cap="all" baseline="30000" dirty="0">
                <a:solidFill>
                  <a:schemeClr val="bg1"/>
                </a:solidFill>
                <a:latin typeface="Alte Haas Grotesk" panose="02000503000000020004" pitchFamily="2" charset="0"/>
              </a:rPr>
              <a:t>nd</a:t>
            </a:r>
            <a:r>
              <a:rPr lang="fr-FR" sz="1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 Jun </a:t>
            </a:r>
            <a:r>
              <a:rPr lang="fr-FR" sz="1600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2022</a:t>
            </a:r>
            <a:endParaRPr lang="fr-FR" sz="1600" b="1" cap="all" dirty="0">
              <a:solidFill>
                <a:schemeClr val="bg1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F3B9FE-F7CF-466D-9350-C501317815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72" r="51104" b="94227"/>
          <a:stretch/>
        </p:blipFill>
        <p:spPr>
          <a:xfrm>
            <a:off x="5709701" y="10398"/>
            <a:ext cx="673430" cy="395942"/>
          </a:xfrm>
          <a:prstGeom prst="rect">
            <a:avLst/>
          </a:prstGeom>
          <a:solidFill>
            <a:schemeClr val="tx1"/>
          </a:solidFill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524DDBE-9585-4D78-9749-DFAFD8DC3B88}"/>
              </a:ext>
            </a:extLst>
          </p:cNvPr>
          <p:cNvGrpSpPr/>
          <p:nvPr/>
        </p:nvGrpSpPr>
        <p:grpSpPr>
          <a:xfrm>
            <a:off x="158726" y="-68907"/>
            <a:ext cx="1142508" cy="859350"/>
            <a:chOff x="-34314" y="-68907"/>
            <a:chExt cx="1142508" cy="8593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D7FA1C-F07E-4645-9149-1536E3A4718F}"/>
                </a:ext>
              </a:extLst>
            </p:cNvPr>
            <p:cNvSpPr txBox="1"/>
            <p:nvPr/>
          </p:nvSpPr>
          <p:spPr>
            <a:xfrm>
              <a:off x="-34314" y="421111"/>
              <a:ext cx="1142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D9C6E4"/>
                  </a:solidFill>
                  <a:latin typeface="Alte Haas Grotesk" panose="02000503000000020004" pitchFamily="2" charset="0"/>
                </a:rPr>
                <a:t>#</a:t>
              </a:r>
              <a:r>
                <a:rPr lang="fr-FR" b="1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DDD</a:t>
              </a:r>
              <a:r>
                <a:rPr lang="fr-FR" b="1" dirty="0">
                  <a:solidFill>
                    <a:srgbClr val="D9C6E4"/>
                  </a:solidFill>
                  <a:latin typeface="Alte Haas Grotesk" panose="02000503000000020004" pitchFamily="2" charset="0"/>
                </a:rPr>
                <a:t>FR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3B24B0F-567F-449B-9EB1-301E0354EFD2}"/>
                </a:ext>
              </a:extLst>
            </p:cNvPr>
            <p:cNvGrpSpPr/>
            <p:nvPr/>
          </p:nvGrpSpPr>
          <p:grpSpPr>
            <a:xfrm>
              <a:off x="232588" y="-68907"/>
              <a:ext cx="608705" cy="582613"/>
              <a:chOff x="114427" y="-68907"/>
              <a:chExt cx="608705" cy="582613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A0F4F8C-4C9A-40B0-862D-BF3B9BB95F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81" r="93544" b="91505"/>
              <a:stretch/>
            </p:blipFill>
            <p:spPr>
              <a:xfrm>
                <a:off x="114427" y="-68907"/>
                <a:ext cx="569913" cy="582613"/>
              </a:xfrm>
              <a:prstGeom prst="rect">
                <a:avLst/>
              </a:prstGeom>
            </p:spPr>
          </p:pic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498A129-41BC-4939-B1F0-A0A4461FDD9B}"/>
                  </a:ext>
                </a:extLst>
              </p:cNvPr>
              <p:cNvSpPr/>
              <p:nvPr/>
            </p:nvSpPr>
            <p:spPr>
              <a:xfrm>
                <a:off x="660766" y="137583"/>
                <a:ext cx="62366" cy="623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2EA8EA64-9A26-4A55-A0EE-1082447C86E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3" r="42232" b="94227"/>
          <a:stretch/>
        </p:blipFill>
        <p:spPr>
          <a:xfrm>
            <a:off x="6535034" y="10398"/>
            <a:ext cx="914930" cy="39594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2C09369-2681-44BA-8016-7252F60D4A1F}"/>
              </a:ext>
            </a:extLst>
          </p:cNvPr>
          <p:cNvSpPr txBox="1"/>
          <p:nvPr/>
        </p:nvSpPr>
        <p:spPr>
          <a:xfrm>
            <a:off x="4008964" y="124186"/>
            <a:ext cx="63433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fr-FR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19h30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7E9C51-B139-41E7-BA6B-08910475D0B8}"/>
              </a:ext>
            </a:extLst>
          </p:cNvPr>
          <p:cNvSpPr txBox="1"/>
          <p:nvPr/>
        </p:nvSpPr>
        <p:spPr>
          <a:xfrm>
            <a:off x="6919199" y="6186501"/>
            <a:ext cx="509165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fr-FR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Sara </a:t>
            </a:r>
            <a:r>
              <a:rPr lang="fr-FR" b="1" cap="all" dirty="0" err="1">
                <a:solidFill>
                  <a:srgbClr val="D9C6E4"/>
                </a:solidFill>
                <a:latin typeface="Alte Haas Grotesk" panose="02000503000000020004" pitchFamily="2" charset="0"/>
              </a:rPr>
              <a:t>Pellegrini</a:t>
            </a:r>
            <a:r>
              <a:rPr lang="fr-FR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 - Milan </a:t>
            </a:r>
            <a:r>
              <a:rPr lang="fr-FR" b="1" cap="all" dirty="0" err="1">
                <a:solidFill>
                  <a:srgbClr val="D9C6E4"/>
                </a:solidFill>
                <a:latin typeface="Alte Haas Grotesk" panose="02000503000000020004" pitchFamily="2" charset="0"/>
              </a:rPr>
              <a:t>Savić</a:t>
            </a:r>
            <a:r>
              <a:rPr lang="fr-FR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 </a:t>
            </a:r>
            <a:r>
              <a:rPr lang="fr-FR" sz="1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(</a:t>
            </a:r>
            <a:r>
              <a:rPr lang="fr-FR" sz="1400" b="1" cap="all" dirty="0" err="1">
                <a:solidFill>
                  <a:schemeClr val="bg1"/>
                </a:solidFill>
                <a:latin typeface="Alte Haas Grotesk" panose="02000503000000020004" pitchFamily="2" charset="0"/>
              </a:rPr>
              <a:t>Axon</a:t>
            </a:r>
            <a:r>
              <a:rPr lang="fr-FR" sz="1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 IQ 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A9769-5515-4EC5-BFA4-7F459746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316" y="2273699"/>
            <a:ext cx="6126460" cy="3516305"/>
          </a:xfrm>
        </p:spPr>
        <p:txBody>
          <a:bodyPr anchor="ctr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Do Distributed Systems </a:t>
            </a:r>
            <a:r>
              <a:rPr lang="en-US" sz="4000">
                <a:solidFill>
                  <a:schemeClr val="bg1"/>
                </a:solidFill>
              </a:rPr>
              <a:t>they said 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/>
              <a:t>It'll be fun </a:t>
            </a:r>
            <a:br>
              <a:rPr lang="en-US" sz="4000" dirty="0"/>
            </a:br>
            <a:r>
              <a:rPr lang="en-US" sz="4000" dirty="0"/>
              <a:t>they said</a:t>
            </a:r>
            <a:endParaRPr lang="fr-FR" sz="4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4A8C84-4ABB-B10A-C332-FFCF4D426A66}"/>
              </a:ext>
            </a:extLst>
          </p:cNvPr>
          <p:cNvSpPr/>
          <p:nvPr/>
        </p:nvSpPr>
        <p:spPr>
          <a:xfrm>
            <a:off x="8597462" y="1542433"/>
            <a:ext cx="4078835" cy="1148215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79A8B2-034C-DABB-648C-4E63432A88B2}"/>
              </a:ext>
            </a:extLst>
          </p:cNvPr>
          <p:cNvSpPr/>
          <p:nvPr/>
        </p:nvSpPr>
        <p:spPr>
          <a:xfrm>
            <a:off x="8796075" y="2690648"/>
            <a:ext cx="1525215" cy="245411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140CFC-2A7F-7E0F-5E2E-EF689783BADB}"/>
              </a:ext>
            </a:extLst>
          </p:cNvPr>
          <p:cNvSpPr/>
          <p:nvPr/>
        </p:nvSpPr>
        <p:spPr>
          <a:xfrm>
            <a:off x="8994688" y="2553761"/>
            <a:ext cx="1525215" cy="245411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AE9053-8757-99F7-D15D-CB5D7EEC1542}"/>
              </a:ext>
            </a:extLst>
          </p:cNvPr>
          <p:cNvSpPr/>
          <p:nvPr/>
        </p:nvSpPr>
        <p:spPr>
          <a:xfrm>
            <a:off x="8928992" y="2605264"/>
            <a:ext cx="1525215" cy="245411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A12AD8-653D-1167-B328-37CC21AA9642}"/>
              </a:ext>
            </a:extLst>
          </p:cNvPr>
          <p:cNvSpPr/>
          <p:nvPr/>
        </p:nvSpPr>
        <p:spPr>
          <a:xfrm>
            <a:off x="9092182" y="2512196"/>
            <a:ext cx="1525215" cy="245411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4FAEC9-AD73-58C8-C7FF-123A190E2A69}"/>
              </a:ext>
            </a:extLst>
          </p:cNvPr>
          <p:cNvSpPr/>
          <p:nvPr/>
        </p:nvSpPr>
        <p:spPr>
          <a:xfrm>
            <a:off x="9174112" y="2473422"/>
            <a:ext cx="1525215" cy="245411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B80F19-7830-16B3-13A9-A15504F01669}"/>
              </a:ext>
            </a:extLst>
          </p:cNvPr>
          <p:cNvSpPr/>
          <p:nvPr/>
        </p:nvSpPr>
        <p:spPr>
          <a:xfrm>
            <a:off x="11606261" y="2584796"/>
            <a:ext cx="1525215" cy="245411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6DCF61A-5C30-01BD-D9C9-2E37BC562C90}"/>
              </a:ext>
            </a:extLst>
          </p:cNvPr>
          <p:cNvSpPr/>
          <p:nvPr/>
        </p:nvSpPr>
        <p:spPr>
          <a:xfrm>
            <a:off x="11623192" y="2613631"/>
            <a:ext cx="1525215" cy="245411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5B671F-CC75-BED7-1217-B8A1347AB12F}"/>
              </a:ext>
            </a:extLst>
          </p:cNvPr>
          <p:cNvSpPr/>
          <p:nvPr/>
        </p:nvSpPr>
        <p:spPr>
          <a:xfrm>
            <a:off x="11397230" y="2502803"/>
            <a:ext cx="1525215" cy="245411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8FC1AC-5D44-546F-715B-91EAFA1A4809}"/>
              </a:ext>
            </a:extLst>
          </p:cNvPr>
          <p:cNvSpPr/>
          <p:nvPr/>
        </p:nvSpPr>
        <p:spPr>
          <a:xfrm>
            <a:off x="11476388" y="2537010"/>
            <a:ext cx="1525215" cy="245411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68D9B9-2535-C2F7-2458-F195F99802AD}"/>
              </a:ext>
            </a:extLst>
          </p:cNvPr>
          <p:cNvSpPr/>
          <p:nvPr/>
        </p:nvSpPr>
        <p:spPr>
          <a:xfrm>
            <a:off x="11546495" y="2582699"/>
            <a:ext cx="1525215" cy="245411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F496872-986B-09FE-B7FF-75DC2FB24B1A}"/>
              </a:ext>
            </a:extLst>
          </p:cNvPr>
          <p:cNvSpPr/>
          <p:nvPr/>
        </p:nvSpPr>
        <p:spPr>
          <a:xfrm>
            <a:off x="12161083" y="1694833"/>
            <a:ext cx="909398" cy="4189500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6FE18C-D5DA-4F45-2BF4-23D051756BEA}"/>
              </a:ext>
            </a:extLst>
          </p:cNvPr>
          <p:cNvSpPr/>
          <p:nvPr/>
        </p:nvSpPr>
        <p:spPr>
          <a:xfrm>
            <a:off x="11718320" y="1787844"/>
            <a:ext cx="1049431" cy="1148215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E899562-374A-48CA-CF97-CBF283933730}"/>
              </a:ext>
            </a:extLst>
          </p:cNvPr>
          <p:cNvSpPr/>
          <p:nvPr/>
        </p:nvSpPr>
        <p:spPr>
          <a:xfrm>
            <a:off x="11839940" y="1916403"/>
            <a:ext cx="1049431" cy="1148215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669BDA-8A0F-07CF-C82A-9765E8B4BEE9}"/>
              </a:ext>
            </a:extLst>
          </p:cNvPr>
          <p:cNvSpPr/>
          <p:nvPr/>
        </p:nvSpPr>
        <p:spPr>
          <a:xfrm>
            <a:off x="11942213" y="2039523"/>
            <a:ext cx="1049431" cy="1148215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E780755-C45C-8E18-D0D9-FC413A8CDCCB}"/>
              </a:ext>
            </a:extLst>
          </p:cNvPr>
          <p:cNvSpPr/>
          <p:nvPr/>
        </p:nvSpPr>
        <p:spPr>
          <a:xfrm>
            <a:off x="11994634" y="2239246"/>
            <a:ext cx="1049431" cy="1148215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7E5DDA-352E-4E29-D187-6D8F8CDA1BF4}"/>
              </a:ext>
            </a:extLst>
          </p:cNvPr>
          <p:cNvSpPr/>
          <p:nvPr/>
        </p:nvSpPr>
        <p:spPr>
          <a:xfrm>
            <a:off x="12044486" y="2553761"/>
            <a:ext cx="1049431" cy="1148215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3D8847-44E8-0D07-07C8-A4AEA7FFF343}"/>
              </a:ext>
            </a:extLst>
          </p:cNvPr>
          <p:cNvSpPr/>
          <p:nvPr/>
        </p:nvSpPr>
        <p:spPr>
          <a:xfrm>
            <a:off x="12063265" y="3620612"/>
            <a:ext cx="1049431" cy="2058145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0808ACA-C097-4832-4B37-03BA7F70CC82}"/>
              </a:ext>
            </a:extLst>
          </p:cNvPr>
          <p:cNvSpPr/>
          <p:nvPr/>
        </p:nvSpPr>
        <p:spPr>
          <a:xfrm>
            <a:off x="9065766" y="2813162"/>
            <a:ext cx="877631" cy="1027318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80CA8FC-8BF4-26D5-68F4-1F862DC7A5B9}"/>
              </a:ext>
            </a:extLst>
          </p:cNvPr>
          <p:cNvSpPr/>
          <p:nvPr/>
        </p:nvSpPr>
        <p:spPr>
          <a:xfrm>
            <a:off x="9534214" y="1882746"/>
            <a:ext cx="877631" cy="1027318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40B519-43D4-257E-BA53-1F0E0342B6E7}"/>
              </a:ext>
            </a:extLst>
          </p:cNvPr>
          <p:cNvSpPr/>
          <p:nvPr/>
        </p:nvSpPr>
        <p:spPr>
          <a:xfrm>
            <a:off x="9372164" y="2023351"/>
            <a:ext cx="877631" cy="1027318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0BF539-F98A-D4CB-2C24-1CDA57D525DA}"/>
              </a:ext>
            </a:extLst>
          </p:cNvPr>
          <p:cNvSpPr/>
          <p:nvPr/>
        </p:nvSpPr>
        <p:spPr>
          <a:xfrm>
            <a:off x="9340628" y="2058236"/>
            <a:ext cx="877631" cy="1027318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E52EBA5-C905-481F-6F90-1349F39575A1}"/>
              </a:ext>
            </a:extLst>
          </p:cNvPr>
          <p:cNvSpPr/>
          <p:nvPr/>
        </p:nvSpPr>
        <p:spPr>
          <a:xfrm>
            <a:off x="9260647" y="2111849"/>
            <a:ext cx="877631" cy="1027318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F7DB27-D5F7-F217-E03C-EAA8177F48A5}"/>
              </a:ext>
            </a:extLst>
          </p:cNvPr>
          <p:cNvSpPr/>
          <p:nvPr/>
        </p:nvSpPr>
        <p:spPr>
          <a:xfrm>
            <a:off x="9230149" y="2273699"/>
            <a:ext cx="877631" cy="1027318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FAB826-0929-C3BF-16E2-EBA49B889425}"/>
              </a:ext>
            </a:extLst>
          </p:cNvPr>
          <p:cNvSpPr/>
          <p:nvPr/>
        </p:nvSpPr>
        <p:spPr>
          <a:xfrm>
            <a:off x="8721913" y="2050158"/>
            <a:ext cx="877631" cy="1027318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1B45EF3-19AA-E6E8-F0E4-83754C31D533}"/>
              </a:ext>
            </a:extLst>
          </p:cNvPr>
          <p:cNvSpPr/>
          <p:nvPr/>
        </p:nvSpPr>
        <p:spPr>
          <a:xfrm>
            <a:off x="8893738" y="2171055"/>
            <a:ext cx="877631" cy="1027318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8F72FF-D634-35E5-FD49-741A8E316DA2}"/>
              </a:ext>
            </a:extLst>
          </p:cNvPr>
          <p:cNvSpPr/>
          <p:nvPr/>
        </p:nvSpPr>
        <p:spPr>
          <a:xfrm>
            <a:off x="8985566" y="2344405"/>
            <a:ext cx="877631" cy="1027318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7860C67-4A04-ACBC-1922-FAD8401FCB78}"/>
              </a:ext>
            </a:extLst>
          </p:cNvPr>
          <p:cNvSpPr/>
          <p:nvPr/>
        </p:nvSpPr>
        <p:spPr>
          <a:xfrm>
            <a:off x="8996828" y="2781405"/>
            <a:ext cx="877631" cy="1027318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0A113BA-51E1-8AD3-9901-643034D9069C}"/>
              </a:ext>
            </a:extLst>
          </p:cNvPr>
          <p:cNvSpPr/>
          <p:nvPr/>
        </p:nvSpPr>
        <p:spPr>
          <a:xfrm>
            <a:off x="9174112" y="3688063"/>
            <a:ext cx="689085" cy="2196270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3FDE127-6163-5638-E996-8919FDED9AE4}"/>
              </a:ext>
            </a:extLst>
          </p:cNvPr>
          <p:cNvSpPr/>
          <p:nvPr/>
        </p:nvSpPr>
        <p:spPr>
          <a:xfrm>
            <a:off x="9029136" y="1837785"/>
            <a:ext cx="689085" cy="2196270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65CCA4-2057-2E8C-D04E-A79636476AD8}"/>
              </a:ext>
            </a:extLst>
          </p:cNvPr>
          <p:cNvSpPr/>
          <p:nvPr/>
        </p:nvSpPr>
        <p:spPr>
          <a:xfrm>
            <a:off x="8906109" y="1072920"/>
            <a:ext cx="689085" cy="2196270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F72E1E1-19D0-8ED0-DB0D-F5C3F6B6DD60}"/>
              </a:ext>
            </a:extLst>
          </p:cNvPr>
          <p:cNvSpPr/>
          <p:nvPr/>
        </p:nvSpPr>
        <p:spPr>
          <a:xfrm>
            <a:off x="9058509" y="1225320"/>
            <a:ext cx="689085" cy="2196270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C9EA7D-B5A7-DB6A-351A-381C43B3E7EA}"/>
              </a:ext>
            </a:extLst>
          </p:cNvPr>
          <p:cNvSpPr/>
          <p:nvPr/>
        </p:nvSpPr>
        <p:spPr>
          <a:xfrm>
            <a:off x="8790603" y="929007"/>
            <a:ext cx="689085" cy="2196270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EA19E4D-5097-B33A-2B09-C1564C161919}"/>
              </a:ext>
            </a:extLst>
          </p:cNvPr>
          <p:cNvSpPr/>
          <p:nvPr/>
        </p:nvSpPr>
        <p:spPr>
          <a:xfrm>
            <a:off x="9120943" y="3209873"/>
            <a:ext cx="689085" cy="2196270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5E48EBB-D9F4-E3D1-3FC4-8A2F8A716049}"/>
              </a:ext>
            </a:extLst>
          </p:cNvPr>
          <p:cNvSpPr/>
          <p:nvPr/>
        </p:nvSpPr>
        <p:spPr>
          <a:xfrm>
            <a:off x="9057038" y="3888273"/>
            <a:ext cx="79981" cy="214990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97C6ABE-D3BE-E71A-C5FB-C9BBAD442DF5}"/>
              </a:ext>
            </a:extLst>
          </p:cNvPr>
          <p:cNvSpPr/>
          <p:nvPr/>
        </p:nvSpPr>
        <p:spPr>
          <a:xfrm>
            <a:off x="9085213" y="4045555"/>
            <a:ext cx="79981" cy="214990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4CA2598-80C3-E1D0-197F-87706EA0812B}"/>
              </a:ext>
            </a:extLst>
          </p:cNvPr>
          <p:cNvSpPr/>
          <p:nvPr/>
        </p:nvSpPr>
        <p:spPr>
          <a:xfrm>
            <a:off x="9102169" y="4671217"/>
            <a:ext cx="79981" cy="214990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5DE5B3-D120-FA36-802B-6C8A8768EFDC}"/>
              </a:ext>
            </a:extLst>
          </p:cNvPr>
          <p:cNvSpPr/>
          <p:nvPr/>
        </p:nvSpPr>
        <p:spPr>
          <a:xfrm>
            <a:off x="9070695" y="4749375"/>
            <a:ext cx="102188" cy="1134958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97BE18-BF81-358B-B5F1-539AF1150F83}"/>
              </a:ext>
            </a:extLst>
          </p:cNvPr>
          <p:cNvSpPr/>
          <p:nvPr/>
        </p:nvSpPr>
        <p:spPr>
          <a:xfrm>
            <a:off x="8979779" y="4925220"/>
            <a:ext cx="122389" cy="955302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5BC2152-B79F-17CB-4D45-360F216FE91F}"/>
              </a:ext>
            </a:extLst>
          </p:cNvPr>
          <p:cNvSpPr/>
          <p:nvPr/>
        </p:nvSpPr>
        <p:spPr>
          <a:xfrm>
            <a:off x="8887190" y="4932112"/>
            <a:ext cx="112790" cy="819504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63377F3-4AAE-06AD-B34E-8FC389B3F641}"/>
              </a:ext>
            </a:extLst>
          </p:cNvPr>
          <p:cNvSpPr/>
          <p:nvPr/>
        </p:nvSpPr>
        <p:spPr>
          <a:xfrm>
            <a:off x="8834021" y="4932111"/>
            <a:ext cx="94971" cy="772869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7ABD329-009C-43B8-6737-ED262DDC0A0C}"/>
              </a:ext>
            </a:extLst>
          </p:cNvPr>
          <p:cNvSpPr/>
          <p:nvPr/>
        </p:nvSpPr>
        <p:spPr>
          <a:xfrm>
            <a:off x="8935155" y="5413652"/>
            <a:ext cx="92307" cy="380647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393D641-C39E-0D6E-AA31-9B4269710A86}"/>
              </a:ext>
            </a:extLst>
          </p:cNvPr>
          <p:cNvSpPr/>
          <p:nvPr/>
        </p:nvSpPr>
        <p:spPr>
          <a:xfrm>
            <a:off x="8783020" y="5261182"/>
            <a:ext cx="92307" cy="380647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68986C3-9510-A1AC-BA30-ECCAB00CC5EA}"/>
              </a:ext>
            </a:extLst>
          </p:cNvPr>
          <p:cNvSpPr/>
          <p:nvPr/>
        </p:nvSpPr>
        <p:spPr>
          <a:xfrm>
            <a:off x="8757053" y="5209520"/>
            <a:ext cx="92307" cy="380647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FF5D1D5-F2DD-B27F-7679-6DE0200DC946}"/>
              </a:ext>
            </a:extLst>
          </p:cNvPr>
          <p:cNvSpPr/>
          <p:nvPr/>
        </p:nvSpPr>
        <p:spPr>
          <a:xfrm>
            <a:off x="8802371" y="4958686"/>
            <a:ext cx="92307" cy="380647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852AA7-B619-5CA9-9B0B-F3528C54ED68}"/>
              </a:ext>
            </a:extLst>
          </p:cNvPr>
          <p:cNvSpPr/>
          <p:nvPr/>
        </p:nvSpPr>
        <p:spPr>
          <a:xfrm>
            <a:off x="8750310" y="5010563"/>
            <a:ext cx="92307" cy="380647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2A5638D-5293-8B36-8D14-31962A639609}"/>
              </a:ext>
            </a:extLst>
          </p:cNvPr>
          <p:cNvSpPr/>
          <p:nvPr/>
        </p:nvSpPr>
        <p:spPr>
          <a:xfrm>
            <a:off x="8709984" y="5040872"/>
            <a:ext cx="92307" cy="380647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B86CB60-3BF7-5170-87B6-17ECAD3BF8E8}"/>
              </a:ext>
            </a:extLst>
          </p:cNvPr>
          <p:cNvSpPr/>
          <p:nvPr/>
        </p:nvSpPr>
        <p:spPr>
          <a:xfrm>
            <a:off x="8683415" y="5137197"/>
            <a:ext cx="92307" cy="380647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7CD1D5B-69E9-D630-B50C-CA856A475CE7}"/>
              </a:ext>
            </a:extLst>
          </p:cNvPr>
          <p:cNvSpPr/>
          <p:nvPr/>
        </p:nvSpPr>
        <p:spPr>
          <a:xfrm>
            <a:off x="9810028" y="4633880"/>
            <a:ext cx="277367" cy="1159914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DD64697-BDB7-6013-7E76-7FB127BDDDA7}"/>
              </a:ext>
            </a:extLst>
          </p:cNvPr>
          <p:cNvSpPr/>
          <p:nvPr/>
        </p:nvSpPr>
        <p:spPr>
          <a:xfrm>
            <a:off x="9657428" y="3663987"/>
            <a:ext cx="277367" cy="1159914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A6DA7E9-5140-7562-0720-5F4EC8A710CF}"/>
              </a:ext>
            </a:extLst>
          </p:cNvPr>
          <p:cNvSpPr/>
          <p:nvPr/>
        </p:nvSpPr>
        <p:spPr>
          <a:xfrm>
            <a:off x="9824014" y="3870592"/>
            <a:ext cx="167664" cy="191640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046C8A5-5737-CBD7-569D-68F530E4C0A8}"/>
              </a:ext>
            </a:extLst>
          </p:cNvPr>
          <p:cNvSpPr/>
          <p:nvPr/>
        </p:nvSpPr>
        <p:spPr>
          <a:xfrm>
            <a:off x="9824014" y="4453066"/>
            <a:ext cx="167664" cy="191640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46025FC-18E4-A05D-C4E3-FEA2B901073F}"/>
              </a:ext>
            </a:extLst>
          </p:cNvPr>
          <p:cNvSpPr/>
          <p:nvPr/>
        </p:nvSpPr>
        <p:spPr>
          <a:xfrm>
            <a:off x="10082712" y="4789889"/>
            <a:ext cx="167664" cy="191640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055762-A7EE-CDE9-5B04-9B1E5CA20AC2}"/>
              </a:ext>
            </a:extLst>
          </p:cNvPr>
          <p:cNvSpPr/>
          <p:nvPr/>
        </p:nvSpPr>
        <p:spPr>
          <a:xfrm>
            <a:off x="10061711" y="4968838"/>
            <a:ext cx="167664" cy="191640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989BBD1-522D-67F2-D24E-EE59D90E2F6B}"/>
              </a:ext>
            </a:extLst>
          </p:cNvPr>
          <p:cNvSpPr/>
          <p:nvPr/>
        </p:nvSpPr>
        <p:spPr>
          <a:xfrm>
            <a:off x="10020943" y="5136577"/>
            <a:ext cx="167664" cy="191640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2656824-A6DE-F2EE-B8D0-A5EAC3C1A012}"/>
              </a:ext>
            </a:extLst>
          </p:cNvPr>
          <p:cNvSpPr/>
          <p:nvPr/>
        </p:nvSpPr>
        <p:spPr>
          <a:xfrm>
            <a:off x="10148878" y="5018426"/>
            <a:ext cx="167664" cy="191640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9AA01D-84D5-78CE-01D4-C1993DD9B21E}"/>
              </a:ext>
            </a:extLst>
          </p:cNvPr>
          <p:cNvSpPr/>
          <p:nvPr/>
        </p:nvSpPr>
        <p:spPr>
          <a:xfrm>
            <a:off x="10099149" y="4861068"/>
            <a:ext cx="167664" cy="191640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214698D-BD0E-6F01-682C-3CFA99C5C423}"/>
              </a:ext>
            </a:extLst>
          </p:cNvPr>
          <p:cNvSpPr/>
          <p:nvPr/>
        </p:nvSpPr>
        <p:spPr>
          <a:xfrm>
            <a:off x="9818720" y="4685915"/>
            <a:ext cx="315514" cy="191640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3C02E78-B931-545E-D8E4-9232700D3E0C}"/>
              </a:ext>
            </a:extLst>
          </p:cNvPr>
          <p:cNvSpPr/>
          <p:nvPr/>
        </p:nvSpPr>
        <p:spPr>
          <a:xfrm>
            <a:off x="12008836" y="4301720"/>
            <a:ext cx="277367" cy="1159914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7642541-4287-43C4-B454-2BF80C9DA569}"/>
              </a:ext>
            </a:extLst>
          </p:cNvPr>
          <p:cNvSpPr/>
          <p:nvPr/>
        </p:nvSpPr>
        <p:spPr>
          <a:xfrm>
            <a:off x="12081183" y="5327954"/>
            <a:ext cx="277367" cy="442113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DC70F09-E1B8-7FE3-EB56-97E8D498A3D1}"/>
              </a:ext>
            </a:extLst>
          </p:cNvPr>
          <p:cNvSpPr/>
          <p:nvPr/>
        </p:nvSpPr>
        <p:spPr>
          <a:xfrm>
            <a:off x="12017407" y="5240577"/>
            <a:ext cx="277367" cy="442113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E04D40F-048D-7BBC-0BB3-FAB93072AC8E}"/>
              </a:ext>
            </a:extLst>
          </p:cNvPr>
          <p:cNvSpPr/>
          <p:nvPr/>
        </p:nvSpPr>
        <p:spPr>
          <a:xfrm>
            <a:off x="11971628" y="5187520"/>
            <a:ext cx="277367" cy="442113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9996B8C-1F74-20E4-67B3-A0BCAC8CCCFF}"/>
              </a:ext>
            </a:extLst>
          </p:cNvPr>
          <p:cNvSpPr/>
          <p:nvPr/>
        </p:nvSpPr>
        <p:spPr>
          <a:xfrm>
            <a:off x="11970920" y="4486168"/>
            <a:ext cx="277367" cy="1181042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81F3ABD-71C8-23E7-9567-B0FF6235E082}"/>
              </a:ext>
            </a:extLst>
          </p:cNvPr>
          <p:cNvSpPr/>
          <p:nvPr/>
        </p:nvSpPr>
        <p:spPr>
          <a:xfrm>
            <a:off x="11928705" y="4979291"/>
            <a:ext cx="277367" cy="442113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C166D16-5602-18DF-AA2A-CE469ED5248C}"/>
              </a:ext>
            </a:extLst>
          </p:cNvPr>
          <p:cNvSpPr/>
          <p:nvPr/>
        </p:nvSpPr>
        <p:spPr>
          <a:xfrm>
            <a:off x="11896148" y="5082079"/>
            <a:ext cx="277367" cy="442113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E1F0196-3D5B-2768-1ED5-7AAB4507033E}"/>
              </a:ext>
            </a:extLst>
          </p:cNvPr>
          <p:cNvSpPr/>
          <p:nvPr/>
        </p:nvSpPr>
        <p:spPr>
          <a:xfrm>
            <a:off x="11929896" y="5175894"/>
            <a:ext cx="277367" cy="442113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7BF9CF0-4CC4-5DCF-32B8-A3DCE5F2D718}"/>
              </a:ext>
            </a:extLst>
          </p:cNvPr>
          <p:cNvSpPr/>
          <p:nvPr/>
        </p:nvSpPr>
        <p:spPr>
          <a:xfrm>
            <a:off x="11886490" y="5394885"/>
            <a:ext cx="158546" cy="199912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B23B23D-6C03-F621-EC76-E7049FF24B59}"/>
              </a:ext>
            </a:extLst>
          </p:cNvPr>
          <p:cNvSpPr/>
          <p:nvPr/>
        </p:nvSpPr>
        <p:spPr>
          <a:xfrm>
            <a:off x="11764614" y="5314258"/>
            <a:ext cx="158546" cy="199912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F0664E2-41B9-8267-27FF-94B0784DE7E3}"/>
              </a:ext>
            </a:extLst>
          </p:cNvPr>
          <p:cNvSpPr/>
          <p:nvPr/>
        </p:nvSpPr>
        <p:spPr>
          <a:xfrm>
            <a:off x="11993301" y="5492988"/>
            <a:ext cx="158546" cy="199912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3F61BF-78F0-110E-B9BF-A8E626C9E7A1}"/>
              </a:ext>
            </a:extLst>
          </p:cNvPr>
          <p:cNvSpPr/>
          <p:nvPr/>
        </p:nvSpPr>
        <p:spPr>
          <a:xfrm>
            <a:off x="11806829" y="5270315"/>
            <a:ext cx="158546" cy="199912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D09099-7CA3-0C27-2642-47D5A1873DF2}"/>
              </a:ext>
            </a:extLst>
          </p:cNvPr>
          <p:cNvSpPr/>
          <p:nvPr/>
        </p:nvSpPr>
        <p:spPr>
          <a:xfrm>
            <a:off x="11844285" y="5190288"/>
            <a:ext cx="158546" cy="199912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C5BD7B5-08B2-7032-BFC6-36CB2DB58F24}"/>
              </a:ext>
            </a:extLst>
          </p:cNvPr>
          <p:cNvSpPr/>
          <p:nvPr/>
        </p:nvSpPr>
        <p:spPr>
          <a:xfrm>
            <a:off x="11943297" y="4866156"/>
            <a:ext cx="158546" cy="199912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72051A9-B907-7979-FE59-C23CCDAA79A0}"/>
              </a:ext>
            </a:extLst>
          </p:cNvPr>
          <p:cNvSpPr/>
          <p:nvPr/>
        </p:nvSpPr>
        <p:spPr>
          <a:xfrm>
            <a:off x="11816261" y="5342193"/>
            <a:ext cx="158546" cy="199912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332EE9-E853-B2D9-7DF1-0A784EB04DF9}"/>
              </a:ext>
            </a:extLst>
          </p:cNvPr>
          <p:cNvSpPr/>
          <p:nvPr/>
        </p:nvSpPr>
        <p:spPr>
          <a:xfrm>
            <a:off x="12026454" y="5506319"/>
            <a:ext cx="158546" cy="199912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5AD6AC0-FC7F-C4F0-3BE9-155780808882}"/>
              </a:ext>
            </a:extLst>
          </p:cNvPr>
          <p:cNvSpPr/>
          <p:nvPr/>
        </p:nvSpPr>
        <p:spPr>
          <a:xfrm>
            <a:off x="12053335" y="5517343"/>
            <a:ext cx="158546" cy="199912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6A5900C-612F-943B-E02F-13BE9ED24D05}"/>
              </a:ext>
            </a:extLst>
          </p:cNvPr>
          <p:cNvSpPr/>
          <p:nvPr/>
        </p:nvSpPr>
        <p:spPr>
          <a:xfrm>
            <a:off x="12124410" y="5594452"/>
            <a:ext cx="158546" cy="199912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0FD7788-BF73-3AC1-9D90-E5496B6EDB7F}"/>
              </a:ext>
            </a:extLst>
          </p:cNvPr>
          <p:cNvSpPr/>
          <p:nvPr/>
        </p:nvSpPr>
        <p:spPr>
          <a:xfrm>
            <a:off x="11713002" y="5390200"/>
            <a:ext cx="61270" cy="71434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7F46B0C-1EA1-FB1D-0209-1773F6B584CE}"/>
              </a:ext>
            </a:extLst>
          </p:cNvPr>
          <p:cNvSpPr/>
          <p:nvPr/>
        </p:nvSpPr>
        <p:spPr>
          <a:xfrm>
            <a:off x="11759180" y="5334554"/>
            <a:ext cx="61270" cy="71434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6077E7-0A66-CD73-14C2-A8C57959B3BF}"/>
              </a:ext>
            </a:extLst>
          </p:cNvPr>
          <p:cNvSpPr/>
          <p:nvPr/>
        </p:nvSpPr>
        <p:spPr>
          <a:xfrm>
            <a:off x="11737681" y="5361233"/>
            <a:ext cx="61270" cy="71434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2D7A891-FA89-F4E7-95D8-FFBD7B285D68}"/>
              </a:ext>
            </a:extLst>
          </p:cNvPr>
          <p:cNvSpPr/>
          <p:nvPr/>
        </p:nvSpPr>
        <p:spPr>
          <a:xfrm>
            <a:off x="11729945" y="5408582"/>
            <a:ext cx="61270" cy="71434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66051AC-ED96-8094-B348-B3ED91E31722}"/>
              </a:ext>
            </a:extLst>
          </p:cNvPr>
          <p:cNvSpPr/>
          <p:nvPr/>
        </p:nvSpPr>
        <p:spPr>
          <a:xfrm>
            <a:off x="11689837" y="5404627"/>
            <a:ext cx="71450" cy="45719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F13D41B-A8FF-3021-7A1C-999D9EDB65F5}"/>
              </a:ext>
            </a:extLst>
          </p:cNvPr>
          <p:cNvSpPr/>
          <p:nvPr/>
        </p:nvSpPr>
        <p:spPr>
          <a:xfrm>
            <a:off x="11861301" y="5525441"/>
            <a:ext cx="71450" cy="45719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7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31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Alte Haas Grotesk</vt:lpstr>
      <vt:lpstr>Arial</vt:lpstr>
      <vt:lpstr>Calibri</vt:lpstr>
      <vt:lpstr>Calibri Light</vt:lpstr>
      <vt:lpstr>Office Theme</vt:lpstr>
      <vt:lpstr>Do Distributed Systems they said   It'll be fun  they said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Thomas Pierrain</cp:lastModifiedBy>
  <cp:revision>22</cp:revision>
  <dcterms:created xsi:type="dcterms:W3CDTF">2021-05-08T13:01:55Z</dcterms:created>
  <dcterms:modified xsi:type="dcterms:W3CDTF">2022-05-15T14:51:57Z</dcterms:modified>
</cp:coreProperties>
</file>