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6E4"/>
    <a:srgbClr val="F01F40"/>
    <a:srgbClr val="AAC0F0"/>
    <a:srgbClr val="687DAE"/>
    <a:srgbClr val="BECFF4"/>
    <a:srgbClr val="8DA9EB"/>
    <a:srgbClr val="6D82B6"/>
    <a:srgbClr val="919191"/>
    <a:srgbClr val="9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1" autoAdjust="0"/>
    <p:restoredTop sz="96283" autoAdjust="0"/>
  </p:normalViewPr>
  <p:slideViewPr>
    <p:cSldViewPr snapToGrid="0">
      <p:cViewPr>
        <p:scale>
          <a:sx n="127" d="100"/>
          <a:sy n="127" d="100"/>
        </p:scale>
        <p:origin x="1408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6C30-5932-4DE9-86BA-DD5F5882A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baseline="0">
                <a:solidFill>
                  <a:srgbClr val="D9C6E4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93E2A-F2FE-4BB8-B49A-9C573B241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cap="all" baseline="0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64AB-FF65-4A53-9088-58E59965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BD7E9-121D-4675-8373-183C32EB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CB9E-B2BD-4DC8-8C5A-F70A333C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15569-96E1-5825-96B8-B21D8DA8B99E}"/>
              </a:ext>
            </a:extLst>
          </p:cNvPr>
          <p:cNvSpPr/>
          <p:nvPr userDrawn="1"/>
        </p:nvSpPr>
        <p:spPr>
          <a:xfrm>
            <a:off x="-424543" y="-261257"/>
            <a:ext cx="13128171" cy="73478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3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2CCD-8D2D-49E8-B7A3-C6D1FA0D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2BC71-1EF4-437D-8B2A-B88E4606A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61256-2FC0-4380-A13B-53FBA440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F6E07-1372-4248-B35D-694CA0BE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6884C-9224-44D7-8B08-1125D911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4AE00-DB79-46EF-9957-6444CFA08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9DD1C-26E9-4428-8119-9C63C5F26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B0D6-A97F-4AF9-B47F-2AD3BCF7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F69D5-00F6-4C72-B9B8-A714DF42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4F6F7-7C6E-4C2F-A1BE-C68C88C5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09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5D0A-9A21-46BA-800C-424872F6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1" y="136525"/>
            <a:ext cx="12192000" cy="5863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9529A-FEAE-461B-8937-100808C1E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1D574-7839-4BA8-B40A-DFF20197E21F}"/>
              </a:ext>
            </a:extLst>
          </p:cNvPr>
          <p:cNvSpPr/>
          <p:nvPr userDrawn="1"/>
        </p:nvSpPr>
        <p:spPr>
          <a:xfrm>
            <a:off x="-140119" y="-141513"/>
            <a:ext cx="12924367" cy="1123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CF85C-3352-4661-80EE-569D06CEFB3A}"/>
              </a:ext>
            </a:extLst>
          </p:cNvPr>
          <p:cNvSpPr/>
          <p:nvPr userDrawn="1"/>
        </p:nvSpPr>
        <p:spPr>
          <a:xfrm>
            <a:off x="-248069" y="5884333"/>
            <a:ext cx="12924367" cy="1123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94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C05B-DFB8-4EA4-9E76-1BB1C2E0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89F1B-0550-435C-B259-EE1C1A37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12C2-17E7-45DF-BFED-5FE88269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90AE2-AE01-43ED-9CFF-0EA4F6B9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8794-355B-41FC-BC58-138E6B70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00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76E4-E886-4FEB-9B2B-25386FE1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21E0-0096-46C2-A3B3-11DC9746A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70444-0258-428C-BB3E-3B937EFF8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133F2-A60A-4F00-95D1-4642D567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5C164-72CC-406E-AF0B-69E57334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CC5D4-CD2E-4A5A-B611-8D99605E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41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DE6-6E98-49A3-AEC8-B5797BA4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90358-4FBC-4471-87A0-AF6CEBFD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6E2FA-BB1A-4BFE-BFA4-16125D4DA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EE81-81CB-4DF6-9B29-395882EA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9C9B3-BADD-4EBE-8141-4DFFD3836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52E88-C890-493A-8751-54F22600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3944C-B119-4F6A-AA35-A7E30287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8E745-960F-4AEC-813C-5AF0D58E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26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433D-E1DC-4D37-8918-6DC840F1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E817C-63EC-48E9-891D-78FD694E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B6C88-A5CB-4E9E-9DE9-191672F6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88A7C-DC83-47B3-92A1-4A525136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44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8883EA-13B8-4A95-A498-206946DD54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419917" y="-1455476"/>
            <a:ext cx="12758430" cy="956400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FC921-E3E3-4AD3-BBD6-2AAA962A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7052B-9A10-4B72-8EDD-64E770CD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50DAE-D0EC-440E-8E4C-C5D46788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90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1447-347F-4A26-B53D-EA76391E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7794-BE8A-431D-9B4D-CF8C115F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6AA72-7C98-4448-9010-B7A81524D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FD255-2BFA-4CDE-9C32-703C0F9C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6519-ED6D-494F-801E-93B3CFBF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C2DDF-138D-412C-8EE2-2965907E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33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26F7-263E-45EA-BC2B-4F064721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E3363-D5A6-491C-BD2F-985DDBA97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9CA23-5156-428E-866C-8EA1CBE1E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183D5-3123-4F82-9A89-0869A9FF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0ADAB-52AB-4782-8AF3-FF15A7F8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39294-2609-4CB1-8D27-6DB18283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85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432BA7-C052-4316-B048-532AB0082A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21052" r="-817" b="6644"/>
          <a:stretch/>
        </p:blipFill>
        <p:spPr>
          <a:xfrm flipV="1">
            <a:off x="-82970" y="-2"/>
            <a:ext cx="12662319" cy="691515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92AFC-13BE-4BF8-BE6A-D7CD9E4D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88D3-071C-4015-8E1F-E30E61780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9B4C-D6E4-4205-94A4-8E857D7B3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A562-6DB8-4662-856E-2FDB2EBEA723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ACDDD-DA2C-43E1-B03F-A0DCE9FC8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37E1-2347-41B1-8D8A-DFEDF1126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7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2">
            <a:extLst>
              <a:ext uri="{FF2B5EF4-FFF2-40B4-BE49-F238E27FC236}">
                <a16:creationId xmlns:a16="http://schemas.microsoft.com/office/drawing/2014/main" id="{9F974E7E-C6D7-63C9-DB4A-41822D1EF58D}"/>
              </a:ext>
            </a:extLst>
          </p:cNvPr>
          <p:cNvSpPr/>
          <p:nvPr/>
        </p:nvSpPr>
        <p:spPr>
          <a:xfrm>
            <a:off x="-882884" y="5075885"/>
            <a:ext cx="8005697" cy="1811369"/>
          </a:xfrm>
          <a:custGeom>
            <a:avLst/>
            <a:gdLst>
              <a:gd name="connsiteX0" fmla="*/ 0 w 8005697"/>
              <a:gd name="connsiteY0" fmla="*/ 0 h 973667"/>
              <a:gd name="connsiteX1" fmla="*/ 8005697 w 8005697"/>
              <a:gd name="connsiteY1" fmla="*/ 0 h 973667"/>
              <a:gd name="connsiteX2" fmla="*/ 7797848 w 8005697"/>
              <a:gd name="connsiteY2" fmla="*/ 973667 h 973667"/>
              <a:gd name="connsiteX3" fmla="*/ 0 w 8005697"/>
              <a:gd name="connsiteY3" fmla="*/ 973667 h 97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5697" h="973667">
                <a:moveTo>
                  <a:pt x="0" y="0"/>
                </a:moveTo>
                <a:lnTo>
                  <a:pt x="8005697" y="0"/>
                </a:lnTo>
                <a:lnTo>
                  <a:pt x="7797848" y="973667"/>
                </a:lnTo>
                <a:lnTo>
                  <a:pt x="0" y="9736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5859F-50FC-5A41-4CF2-7D04A1715BFF}"/>
              </a:ext>
            </a:extLst>
          </p:cNvPr>
          <p:cNvSpPr/>
          <p:nvPr/>
        </p:nvSpPr>
        <p:spPr>
          <a:xfrm>
            <a:off x="-1585000" y="1838144"/>
            <a:ext cx="6905811" cy="53675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D4497C-96EE-1860-7924-CDD6B316C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50"/>
          <a:stretch/>
        </p:blipFill>
        <p:spPr>
          <a:xfrm>
            <a:off x="5300142" y="1838144"/>
            <a:ext cx="7813395" cy="5367600"/>
          </a:xfrm>
          <a:prstGeom prst="rect">
            <a:avLst/>
          </a:prstGeom>
          <a:ln w="1270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DB341A-4D78-AA4E-D719-FE66D60D4F54}"/>
              </a:ext>
            </a:extLst>
          </p:cNvPr>
          <p:cNvSpPr/>
          <p:nvPr/>
        </p:nvSpPr>
        <p:spPr>
          <a:xfrm>
            <a:off x="-457200" y="-857250"/>
            <a:ext cx="13570736" cy="26393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FADA3D1F-9E01-D900-7CC6-AAB4CFBD2BCE}"/>
              </a:ext>
            </a:extLst>
          </p:cNvPr>
          <p:cNvGrpSpPr/>
          <p:nvPr/>
        </p:nvGrpSpPr>
        <p:grpSpPr>
          <a:xfrm>
            <a:off x="365767" y="701780"/>
            <a:ext cx="791824" cy="1025919"/>
            <a:chOff x="105597" y="3309717"/>
            <a:chExt cx="1142508" cy="1480280"/>
          </a:xfrm>
        </p:grpSpPr>
        <p:grpSp>
          <p:nvGrpSpPr>
            <p:cNvPr id="10" name="Group 29">
              <a:extLst>
                <a:ext uri="{FF2B5EF4-FFF2-40B4-BE49-F238E27FC236}">
                  <a16:creationId xmlns:a16="http://schemas.microsoft.com/office/drawing/2014/main" id="{9F1466F5-47A0-1F2F-7387-1B2168554E04}"/>
                </a:ext>
              </a:extLst>
            </p:cNvPr>
            <p:cNvGrpSpPr/>
            <p:nvPr/>
          </p:nvGrpSpPr>
          <p:grpSpPr>
            <a:xfrm>
              <a:off x="105597" y="3309717"/>
              <a:ext cx="1142508" cy="1480280"/>
              <a:chOff x="10242" y="-459922"/>
              <a:chExt cx="1142508" cy="1480280"/>
            </a:xfrm>
          </p:grpSpPr>
          <p:sp>
            <p:nvSpPr>
              <p:cNvPr id="11" name="TextBox 15">
                <a:extLst>
                  <a:ext uri="{FF2B5EF4-FFF2-40B4-BE49-F238E27FC236}">
                    <a16:creationId xmlns:a16="http://schemas.microsoft.com/office/drawing/2014/main" id="{72C1CB94-6C6C-22F1-C1FA-C3188717C760}"/>
                  </a:ext>
                </a:extLst>
              </p:cNvPr>
              <p:cNvSpPr txBox="1"/>
              <p:nvPr/>
            </p:nvSpPr>
            <p:spPr>
              <a:xfrm>
                <a:off x="10242" y="638843"/>
                <a:ext cx="114250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1" dirty="0">
                    <a:solidFill>
                      <a:srgbClr val="D9C6E4"/>
                    </a:solidFill>
                    <a:latin typeface="Alte Haas Grotesk" panose="02000503000000020004" pitchFamily="2" charset="0"/>
                  </a:rPr>
                  <a:t>#</a:t>
                </a:r>
                <a:r>
                  <a:rPr lang="fr-FR" sz="1100" b="1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DDD</a:t>
                </a:r>
                <a:r>
                  <a:rPr lang="fr-FR" sz="1100" b="1" dirty="0">
                    <a:solidFill>
                      <a:srgbClr val="D9C6E4"/>
                    </a:solidFill>
                    <a:latin typeface="Alte Haas Grotesk" panose="02000503000000020004" pitchFamily="2" charset="0"/>
                  </a:rPr>
                  <a:t>FR</a:t>
                </a:r>
              </a:p>
            </p:txBody>
          </p:sp>
          <p:grpSp>
            <p:nvGrpSpPr>
              <p:cNvPr id="12" name="Group 26">
                <a:extLst>
                  <a:ext uri="{FF2B5EF4-FFF2-40B4-BE49-F238E27FC236}">
                    <a16:creationId xmlns:a16="http://schemas.microsoft.com/office/drawing/2014/main" id="{ABDE7040-0862-C4A5-7D3A-871EACF6936B}"/>
                  </a:ext>
                </a:extLst>
              </p:cNvPr>
              <p:cNvGrpSpPr/>
              <p:nvPr/>
            </p:nvGrpSpPr>
            <p:grpSpPr>
              <a:xfrm>
                <a:off x="10242" y="-459922"/>
                <a:ext cx="1065659" cy="1089406"/>
                <a:chOff x="-107919" y="-459922"/>
                <a:chExt cx="1065659" cy="1089406"/>
              </a:xfrm>
            </p:grpSpPr>
            <p:pic>
              <p:nvPicPr>
                <p:cNvPr id="13" name="Picture 14">
                  <a:extLst>
                    <a:ext uri="{FF2B5EF4-FFF2-40B4-BE49-F238E27FC236}">
                      <a16:creationId xmlns:a16="http://schemas.microsoft.com/office/drawing/2014/main" id="{D668EDFC-7863-D48E-07A3-B90FC7AAA7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81" r="93544" b="91505"/>
                <a:stretch/>
              </p:blipFill>
              <p:spPr>
                <a:xfrm>
                  <a:off x="-107919" y="-459922"/>
                  <a:ext cx="1065659" cy="1089406"/>
                </a:xfrm>
                <a:prstGeom prst="rect">
                  <a:avLst/>
                </a:prstGeom>
              </p:spPr>
            </p:pic>
            <p:sp>
              <p:nvSpPr>
                <p:cNvPr id="14" name="Oval 25">
                  <a:extLst>
                    <a:ext uri="{FF2B5EF4-FFF2-40B4-BE49-F238E27FC236}">
                      <a16:creationId xmlns:a16="http://schemas.microsoft.com/office/drawing/2014/main" id="{D98091E0-1C0B-D617-61B5-0810B4E36443}"/>
                    </a:ext>
                  </a:extLst>
                </p:cNvPr>
                <p:cNvSpPr/>
                <p:nvPr/>
              </p:nvSpPr>
              <p:spPr>
                <a:xfrm>
                  <a:off x="660766" y="137583"/>
                  <a:ext cx="62366" cy="623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816804-9075-C255-9B51-80C0987F7849}"/>
                </a:ext>
              </a:extLst>
            </p:cNvPr>
            <p:cNvSpPr/>
            <p:nvPr/>
          </p:nvSpPr>
          <p:spPr>
            <a:xfrm>
              <a:off x="1129324" y="3724032"/>
              <a:ext cx="49748" cy="10941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0F2E839C-2936-DB3E-9EBD-E4EFCB77632F}"/>
              </a:ext>
            </a:extLst>
          </p:cNvPr>
          <p:cNvSpPr txBox="1">
            <a:spLocks/>
          </p:cNvSpPr>
          <p:nvPr/>
        </p:nvSpPr>
        <p:spPr>
          <a:xfrm>
            <a:off x="1598012" y="691331"/>
            <a:ext cx="7148345" cy="923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Model </a:t>
            </a:r>
            <a:r>
              <a:rPr lang="en-US" sz="6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mitosis</a:t>
            </a:r>
            <a:endParaRPr lang="fr-FR" sz="6600" b="1" cap="all" dirty="0">
              <a:solidFill>
                <a:schemeClr val="bg1"/>
              </a:solidFill>
              <a:latin typeface="Alte Haas Grotesk" panose="02000503000000020004" pitchFamily="2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2770331-1148-DF33-127A-07503E280D62}"/>
              </a:ext>
            </a:extLst>
          </p:cNvPr>
          <p:cNvSpPr txBox="1"/>
          <p:nvPr/>
        </p:nvSpPr>
        <p:spPr>
          <a:xfrm>
            <a:off x="8764834" y="840633"/>
            <a:ext cx="327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D9C6E4"/>
                </a:solidFill>
                <a:latin typeface="Alte Haas Grotesk" panose="02000503000000020004" pitchFamily="2" charset="0"/>
              </a:rPr>
              <a:t>3 dynamic patterns to deal with model tensions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1FE1D54-C1F2-8E33-AD2B-709EA97023AB}"/>
              </a:ext>
            </a:extLst>
          </p:cNvPr>
          <p:cNvGrpSpPr/>
          <p:nvPr/>
        </p:nvGrpSpPr>
        <p:grpSpPr>
          <a:xfrm>
            <a:off x="1043260" y="1931634"/>
            <a:ext cx="3628406" cy="1246578"/>
            <a:chOff x="1043260" y="2245964"/>
            <a:chExt cx="3628406" cy="1246578"/>
          </a:xfrm>
        </p:grpSpPr>
        <p:sp>
          <p:nvSpPr>
            <p:cNvPr id="46" name="TextBox 20">
              <a:extLst>
                <a:ext uri="{FF2B5EF4-FFF2-40B4-BE49-F238E27FC236}">
                  <a16:creationId xmlns:a16="http://schemas.microsoft.com/office/drawing/2014/main" id="{454877AA-08A8-CCEF-64EE-19947631EC6D}"/>
                </a:ext>
              </a:extLst>
            </p:cNvPr>
            <p:cNvSpPr txBox="1"/>
            <p:nvPr/>
          </p:nvSpPr>
          <p:spPr>
            <a:xfrm>
              <a:off x="1043260" y="2245964"/>
              <a:ext cx="3628406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2800" b="1" cap="all" dirty="0" err="1">
                  <a:solidFill>
                    <a:srgbClr val="D9C6E4"/>
                  </a:solidFill>
                  <a:latin typeface="Alte Haas Grotesk" panose="02000503000000020004" pitchFamily="2" charset="0"/>
                </a:rPr>
                <a:t>Josian</a:t>
              </a:r>
              <a:r>
                <a:rPr lang="en-GB" sz="2800" b="1" cap="all" dirty="0">
                  <a:solidFill>
                    <a:srgbClr val="D9C6E4"/>
                  </a:solidFill>
                  <a:latin typeface="Alte Haas Grotesk" panose="02000503000000020004" pitchFamily="2" charset="0"/>
                </a:rPr>
                <a:t> Chevalier  </a:t>
              </a:r>
            </a:p>
            <a:p>
              <a:pPr algn="r"/>
              <a:r>
                <a:rPr lang="en-GB" sz="2800" b="1" cap="all" dirty="0">
                  <a:solidFill>
                    <a:srgbClr val="D9C6E4"/>
                  </a:solidFill>
                  <a:latin typeface="Alte Haas Grotesk" panose="02000503000000020004" pitchFamily="2" charset="0"/>
                </a:rPr>
                <a:t>Julien</a:t>
              </a:r>
              <a:r>
                <a:rPr lang="en-GB" sz="2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 </a:t>
              </a:r>
              <a:r>
                <a:rPr lang="en-GB" sz="2800" b="1" cap="all" dirty="0" err="1">
                  <a:solidFill>
                    <a:srgbClr val="D9C6E4"/>
                  </a:solidFill>
                  <a:latin typeface="Alte Haas Grotesk" panose="02000503000000020004" pitchFamily="2" charset="0"/>
                </a:rPr>
                <a:t>Topçu</a:t>
              </a:r>
              <a:endParaRPr lang="en-GB" sz="2800" b="1" cap="all" dirty="0">
                <a:solidFill>
                  <a:srgbClr val="D9C6E4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48" name="TextBox 13">
              <a:extLst>
                <a:ext uri="{FF2B5EF4-FFF2-40B4-BE49-F238E27FC236}">
                  <a16:creationId xmlns:a16="http://schemas.microsoft.com/office/drawing/2014/main" id="{79A4294D-A368-3ACA-106E-A79B158101DB}"/>
                </a:ext>
              </a:extLst>
            </p:cNvPr>
            <p:cNvSpPr txBox="1"/>
            <p:nvPr/>
          </p:nvSpPr>
          <p:spPr>
            <a:xfrm>
              <a:off x="3677696" y="3184765"/>
              <a:ext cx="88813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fr-FR" sz="1400" b="1" cap="all" dirty="0" err="1">
                  <a:solidFill>
                    <a:schemeClr val="bg1"/>
                  </a:solidFill>
                  <a:latin typeface="Alte Haas Grotesk" panose="02000503000000020004" pitchFamily="2" charset="0"/>
                </a:rPr>
                <a:t>Shodo</a:t>
              </a:r>
              <a:endParaRPr lang="fr-FR" sz="1400" b="1" cap="all" baseline="30000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</p:grpSp>
      <p:cxnSp>
        <p:nvCxnSpPr>
          <p:cNvPr id="55" name="Straight Connector 19">
            <a:extLst>
              <a:ext uri="{FF2B5EF4-FFF2-40B4-BE49-F238E27FC236}">
                <a16:creationId xmlns:a16="http://schemas.microsoft.com/office/drawing/2014/main" id="{63F62460-582F-7C88-7DA5-309CD9558B38}"/>
              </a:ext>
            </a:extLst>
          </p:cNvPr>
          <p:cNvCxnSpPr>
            <a:cxnSpLocks/>
          </p:cNvCxnSpPr>
          <p:nvPr/>
        </p:nvCxnSpPr>
        <p:spPr>
          <a:xfrm flipV="1">
            <a:off x="4126581" y="3500675"/>
            <a:ext cx="0" cy="3305679"/>
          </a:xfrm>
          <a:prstGeom prst="line">
            <a:avLst/>
          </a:prstGeom>
          <a:ln w="12700">
            <a:solidFill>
              <a:srgbClr val="F01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230BE17-1B5D-C0C4-9F59-20F569FEEF1B}"/>
              </a:ext>
            </a:extLst>
          </p:cNvPr>
          <p:cNvGrpSpPr/>
          <p:nvPr/>
        </p:nvGrpSpPr>
        <p:grpSpPr>
          <a:xfrm>
            <a:off x="3421453" y="5589228"/>
            <a:ext cx="1410262" cy="1008307"/>
            <a:chOff x="3431500" y="5830388"/>
            <a:chExt cx="1410262" cy="1008307"/>
          </a:xfrm>
        </p:grpSpPr>
        <p:pic>
          <p:nvPicPr>
            <p:cNvPr id="11266" name="Picture 2" descr="Payfit, la gestion de paie en ligne - Pilot'in">
              <a:extLst>
                <a:ext uri="{FF2B5EF4-FFF2-40B4-BE49-F238E27FC236}">
                  <a16:creationId xmlns:a16="http://schemas.microsoft.com/office/drawing/2014/main" id="{450172E2-742E-9D02-3D30-D2F4E057B4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0F6CDB"/>
                </a:clrFrom>
                <a:clrTo>
                  <a:srgbClr val="0F6CD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593" b="28313"/>
            <a:stretch/>
          </p:blipFill>
          <p:spPr bwMode="auto">
            <a:xfrm>
              <a:off x="3431500" y="5830388"/>
              <a:ext cx="1410262" cy="443219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4" name="TextBox 20">
              <a:extLst>
                <a:ext uri="{FF2B5EF4-FFF2-40B4-BE49-F238E27FC236}">
                  <a16:creationId xmlns:a16="http://schemas.microsoft.com/office/drawing/2014/main" id="{1C3899E9-8BCD-B0B2-A71A-56F295EB5D8B}"/>
                </a:ext>
              </a:extLst>
            </p:cNvPr>
            <p:cNvSpPr txBox="1"/>
            <p:nvPr/>
          </p:nvSpPr>
          <p:spPr>
            <a:xfrm>
              <a:off x="3431505" y="6238531"/>
              <a:ext cx="1410252" cy="60016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1 Rue de Saint-</a:t>
              </a:r>
              <a:r>
                <a:rPr lang="en-GB" sz="1100" b="1" cap="all" dirty="0" err="1">
                  <a:solidFill>
                    <a:schemeClr val="bg1"/>
                  </a:solidFill>
                  <a:latin typeface="Alte Haas Grotesk" panose="02000503000000020004" pitchFamily="2" charset="0"/>
                </a:rPr>
                <a:t>Pétersbourg</a:t>
              </a:r>
              <a:r>
                <a:rPr lang="en-GB" sz="11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 75008 Paris</a:t>
              </a: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</p:grpSp>
      <p:sp>
        <p:nvSpPr>
          <p:cNvPr id="9" name="TextBox 20">
            <a:extLst>
              <a:ext uri="{FF2B5EF4-FFF2-40B4-BE49-F238E27FC236}">
                <a16:creationId xmlns:a16="http://schemas.microsoft.com/office/drawing/2014/main" id="{A2395357-E729-40CA-0597-7FB5DD40A6D9}"/>
              </a:ext>
            </a:extLst>
          </p:cNvPr>
          <p:cNvSpPr txBox="1"/>
          <p:nvPr/>
        </p:nvSpPr>
        <p:spPr>
          <a:xfrm>
            <a:off x="3309012" y="3764612"/>
            <a:ext cx="164007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Tuesday</a:t>
            </a:r>
            <a:r>
              <a:rPr lang="en-GB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 </a:t>
            </a:r>
            <a:r>
              <a:rPr lang="en-GB" sz="16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October</a:t>
            </a:r>
            <a:br>
              <a:rPr lang="en-GB" sz="16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</a:br>
            <a:r>
              <a:rPr lang="en-GB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 17</a:t>
            </a:r>
            <a:r>
              <a:rPr lang="en-GB" b="1" cap="all" baseline="30000" dirty="0">
                <a:solidFill>
                  <a:srgbClr val="D9C6E4"/>
                </a:solidFill>
                <a:latin typeface="Alte Haas Grotesk" panose="02000503000000020004" pitchFamily="2" charset="0"/>
              </a:rPr>
              <a:t>th</a:t>
            </a:r>
            <a:r>
              <a:rPr lang="en-GB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 2023</a:t>
            </a:r>
            <a:br>
              <a:rPr lang="en-GB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</a:br>
            <a:r>
              <a:rPr lang="en-GB" sz="28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19h15</a:t>
            </a:r>
            <a:endParaRPr lang="en-GB" b="1" cap="all" dirty="0">
              <a:solidFill>
                <a:srgbClr val="D9C6E4"/>
              </a:solidFill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9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31</Words>
  <Application>Microsoft Macintosh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Alte Haas Grotesk</vt:lpstr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Thomas Pierrain</cp:lastModifiedBy>
  <cp:revision>38</cp:revision>
  <dcterms:created xsi:type="dcterms:W3CDTF">2021-05-08T13:01:55Z</dcterms:created>
  <dcterms:modified xsi:type="dcterms:W3CDTF">2023-09-12T18:23:25Z</dcterms:modified>
</cp:coreProperties>
</file>