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301" r:id="rId4"/>
    <p:sldId id="302" r:id="rId5"/>
    <p:sldId id="303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7"/>
    <a:srgbClr val="FFFFFF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5A56C-F9AD-4666-2495-7C786B46B43D}" v="374" dt="2022-05-31T17:43:30.179"/>
    <p1510:client id="{94002A49-5C14-0501-BCDA-E2DF69A54359}" v="52" dt="2022-05-30T18:42:0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rinkall" userId="S::lady5725@ox.ac.uk::0057bb28-aeab-4683-b97c-3691a9b84c38" providerId="AD" clId="Web-{94002A49-5C14-0501-BCDA-E2DF69A54359}"/>
    <pc:docChg chg="modSld">
      <pc:chgData name="Felix Drinkall" userId="S::lady5725@ox.ac.uk::0057bb28-aeab-4683-b97c-3691a9b84c38" providerId="AD" clId="Web-{94002A49-5C14-0501-BCDA-E2DF69A54359}" dt="2022-05-30T18:42:00.204" v="42"/>
      <pc:docMkLst>
        <pc:docMk/>
      </pc:docMkLst>
      <pc:sldChg chg="modSp">
        <pc:chgData name="Felix Drinkall" userId="S::lady5725@ox.ac.uk::0057bb28-aeab-4683-b97c-3691a9b84c38" providerId="AD" clId="Web-{94002A49-5C14-0501-BCDA-E2DF69A54359}" dt="2022-05-30T18:41:05.327" v="27" actId="20577"/>
        <pc:sldMkLst>
          <pc:docMk/>
          <pc:sldMk cId="3419664453" sldId="256"/>
        </pc:sldMkLst>
        <pc:spChg chg="mod">
          <ac:chgData name="Felix Drinkall" userId="S::lady5725@ox.ac.uk::0057bb28-aeab-4683-b97c-3691a9b84c38" providerId="AD" clId="Web-{94002A49-5C14-0501-BCDA-E2DF69A54359}" dt="2022-05-30T18:40:45.858" v="20" actId="20577"/>
          <ac:spMkLst>
            <pc:docMk/>
            <pc:sldMk cId="3419664453" sldId="256"/>
            <ac:spMk id="2" creationId="{A7FBF127-B535-4CB4-8748-4EB022652B3B}"/>
          </ac:spMkLst>
        </pc:spChg>
        <pc:spChg chg="mod">
          <ac:chgData name="Felix Drinkall" userId="S::lady5725@ox.ac.uk::0057bb28-aeab-4683-b97c-3691a9b84c38" providerId="AD" clId="Web-{94002A49-5C14-0501-BCDA-E2DF69A54359}" dt="2022-05-30T18:41:05.327" v="27" actId="20577"/>
          <ac:spMkLst>
            <pc:docMk/>
            <pc:sldMk cId="3419664453" sldId="256"/>
            <ac:spMk id="3" creationId="{FBC02257-B672-4257-AC74-9A21725326B1}"/>
          </ac:spMkLst>
        </pc:spChg>
      </pc:sldChg>
      <pc:sldChg chg="delSp modSp">
        <pc:chgData name="Felix Drinkall" userId="S::lady5725@ox.ac.uk::0057bb28-aeab-4683-b97c-3691a9b84c38" providerId="AD" clId="Web-{94002A49-5C14-0501-BCDA-E2DF69A54359}" dt="2022-05-30T18:42:00.204" v="42"/>
        <pc:sldMkLst>
          <pc:docMk/>
          <pc:sldMk cId="465252633" sldId="275"/>
        </pc:sldMkLst>
        <pc:spChg chg="mod">
          <ac:chgData name="Felix Drinkall" userId="S::lady5725@ox.ac.uk::0057bb28-aeab-4683-b97c-3691a9b84c38" providerId="AD" clId="Web-{94002A49-5C14-0501-BCDA-E2DF69A54359}" dt="2022-05-30T18:41:44.500" v="37" actId="20577"/>
          <ac:spMkLst>
            <pc:docMk/>
            <pc:sldMk cId="465252633" sldId="275"/>
            <ac:spMk id="2" creationId="{47EA7AD5-A8AF-4029-A1B0-712758FA3EA8}"/>
          </ac:spMkLst>
        </pc:spChg>
        <pc:spChg chg="del mod">
          <ac:chgData name="Felix Drinkall" userId="S::lady5725@ox.ac.uk::0057bb28-aeab-4683-b97c-3691a9b84c38" providerId="AD" clId="Web-{94002A49-5C14-0501-BCDA-E2DF69A54359}" dt="2022-05-30T18:42:00.204" v="42"/>
          <ac:spMkLst>
            <pc:docMk/>
            <pc:sldMk cId="465252633" sldId="275"/>
            <ac:spMk id="6" creationId="{24C4CBDC-AC9C-4575-87A7-A24D5C6EAEFD}"/>
          </ac:spMkLst>
        </pc:spChg>
        <pc:spChg chg="mod">
          <ac:chgData name="Felix Drinkall" userId="S::lady5725@ox.ac.uk::0057bb28-aeab-4683-b97c-3691a9b84c38" providerId="AD" clId="Web-{94002A49-5C14-0501-BCDA-E2DF69A54359}" dt="2022-05-30T18:41:50.985" v="39" actId="20577"/>
          <ac:spMkLst>
            <pc:docMk/>
            <pc:sldMk cId="465252633" sldId="275"/>
            <ac:spMk id="7" creationId="{F4AA241E-E5E9-4479-A968-178358992F41}"/>
          </ac:spMkLst>
        </pc:spChg>
        <pc:picChg chg="del">
          <ac:chgData name="Felix Drinkall" userId="S::lady5725@ox.ac.uk::0057bb28-aeab-4683-b97c-3691a9b84c38" providerId="AD" clId="Web-{94002A49-5C14-0501-BCDA-E2DF69A54359}" dt="2022-05-30T18:41:56.563" v="40"/>
          <ac:picMkLst>
            <pc:docMk/>
            <pc:sldMk cId="465252633" sldId="275"/>
            <ac:picMk id="5" creationId="{3681B0CE-D412-402C-AA89-78DB216037C3}"/>
          </ac:picMkLst>
        </pc:picChg>
      </pc:sldChg>
    </pc:docChg>
  </pc:docChgLst>
  <pc:docChgLst>
    <pc:chgData name="Felix Drinkall" userId="S::lady5725@ox.ac.uk::0057bb28-aeab-4683-b97c-3691a9b84c38" providerId="AD" clId="Web-{9345A56C-F9AD-4666-2495-7C786B46B43D}"/>
    <pc:docChg chg="addSld delSld modSld">
      <pc:chgData name="Felix Drinkall" userId="S::lady5725@ox.ac.uk::0057bb28-aeab-4683-b97c-3691a9b84c38" providerId="AD" clId="Web-{9345A56C-F9AD-4666-2495-7C786B46B43D}" dt="2022-05-31T17:43:30.179" v="225" actId="1076"/>
      <pc:docMkLst>
        <pc:docMk/>
      </pc:docMkLst>
      <pc:sldChg chg="addSp delSp modSp">
        <pc:chgData name="Felix Drinkall" userId="S::lady5725@ox.ac.uk::0057bb28-aeab-4683-b97c-3691a9b84c38" providerId="AD" clId="Web-{9345A56C-F9AD-4666-2495-7C786B46B43D}" dt="2022-05-31T17:43:30.179" v="225" actId="1076"/>
        <pc:sldMkLst>
          <pc:docMk/>
          <pc:sldMk cId="3419664453" sldId="256"/>
        </pc:sldMkLst>
        <pc:spChg chg="mod">
          <ac:chgData name="Felix Drinkall" userId="S::lady5725@ox.ac.uk::0057bb28-aeab-4683-b97c-3691a9b84c38" providerId="AD" clId="Web-{9345A56C-F9AD-4666-2495-7C786B46B43D}" dt="2022-05-31T15:09:54.946" v="1" actId="20577"/>
          <ac:spMkLst>
            <pc:docMk/>
            <pc:sldMk cId="3419664453" sldId="256"/>
            <ac:spMk id="2" creationId="{A7FBF127-B535-4CB4-8748-4EB022652B3B}"/>
          </ac:spMkLst>
        </pc:spChg>
        <pc:picChg chg="add del mod">
          <ac:chgData name="Felix Drinkall" userId="S::lady5725@ox.ac.uk::0057bb28-aeab-4683-b97c-3691a9b84c38" providerId="AD" clId="Web-{9345A56C-F9AD-4666-2495-7C786B46B43D}" dt="2022-05-31T15:13:39.607" v="8"/>
          <ac:picMkLst>
            <pc:docMk/>
            <pc:sldMk cId="3419664453" sldId="256"/>
            <ac:picMk id="4" creationId="{3201F466-5254-14DC-BA73-3D7E5FBD569D}"/>
          </ac:picMkLst>
        </pc:picChg>
        <pc:picChg chg="mod">
          <ac:chgData name="Felix Drinkall" userId="S::lady5725@ox.ac.uk::0057bb28-aeab-4683-b97c-3691a9b84c38" providerId="AD" clId="Web-{9345A56C-F9AD-4666-2495-7C786B46B43D}" dt="2022-05-31T17:43:30.179" v="225" actId="1076"/>
          <ac:picMkLst>
            <pc:docMk/>
            <pc:sldMk cId="3419664453" sldId="256"/>
            <ac:picMk id="1026" creationId="{6EC55557-1C4F-455A-B0ED-F7774FE9A0C8}"/>
          </ac:picMkLst>
        </pc:picChg>
      </pc:sldChg>
      <pc:sldChg chg="addSp delSp modSp">
        <pc:chgData name="Felix Drinkall" userId="S::lady5725@ox.ac.uk::0057bb28-aeab-4683-b97c-3691a9b84c38" providerId="AD" clId="Web-{9345A56C-F9AD-4666-2495-7C786B46B43D}" dt="2022-05-31T15:23:58.122" v="118" actId="20577"/>
        <pc:sldMkLst>
          <pc:docMk/>
          <pc:sldMk cId="465252633" sldId="275"/>
        </pc:sldMkLst>
        <pc:spChg chg="add del mod">
          <ac:chgData name="Felix Drinkall" userId="S::lady5725@ox.ac.uk::0057bb28-aeab-4683-b97c-3691a9b84c38" providerId="AD" clId="Web-{9345A56C-F9AD-4666-2495-7C786B46B43D}" dt="2022-05-31T15:18:06.755" v="37"/>
          <ac:spMkLst>
            <pc:docMk/>
            <pc:sldMk cId="465252633" sldId="275"/>
            <ac:spMk id="3" creationId="{253F6A94-F5BE-5367-7C9E-EAF3BF902BCD}"/>
          </ac:spMkLst>
        </pc:spChg>
        <pc:spChg chg="add mod">
          <ac:chgData name="Felix Drinkall" userId="S::lady5725@ox.ac.uk::0057bb28-aeab-4683-b97c-3691a9b84c38" providerId="AD" clId="Web-{9345A56C-F9AD-4666-2495-7C786B46B43D}" dt="2022-05-31T15:23:47.528" v="112" actId="14100"/>
          <ac:spMkLst>
            <pc:docMk/>
            <pc:sldMk cId="465252633" sldId="275"/>
            <ac:spMk id="4" creationId="{8C542795-6B48-94E1-7E7F-11F0BB814212}"/>
          </ac:spMkLst>
        </pc:spChg>
        <pc:spChg chg="add del">
          <ac:chgData name="Felix Drinkall" userId="S::lady5725@ox.ac.uk::0057bb28-aeab-4683-b97c-3691a9b84c38" providerId="AD" clId="Web-{9345A56C-F9AD-4666-2495-7C786B46B43D}" dt="2022-05-31T15:20:07.539" v="72"/>
          <ac:spMkLst>
            <pc:docMk/>
            <pc:sldMk cId="465252633" sldId="275"/>
            <ac:spMk id="5" creationId="{DF0C675C-9B2A-95EB-E693-565F967404C4}"/>
          </ac:spMkLst>
        </pc:spChg>
        <pc:spChg chg="mod">
          <ac:chgData name="Felix Drinkall" userId="S::lady5725@ox.ac.uk::0057bb28-aeab-4683-b97c-3691a9b84c38" providerId="AD" clId="Web-{9345A56C-F9AD-4666-2495-7C786B46B43D}" dt="2022-05-31T15:23:58.122" v="118" actId="20577"/>
          <ac:spMkLst>
            <pc:docMk/>
            <pc:sldMk cId="465252633" sldId="275"/>
            <ac:spMk id="7" creationId="{F4AA241E-E5E9-4479-A968-178358992F41}"/>
          </ac:spMkLst>
        </pc:spChg>
        <pc:picChg chg="add mod">
          <ac:chgData name="Felix Drinkall" userId="S::lady5725@ox.ac.uk::0057bb28-aeab-4683-b97c-3691a9b84c38" providerId="AD" clId="Web-{9345A56C-F9AD-4666-2495-7C786B46B43D}" dt="2022-05-31T15:22:39.183" v="87" actId="14100"/>
          <ac:picMkLst>
            <pc:docMk/>
            <pc:sldMk cId="465252633" sldId="275"/>
            <ac:picMk id="6" creationId="{76C73994-2EED-ED03-37AA-D2973F432011}"/>
          </ac:picMkLst>
        </pc:picChg>
        <pc:picChg chg="add mod">
          <ac:chgData name="Felix Drinkall" userId="S::lady5725@ox.ac.uk::0057bb28-aeab-4683-b97c-3691a9b84c38" providerId="AD" clId="Web-{9345A56C-F9AD-4666-2495-7C786B46B43D}" dt="2022-05-31T15:22:36.652" v="86" actId="14100"/>
          <ac:picMkLst>
            <pc:docMk/>
            <pc:sldMk cId="465252633" sldId="275"/>
            <ac:picMk id="8" creationId="{6F239D37-A10E-52B4-D4FB-3018B1741255}"/>
          </ac:picMkLst>
        </pc:picChg>
      </pc:sldChg>
      <pc:sldChg chg="del">
        <pc:chgData name="Felix Drinkall" userId="S::lady5725@ox.ac.uk::0057bb28-aeab-4683-b97c-3691a9b84c38" providerId="AD" clId="Web-{9345A56C-F9AD-4666-2495-7C786B46B43D}" dt="2022-05-31T15:14:50.640" v="22"/>
        <pc:sldMkLst>
          <pc:docMk/>
          <pc:sldMk cId="2992298522" sldId="276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6"/>
        <pc:sldMkLst>
          <pc:docMk/>
          <pc:sldMk cId="3273922111" sldId="284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32"/>
        <pc:sldMkLst>
          <pc:docMk/>
          <pc:sldMk cId="4270055922" sldId="286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31"/>
        <pc:sldMkLst>
          <pc:docMk/>
          <pc:sldMk cId="2216476436" sldId="287"/>
        </pc:sldMkLst>
      </pc:sldChg>
      <pc:sldChg chg="del">
        <pc:chgData name="Felix Drinkall" userId="S::lady5725@ox.ac.uk::0057bb28-aeab-4683-b97c-3691a9b84c38" providerId="AD" clId="Web-{9345A56C-F9AD-4666-2495-7C786B46B43D}" dt="2022-05-31T15:14:50.640" v="21"/>
        <pc:sldMkLst>
          <pc:docMk/>
          <pc:sldMk cId="4224264444" sldId="288"/>
        </pc:sldMkLst>
      </pc:sldChg>
      <pc:sldChg chg="del">
        <pc:chgData name="Felix Drinkall" userId="S::lady5725@ox.ac.uk::0057bb28-aeab-4683-b97c-3691a9b84c38" providerId="AD" clId="Web-{9345A56C-F9AD-4666-2495-7C786B46B43D}" dt="2022-05-31T15:14:38.984" v="20"/>
        <pc:sldMkLst>
          <pc:docMk/>
          <pc:sldMk cId="3159624101" sldId="289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30"/>
        <pc:sldMkLst>
          <pc:docMk/>
          <pc:sldMk cId="1031773242" sldId="293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8"/>
        <pc:sldMkLst>
          <pc:docMk/>
          <pc:sldMk cId="2219864648" sldId="294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7"/>
        <pc:sldMkLst>
          <pc:docMk/>
          <pc:sldMk cId="86094173" sldId="295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5"/>
        <pc:sldMkLst>
          <pc:docMk/>
          <pc:sldMk cId="1195565992" sldId="296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3"/>
        <pc:sldMkLst>
          <pc:docMk/>
          <pc:sldMk cId="3354127416" sldId="298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4"/>
        <pc:sldMkLst>
          <pc:docMk/>
          <pc:sldMk cId="1739722090" sldId="299"/>
        </pc:sldMkLst>
      </pc:sldChg>
      <pc:sldChg chg="del">
        <pc:chgData name="Felix Drinkall" userId="S::lady5725@ox.ac.uk::0057bb28-aeab-4683-b97c-3691a9b84c38" providerId="AD" clId="Web-{9345A56C-F9AD-4666-2495-7C786B46B43D}" dt="2022-05-31T15:14:50.656" v="29"/>
        <pc:sldMkLst>
          <pc:docMk/>
          <pc:sldMk cId="3613510360" sldId="300"/>
        </pc:sldMkLst>
      </pc:sldChg>
      <pc:sldChg chg="modSp add replId">
        <pc:chgData name="Felix Drinkall" userId="S::lady5725@ox.ac.uk::0057bb28-aeab-4683-b97c-3691a9b84c38" providerId="AD" clId="Web-{9345A56C-F9AD-4666-2495-7C786B46B43D}" dt="2022-05-31T15:27:10.846" v="223" actId="20577"/>
        <pc:sldMkLst>
          <pc:docMk/>
          <pc:sldMk cId="1636474767" sldId="301"/>
        </pc:sldMkLst>
        <pc:spChg chg="mod">
          <ac:chgData name="Felix Drinkall" userId="S::lady5725@ox.ac.uk::0057bb28-aeab-4683-b97c-3691a9b84c38" providerId="AD" clId="Web-{9345A56C-F9AD-4666-2495-7C786B46B43D}" dt="2022-05-31T15:14:18.140" v="13" actId="20577"/>
          <ac:spMkLst>
            <pc:docMk/>
            <pc:sldMk cId="1636474767" sldId="301"/>
            <ac:spMk id="2" creationId="{47EA7AD5-A8AF-4029-A1B0-712758FA3EA8}"/>
          </ac:spMkLst>
        </pc:spChg>
        <pc:spChg chg="mod">
          <ac:chgData name="Felix Drinkall" userId="S::lady5725@ox.ac.uk::0057bb28-aeab-4683-b97c-3691a9b84c38" providerId="AD" clId="Web-{9345A56C-F9AD-4666-2495-7C786B46B43D}" dt="2022-05-31T15:27:10.846" v="223" actId="20577"/>
          <ac:spMkLst>
            <pc:docMk/>
            <pc:sldMk cId="1636474767" sldId="301"/>
            <ac:spMk id="7" creationId="{F4AA241E-E5E9-4479-A968-178358992F41}"/>
          </ac:spMkLst>
        </pc:spChg>
      </pc:sldChg>
      <pc:sldChg chg="modSp add replId">
        <pc:chgData name="Felix Drinkall" userId="S::lady5725@ox.ac.uk::0057bb28-aeab-4683-b97c-3691a9b84c38" providerId="AD" clId="Web-{9345A56C-F9AD-4666-2495-7C786B46B43D}" dt="2022-05-31T15:14:31.109" v="19" actId="20577"/>
        <pc:sldMkLst>
          <pc:docMk/>
          <pc:sldMk cId="3629230075" sldId="302"/>
        </pc:sldMkLst>
        <pc:spChg chg="mod">
          <ac:chgData name="Felix Drinkall" userId="S::lady5725@ox.ac.uk::0057bb28-aeab-4683-b97c-3691a9b84c38" providerId="AD" clId="Web-{9345A56C-F9AD-4666-2495-7C786B46B43D}" dt="2022-05-31T15:14:31.109" v="19" actId="20577"/>
          <ac:spMkLst>
            <pc:docMk/>
            <pc:sldMk cId="3629230075" sldId="302"/>
            <ac:spMk id="2" creationId="{47EA7AD5-A8AF-4029-A1B0-712758FA3EA8}"/>
          </ac:spMkLst>
        </pc:spChg>
      </pc:sldChg>
      <pc:sldChg chg="modSp add replId">
        <pc:chgData name="Felix Drinkall" userId="S::lady5725@ox.ac.uk::0057bb28-aeab-4683-b97c-3691a9b84c38" providerId="AD" clId="Web-{9345A56C-F9AD-4666-2495-7C786B46B43D}" dt="2022-05-31T15:24:27.858" v="128" actId="20577"/>
        <pc:sldMkLst>
          <pc:docMk/>
          <pc:sldMk cId="3320541694" sldId="303"/>
        </pc:sldMkLst>
        <pc:spChg chg="mod">
          <ac:chgData name="Felix Drinkall" userId="S::lady5725@ox.ac.uk::0057bb28-aeab-4683-b97c-3691a9b84c38" providerId="AD" clId="Web-{9345A56C-F9AD-4666-2495-7C786B46B43D}" dt="2022-05-31T15:24:27.858" v="128" actId="20577"/>
          <ac:spMkLst>
            <pc:docMk/>
            <pc:sldMk cId="3320541694" sldId="303"/>
            <ac:spMk id="2" creationId="{47EA7AD5-A8AF-4029-A1B0-712758FA3EA8}"/>
          </ac:spMkLst>
        </pc:spChg>
      </pc:sldChg>
    </pc:docChg>
  </pc:docChgLst>
  <pc:docChgLst>
    <pc:chgData clId="Web-{94002A49-5C14-0501-BCDA-E2DF69A54359}"/>
    <pc:docChg chg="modSld">
      <pc:chgData name="" userId="" providerId="" clId="Web-{94002A49-5C14-0501-BCDA-E2DF69A54359}" dt="2022-05-30T18:40:13.529" v="1" actId="20577"/>
      <pc:docMkLst>
        <pc:docMk/>
      </pc:docMkLst>
      <pc:sldChg chg="modSp">
        <pc:chgData name="" userId="" providerId="" clId="Web-{94002A49-5C14-0501-BCDA-E2DF69A54359}" dt="2022-05-30T18:40:13.529" v="1" actId="20577"/>
        <pc:sldMkLst>
          <pc:docMk/>
          <pc:sldMk cId="3419664453" sldId="256"/>
        </pc:sldMkLst>
        <pc:spChg chg="mod">
          <ac:chgData name="" userId="" providerId="" clId="Web-{94002A49-5C14-0501-BCDA-E2DF69A54359}" dt="2022-05-30T18:40:13.529" v="1" actId="20577"/>
          <ac:spMkLst>
            <pc:docMk/>
            <pc:sldMk cId="3419664453" sldId="256"/>
            <ac:spMk id="2" creationId="{A7FBF127-B535-4CB4-8748-4EB022652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0E69-2D93-4D5C-9631-EE4C8D933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5BE5-9BC2-4EC5-9CC9-F8A04789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B467-0D6E-4E7C-9349-2B0F95B4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281E-D68C-42AC-A595-B3211A4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DB73-37BD-4EFA-80F0-7677A95E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69EA-1BC6-4EA5-8F88-1B57EE4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D25C5-1823-408D-8616-E9E73B81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0432-A36C-4394-A8E9-40856C4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06CC-1A49-45BA-BFAE-73CE010B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B804C-0DAE-4806-A64E-2332BAB0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E8D8-4FD7-439B-AC27-71C31E1F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BAD0-1620-44EC-87B1-966D2B08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6DFA-2C3F-4051-9A44-49A8F15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45A2-8AFB-4131-BD76-CC7DAAAD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90AB-35A9-4583-B201-90BF7584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1A41-10A2-4279-A680-AEB81E81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4191-521E-4640-865D-D09C1385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5777-4584-4926-8D7D-421CED9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46F5-CC98-4674-AD72-9E9AB17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8374-DAE6-4AB7-966D-178E9686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FD13-682F-4BB0-A643-CB249DAB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E00B-1A12-4DB3-9E84-D53B01DB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780A-1999-4357-BA3D-D0736DB1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385-8FDE-40BA-A921-A2B9A5A9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386C-CA70-4DB1-8269-98385492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AAA-6539-4B80-BAC9-0D655847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8B4F-DAE2-441D-8A2F-9D6CE4106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C996-5C2E-486D-9C31-6763E6102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681D-AD7E-4DD1-B4EB-A73D5E19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5E9D-CFED-4373-A5E6-51524967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CC67-9CA1-4DAE-A0A0-4B117083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5E79-078D-4B64-8217-74C6B313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230F-E6B2-4CD6-B103-06CD4D45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ACA1-24E8-46D6-BBAC-FF3FC035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5B0C-8824-4AE5-88D3-9F380B8F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9B20D-952C-4CBB-B31D-64AEA20A1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D947-D439-4678-9550-37D549B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D98FE-6B11-4C1D-B55C-FFF672D2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50AC-6616-4E12-AAFF-4746C592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0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E77F-67FE-4E45-892F-01B5588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D2C8F-6F81-44E6-AEB3-BA7EDADF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8513D-FDEE-42AA-A14D-6F4AE42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2F01-2E49-4F09-97BC-7B2C2A8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70874-E929-471E-BA24-B433CAC3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F82A-59A3-4364-BB16-9C022187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8CAA-2938-4732-838C-91AA3316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C217-72FE-4A7E-A7E8-52A2AEC6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2938-38AB-404C-B3F0-41877663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9BFE-0086-4C46-961D-5C4E7E07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CE231-181D-44BE-9AB2-1537AEE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A0F4-A916-4374-B8A2-8A133AA0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3EAF-AC56-48DB-9121-A0342843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5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5A8B-3CDA-47DD-A3E9-D27B359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7C25A-CE6F-4877-8225-C9687515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704C-5AFB-4A66-81F5-0CE2A58DA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8826-CB09-434F-970F-B8BB467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A3E2-F8DA-4856-A4E2-13520207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70B0-1119-4A66-96F1-1137C2B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E851B-52D8-497A-86D6-03E8F178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56FE-759B-4508-8038-E20ED918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DF89-21DB-4114-836E-7B6A29C8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8C7F-18AF-4B57-A669-CD1E046F500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E1C7-D122-4F36-AEFA-63F807CD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63B7-097A-4DA7-B65C-4F4C7B19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B4C1-51FE-4A37-8236-602C3F413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F127-B535-4CB4-8748-4EB02265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/>
                <a:cs typeface="Arial"/>
              </a:rPr>
              <a:t>OMI NLP in finance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02257-B672-4257-AC74-9A2172532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Felix Drinkall, Dragos </a:t>
            </a:r>
            <a:r>
              <a:rPr lang="en-GB" dirty="0" err="1">
                <a:solidFill>
                  <a:schemeClr val="bg1"/>
                </a:solidFill>
              </a:rPr>
              <a:t>Gorduza</a:t>
            </a:r>
          </a:p>
        </p:txBody>
      </p:sp>
      <p:pic>
        <p:nvPicPr>
          <p:cNvPr id="1026" name="Picture 2" descr="Future of Humanity Institute | Sekolah">
            <a:extLst>
              <a:ext uri="{FF2B5EF4-FFF2-40B4-BE49-F238E27FC236}">
                <a16:creationId xmlns:a16="http://schemas.microsoft.com/office/drawing/2014/main" id="{6EC55557-1C4F-455A-B0ED-F7774FE9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33" y="5291527"/>
            <a:ext cx="1489669" cy="14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AD5-A8AF-4029-A1B0-712758FA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241E-E5E9-4479-A968-178358992F41}"/>
              </a:ext>
            </a:extLst>
          </p:cNvPr>
          <p:cNvSpPr txBox="1"/>
          <p:nvPr/>
        </p:nvSpPr>
        <p:spPr>
          <a:xfrm>
            <a:off x="3498011" y="3697048"/>
            <a:ext cx="7420932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cs typeface="Calibri" panose="020F0502020204030204"/>
              </a:rPr>
              <a:t>Dragos </a:t>
            </a:r>
            <a:r>
              <a:rPr lang="en-GB" sz="2000" dirty="0" err="1">
                <a:cs typeface="Calibri" panose="020F0502020204030204"/>
              </a:rPr>
              <a:t>Gorduza</a:t>
            </a:r>
          </a:p>
          <a:p>
            <a:pPr marL="914400" lvl="1" indent="-45720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Blah blah blah</a:t>
            </a:r>
          </a:p>
          <a:p>
            <a:pPr marL="800100" lvl="1" indent="-342900">
              <a:buFont typeface="Arial"/>
              <a:buChar char="•"/>
            </a:pPr>
            <a:endParaRPr lang="en-GB" sz="2000" dirty="0">
              <a:cs typeface="Calibri" panose="020F0502020204030204"/>
            </a:endParaRPr>
          </a:p>
          <a:p>
            <a:endParaRPr lang="en-GB" sz="2000" dirty="0"/>
          </a:p>
          <a:p>
            <a:endParaRPr lang="en-GB" sz="20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385C-73EE-484F-B1E5-2761696F5B32}"/>
              </a:ext>
            </a:extLst>
          </p:cNvPr>
          <p:cNvSpPr/>
          <p:nvPr/>
        </p:nvSpPr>
        <p:spPr>
          <a:xfrm>
            <a:off x="0" y="0"/>
            <a:ext cx="174273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Future of Humanity Institute | Sekolah">
            <a:extLst>
              <a:ext uri="{FF2B5EF4-FFF2-40B4-BE49-F238E27FC236}">
                <a16:creationId xmlns:a16="http://schemas.microsoft.com/office/drawing/2014/main" id="{F3FA0C21-699C-46F1-AB7E-EA7C3342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683" y="151646"/>
            <a:ext cx="766750" cy="7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42795-6B48-94E1-7E7F-11F0BB814212}"/>
              </a:ext>
            </a:extLst>
          </p:cNvPr>
          <p:cNvSpPr txBox="1"/>
          <p:nvPr/>
        </p:nvSpPr>
        <p:spPr>
          <a:xfrm>
            <a:off x="3498011" y="1842368"/>
            <a:ext cx="742093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cs typeface="Calibri" panose="020F0502020204030204"/>
              </a:rPr>
              <a:t>Felix Drinkall</a:t>
            </a:r>
            <a:endParaRPr lang="en-US" dirty="0">
              <a:cs typeface="Calibri" panose="020F0502020204030204"/>
            </a:endParaRPr>
          </a:p>
          <a:p>
            <a:pPr marL="914400" lvl="1" indent="-457200">
              <a:buFont typeface="Arial"/>
              <a:buChar char="•"/>
            </a:pPr>
            <a:r>
              <a:rPr lang="en-GB" sz="2000" dirty="0">
                <a:cs typeface="Calibri"/>
              </a:rPr>
              <a:t>Blah blah blah</a:t>
            </a:r>
          </a:p>
          <a:p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dirty="0"/>
          </a:p>
        </p:txBody>
      </p:sp>
      <p:pic>
        <p:nvPicPr>
          <p:cNvPr id="6" name="Picture 7" descr="A picture containing person, person, crowd&#10;&#10;Description automatically generated">
            <a:extLst>
              <a:ext uri="{FF2B5EF4-FFF2-40B4-BE49-F238E27FC236}">
                <a16:creationId xmlns:a16="http://schemas.microsoft.com/office/drawing/2014/main" id="{76C73994-2EED-ED03-37AA-D2973F43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6" y="1951904"/>
            <a:ext cx="1621766" cy="1588344"/>
          </a:xfrm>
          <a:prstGeom prst="rect">
            <a:avLst/>
          </a:prstGeom>
        </p:spPr>
      </p:pic>
      <p:pic>
        <p:nvPicPr>
          <p:cNvPr id="8" name="Picture 8" descr="A picture containing text, person, posing, indoor&#10;&#10;Description automatically generated">
            <a:extLst>
              <a:ext uri="{FF2B5EF4-FFF2-40B4-BE49-F238E27FC236}">
                <a16:creationId xmlns:a16="http://schemas.microsoft.com/office/drawing/2014/main" id="{6F239D37-A10E-52B4-D4FB-3018B174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26" y="3883325"/>
            <a:ext cx="1621767" cy="1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AD5-A8AF-4029-A1B0-712758FA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Schedule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241E-E5E9-4479-A968-178358992F41}"/>
              </a:ext>
            </a:extLst>
          </p:cNvPr>
          <p:cNvSpPr txBox="1"/>
          <p:nvPr/>
        </p:nvSpPr>
        <p:spPr>
          <a:xfrm>
            <a:off x="838200" y="1957388"/>
            <a:ext cx="7420932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F0302020204030204"/>
              <a:buChar char="•"/>
            </a:pPr>
            <a:r>
              <a:rPr lang="en-GB" sz="2000" dirty="0">
                <a:cs typeface="Calibri" panose="020F0502020204030204"/>
              </a:rPr>
              <a:t>9:15-10:15 – Motivation and traditional approaches</a:t>
            </a:r>
          </a:p>
          <a:p>
            <a:pPr marL="457200" indent="-457200">
              <a:buFont typeface="Arial" panose="020F0302020204030204"/>
              <a:buChar char="•"/>
            </a:pPr>
            <a:r>
              <a:rPr lang="en-GB" sz="2000" dirty="0">
                <a:cs typeface="Calibri" panose="020F0502020204030204"/>
              </a:rPr>
              <a:t>10:15-10:30 – Break</a:t>
            </a:r>
          </a:p>
          <a:p>
            <a:pPr marL="457200" indent="-457200">
              <a:buFont typeface="Arial" panose="020F0302020204030204"/>
              <a:buChar char="•"/>
            </a:pPr>
            <a:r>
              <a:rPr lang="en-GB" sz="2000" dirty="0">
                <a:cs typeface="Calibri" panose="020F0502020204030204"/>
              </a:rPr>
              <a:t>10:30-11:45 – Implementing the SOTA</a:t>
            </a:r>
          </a:p>
          <a:p>
            <a:endParaRPr lang="en-GB" sz="2000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385C-73EE-484F-B1E5-2761696F5B32}"/>
              </a:ext>
            </a:extLst>
          </p:cNvPr>
          <p:cNvSpPr/>
          <p:nvPr/>
        </p:nvSpPr>
        <p:spPr>
          <a:xfrm>
            <a:off x="0" y="0"/>
            <a:ext cx="174273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Future of Humanity Institute | Sekolah">
            <a:extLst>
              <a:ext uri="{FF2B5EF4-FFF2-40B4-BE49-F238E27FC236}">
                <a16:creationId xmlns:a16="http://schemas.microsoft.com/office/drawing/2014/main" id="{F3FA0C21-699C-46F1-AB7E-EA7C3342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683" y="151646"/>
            <a:ext cx="766750" cy="7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AD5-A8AF-4029-A1B0-712758FA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241E-E5E9-4479-A968-178358992F41}"/>
              </a:ext>
            </a:extLst>
          </p:cNvPr>
          <p:cNvSpPr txBox="1"/>
          <p:nvPr/>
        </p:nvSpPr>
        <p:spPr>
          <a:xfrm>
            <a:off x="838200" y="1957388"/>
            <a:ext cx="7420932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385C-73EE-484F-B1E5-2761696F5B32}"/>
              </a:ext>
            </a:extLst>
          </p:cNvPr>
          <p:cNvSpPr/>
          <p:nvPr/>
        </p:nvSpPr>
        <p:spPr>
          <a:xfrm>
            <a:off x="0" y="0"/>
            <a:ext cx="174273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Future of Humanity Institute | Sekolah">
            <a:extLst>
              <a:ext uri="{FF2B5EF4-FFF2-40B4-BE49-F238E27FC236}">
                <a16:creationId xmlns:a16="http://schemas.microsoft.com/office/drawing/2014/main" id="{F3FA0C21-699C-46F1-AB7E-EA7C3342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683" y="151646"/>
            <a:ext cx="766750" cy="7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AD5-A8AF-4029-A1B0-712758FA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241E-E5E9-4479-A968-178358992F41}"/>
              </a:ext>
            </a:extLst>
          </p:cNvPr>
          <p:cNvSpPr txBox="1"/>
          <p:nvPr/>
        </p:nvSpPr>
        <p:spPr>
          <a:xfrm>
            <a:off x="838200" y="1957388"/>
            <a:ext cx="7420932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385C-73EE-484F-B1E5-2761696F5B32}"/>
              </a:ext>
            </a:extLst>
          </p:cNvPr>
          <p:cNvSpPr/>
          <p:nvPr/>
        </p:nvSpPr>
        <p:spPr>
          <a:xfrm>
            <a:off x="0" y="0"/>
            <a:ext cx="174273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Future of Humanity Institute | Sekolah">
            <a:extLst>
              <a:ext uri="{FF2B5EF4-FFF2-40B4-BE49-F238E27FC236}">
                <a16:creationId xmlns:a16="http://schemas.microsoft.com/office/drawing/2014/main" id="{F3FA0C21-699C-46F1-AB7E-EA7C3342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683" y="151646"/>
            <a:ext cx="766750" cy="7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F127-B535-4CB4-8748-4EB02265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 you.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uture of Humanity Institute | Sekolah">
            <a:extLst>
              <a:ext uri="{FF2B5EF4-FFF2-40B4-BE49-F238E27FC236}">
                <a16:creationId xmlns:a16="http://schemas.microsoft.com/office/drawing/2014/main" id="{6EC55557-1C4F-455A-B0ED-F7774FE9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33" y="5291527"/>
            <a:ext cx="1489669" cy="14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SwissText</Template>
  <TotalTime>8107</TotalTime>
  <Words>428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OMI NLP in finance tutorial</vt:lpstr>
      <vt:lpstr>Introduction</vt:lpstr>
      <vt:lpstr>Schedule </vt:lpstr>
      <vt:lpstr>Outline</vt:lpstr>
      <vt:lpstr>Motivation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COVID-19 caseloads from social media posts</dc:title>
  <dc:creator>Felix</dc:creator>
  <cp:lastModifiedBy>Felix</cp:lastModifiedBy>
  <cp:revision>84</cp:revision>
  <dcterms:created xsi:type="dcterms:W3CDTF">2021-06-01T07:44:46Z</dcterms:created>
  <dcterms:modified xsi:type="dcterms:W3CDTF">2022-05-31T17:43:38Z</dcterms:modified>
</cp:coreProperties>
</file>