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400" r:id="rId2"/>
    <p:sldId id="401" r:id="rId3"/>
    <p:sldId id="397" r:id="rId4"/>
    <p:sldId id="375" r:id="rId5"/>
    <p:sldId id="376" r:id="rId6"/>
    <p:sldId id="412" r:id="rId7"/>
    <p:sldId id="402" r:id="rId8"/>
    <p:sldId id="406" r:id="rId9"/>
    <p:sldId id="409" r:id="rId10"/>
    <p:sldId id="410" r:id="rId11"/>
    <p:sldId id="411" r:id="rId12"/>
    <p:sldId id="407" r:id="rId13"/>
    <p:sldId id="414" r:id="rId14"/>
    <p:sldId id="415" r:id="rId15"/>
    <p:sldId id="416" r:id="rId16"/>
    <p:sldId id="417" r:id="rId17"/>
    <p:sldId id="418" r:id="rId18"/>
    <p:sldId id="392" r:id="rId19"/>
    <p:sldId id="395" r:id="rId2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7685" autoAdjust="0"/>
  </p:normalViewPr>
  <p:slideViewPr>
    <p:cSldViewPr snapToGrid="0">
      <p:cViewPr varScale="1">
        <p:scale>
          <a:sx n="45" d="100"/>
          <a:sy n="45" d="100"/>
        </p:scale>
        <p:origin x="78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1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kakao.com/docs/restapi/kakaopay-api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ric.or.kr/literature/ser_view.php?SnxGubun=INME&amp;mode=total&amp;searchCate=literature&amp;more=Y&amp;research=Y&amp;re_q1=&amp;gu=INME020D4&amp;cmd=qryview&amp;SnxIndxNum=165784&amp;rownum=2&amp;totalCnt=9&amp;q1_t=6rmA7Z2s7Je0&amp;listUrl=L3NlYXJjaC9yZXN1bHQucGhwP1NueEd1YnVuPUlOTUUmbW9kZT10b3RhbCZzZWFyY2hDYXRlPWxpdGVyYXR1cmUmcTE9JUIxJUU4JUM4JUYxJUJGJUFEJm1vcmU9WSZmMT0mcmVzZWFyY2g9WSZyZV9xMT0=&amp;q1=%B1%E8%C8%F1%BF%AD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pay.naver.co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/>
              <a:t>Finding Flawed Implementations of Third-party In-app Payment in Android Apps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July 19, 2019</a:t>
            </a:r>
          </a:p>
          <a:p>
            <a:r>
              <a:rPr lang="en-US" altLang="ko-KR" dirty="0"/>
              <a:t>Dong Chan Oh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9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Naver</a:t>
            </a:r>
            <a:r>
              <a:rPr lang="en-US" dirty="0"/>
              <a:t> Pay #3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Payment Flow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80D9229-543C-447E-92D8-BE4DD96BD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0" y="1825625"/>
            <a:ext cx="5156491" cy="39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Naver</a:t>
            </a:r>
            <a:r>
              <a:rPr lang="en-US" dirty="0"/>
              <a:t> Pay #4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66407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Various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들로 거래의 종류 및 특성 들을 표시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dirty="0" err="1"/>
              <a:t>categoryType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categoryId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uid</a:t>
            </a:r>
            <a:r>
              <a:rPr lang="en-US" altLang="ko-KR" dirty="0"/>
              <a:t> </a:t>
            </a:r>
            <a:r>
              <a:rPr lang="ko-KR" altLang="en-US" dirty="0"/>
              <a:t>값으로 결제되는 상품의 유형을 분류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dirty="0" err="1"/>
              <a:t>payReferrer</a:t>
            </a:r>
            <a:r>
              <a:rPr lang="ko-KR" altLang="en-US" dirty="0"/>
              <a:t>로 결제 사용자가 유입된 경로를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D07C01C-2C35-4DD2-88F5-BB45DD2C8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67" y="3484287"/>
            <a:ext cx="7717465" cy="256735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4C3224E-F52B-4BAE-AE81-3123C1DF2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67" y="3729738"/>
            <a:ext cx="7647362" cy="232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Kakao</a:t>
            </a:r>
            <a:r>
              <a:rPr lang="en-US" dirty="0"/>
              <a:t> Pay #1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664074"/>
          </a:xfrm>
        </p:spPr>
        <p:txBody>
          <a:bodyPr>
            <a:normAutofit/>
          </a:bodyPr>
          <a:lstStyle/>
          <a:p>
            <a:r>
              <a:rPr lang="ko-KR" altLang="en-US" dirty="0"/>
              <a:t>국내 최대 </a:t>
            </a:r>
            <a:r>
              <a:rPr lang="en-US" altLang="ko-KR" dirty="0"/>
              <a:t>Messenger </a:t>
            </a:r>
            <a:r>
              <a:rPr lang="ko-KR" altLang="en-US" dirty="0"/>
              <a:t>플랫폼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Naver</a:t>
            </a:r>
            <a:r>
              <a:rPr lang="en-US" altLang="ko-KR" dirty="0"/>
              <a:t> Pay</a:t>
            </a:r>
            <a:r>
              <a:rPr lang="ko-KR" altLang="en-US" dirty="0"/>
              <a:t>와 같이 모바일 서비스 결제에 특화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hlinkClick r:id="rId2"/>
              </a:rPr>
              <a:t>https://developers.kakao.com/docs/restapi/kakaopay-api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0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Kakao</a:t>
            </a:r>
            <a:r>
              <a:rPr lang="en-US" dirty="0"/>
              <a:t> Pay #2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66407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결제 </a:t>
            </a:r>
            <a:r>
              <a:rPr lang="en-US" altLang="ko-KR" dirty="0"/>
              <a:t>Process (PC</a:t>
            </a:r>
            <a:r>
              <a:rPr lang="ko-KR" altLang="en-US" dirty="0"/>
              <a:t>와 </a:t>
            </a:r>
            <a:r>
              <a:rPr lang="en-US" altLang="ko-KR" dirty="0"/>
              <a:t>Mobile </a:t>
            </a:r>
            <a:r>
              <a:rPr lang="ko-KR" altLang="en-US" dirty="0"/>
              <a:t>환경에서 각각 차이가 있음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서버에서 결제준비 </a:t>
            </a:r>
            <a:r>
              <a:rPr lang="en-US" altLang="ko-KR" dirty="0"/>
              <a:t>API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ko-KR" altLang="en-US" dirty="0"/>
              <a:t>요청한 결제와 </a:t>
            </a:r>
            <a:r>
              <a:rPr lang="en-US" altLang="ko-KR" dirty="0"/>
              <a:t>TID </a:t>
            </a:r>
            <a:r>
              <a:rPr lang="ko-KR" altLang="en-US" dirty="0"/>
              <a:t>등을 매핑하여 저장</a:t>
            </a:r>
            <a:endParaRPr lang="en-US" altLang="ko-KR" dirty="0"/>
          </a:p>
          <a:p>
            <a:pPr lvl="2"/>
            <a:r>
              <a:rPr lang="en-US" altLang="ko-KR" dirty="0"/>
              <a:t>TID</a:t>
            </a:r>
            <a:r>
              <a:rPr lang="ko-KR" altLang="en-US" dirty="0"/>
              <a:t>는 보안을 위에 사용자에게 노출되지 않음</a:t>
            </a:r>
            <a:endParaRPr lang="en-US" altLang="ko-KR" dirty="0"/>
          </a:p>
          <a:p>
            <a:pPr lvl="1"/>
            <a:r>
              <a:rPr lang="ko-KR" altLang="en-US" dirty="0"/>
              <a:t>사용자정보 입력화면에서 사용자가 정보 입력</a:t>
            </a:r>
            <a:endParaRPr lang="en-US" altLang="ko-KR" dirty="0"/>
          </a:p>
          <a:p>
            <a:pPr lvl="2"/>
            <a:r>
              <a:rPr lang="ko-KR" altLang="en-US" dirty="0"/>
              <a:t>카카오톡으로 결제요청 </a:t>
            </a:r>
            <a:r>
              <a:rPr lang="ko-KR" altLang="en-US" dirty="0" err="1"/>
              <a:t>메세지</a:t>
            </a:r>
            <a:r>
              <a:rPr lang="ko-KR" altLang="en-US" dirty="0"/>
              <a:t> 전송 </a:t>
            </a:r>
            <a:r>
              <a:rPr lang="ko-KR" altLang="en-US" dirty="0" err="1"/>
              <a:t>흐</a:t>
            </a:r>
            <a:r>
              <a:rPr lang="ko-KR" altLang="en-US" dirty="0"/>
              <a:t> 결제수단 선택</a:t>
            </a:r>
            <a:endParaRPr lang="en-US" altLang="ko-KR" dirty="0"/>
          </a:p>
          <a:p>
            <a:pPr lvl="1"/>
            <a:r>
              <a:rPr lang="ko-KR" altLang="en-US" dirty="0"/>
              <a:t>결제대기 화면에서 결제 후 사용자의 </a:t>
            </a:r>
            <a:r>
              <a:rPr lang="en-US" altLang="ko-KR" dirty="0"/>
              <a:t>approve</a:t>
            </a:r>
            <a:r>
              <a:rPr lang="ko-KR" altLang="en-US" dirty="0"/>
              <a:t>를 받음</a:t>
            </a:r>
            <a:endParaRPr lang="en-US" altLang="ko-KR" dirty="0"/>
          </a:p>
          <a:p>
            <a:pPr lvl="2"/>
            <a:r>
              <a:rPr lang="en-US" altLang="ko-KR" dirty="0" err="1"/>
              <a:t>approval_url</a:t>
            </a:r>
            <a:r>
              <a:rPr lang="ko-KR" altLang="en-US" dirty="0"/>
              <a:t>로 </a:t>
            </a:r>
            <a:r>
              <a:rPr lang="en-US" altLang="ko-KR" dirty="0"/>
              <a:t>redirect</a:t>
            </a:r>
          </a:p>
          <a:p>
            <a:pPr lvl="2"/>
            <a:r>
              <a:rPr lang="ko-KR" altLang="en-US" dirty="0"/>
              <a:t>사용자가 결제 취소 시 </a:t>
            </a:r>
            <a:r>
              <a:rPr lang="en-US" altLang="ko-KR" dirty="0" err="1"/>
              <a:t>cancel_url</a:t>
            </a:r>
            <a:r>
              <a:rPr lang="ko-KR" altLang="en-US" dirty="0"/>
              <a:t>로 </a:t>
            </a:r>
            <a:r>
              <a:rPr lang="en-US" altLang="ko-KR" dirty="0"/>
              <a:t>redirect</a:t>
            </a:r>
          </a:p>
          <a:p>
            <a:pPr lvl="3"/>
            <a:r>
              <a:rPr lang="ko-KR" altLang="en-US" dirty="0"/>
              <a:t>보안을 위해 주문상세조회 </a:t>
            </a:r>
            <a:r>
              <a:rPr lang="en-US" altLang="ko-KR" dirty="0"/>
              <a:t>API</a:t>
            </a:r>
            <a:r>
              <a:rPr lang="ko-KR" altLang="en-US" dirty="0"/>
              <a:t>를 호출하여 </a:t>
            </a:r>
            <a:r>
              <a:rPr lang="en-US" altLang="ko-KR" dirty="0"/>
              <a:t>QUIT_PAYMENT </a:t>
            </a:r>
            <a:r>
              <a:rPr lang="ko-KR" altLang="en-US" dirty="0"/>
              <a:t>상태인지 확인 후 결제 중단</a:t>
            </a:r>
            <a:endParaRPr lang="en-US" altLang="ko-KR" dirty="0"/>
          </a:p>
          <a:p>
            <a:pPr lvl="2"/>
            <a:r>
              <a:rPr lang="ko-KR" altLang="en-US" dirty="0"/>
              <a:t>결제 유효시간이 지날 경우 </a:t>
            </a:r>
            <a:r>
              <a:rPr lang="en-US" altLang="ko-KR" dirty="0" err="1"/>
              <a:t>fail_url</a:t>
            </a:r>
            <a:r>
              <a:rPr lang="ko-KR" altLang="en-US" dirty="0"/>
              <a:t>로 </a:t>
            </a:r>
            <a:r>
              <a:rPr lang="en-US" altLang="ko-KR" dirty="0"/>
              <a:t>redirect</a:t>
            </a:r>
          </a:p>
          <a:p>
            <a:pPr lvl="1"/>
            <a:r>
              <a:rPr lang="ko-KR" altLang="en-US" dirty="0"/>
              <a:t>결제승인 </a:t>
            </a:r>
            <a:r>
              <a:rPr lang="en-US" altLang="ko-KR" dirty="0"/>
              <a:t>API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ko-KR" altLang="en-US" dirty="0"/>
              <a:t>사용자에게 결제완료 화면 표시 및 결제완료 </a:t>
            </a:r>
            <a:r>
              <a:rPr lang="ko-KR" altLang="en-US" dirty="0" err="1"/>
              <a:t>메세지</a:t>
            </a:r>
            <a:r>
              <a:rPr lang="ko-KR" altLang="en-US" dirty="0"/>
              <a:t> 발송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/>
              <a:t>논문에서 다룬 여러 보안 권고사항을 지키는 것으로 보임</a:t>
            </a:r>
            <a:r>
              <a:rPr lang="en-US" altLang="ko-KR" b="1" dirty="0"/>
              <a:t>(</a:t>
            </a:r>
            <a:r>
              <a:rPr lang="ko-KR" altLang="en-US" b="1" dirty="0"/>
              <a:t>추후 조사 필요</a:t>
            </a:r>
            <a:r>
              <a:rPr lang="en-US" altLang="ko-KR" b="1" dirty="0"/>
              <a:t>)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0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664074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10B109D-F354-473C-B341-CEFFCFDFE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467049"/>
            <a:ext cx="69056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4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dirty="0" err="1"/>
              <a:t>Kakao</a:t>
            </a:r>
            <a:r>
              <a:rPr lang="en-US" dirty="0"/>
              <a:t> Pay #3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66407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Naver</a:t>
            </a:r>
            <a:r>
              <a:rPr lang="ko-KR" altLang="en-US" dirty="0"/>
              <a:t> </a:t>
            </a:r>
            <a:r>
              <a:rPr lang="en-US" altLang="ko-KR" dirty="0"/>
              <a:t>Pay</a:t>
            </a:r>
            <a:r>
              <a:rPr lang="ko-KR" altLang="en-US" dirty="0"/>
              <a:t>와 같이 여라 키 값 및 변수들이 존재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59C0273-B139-4C4A-891D-D03C69153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4" y="2612786"/>
            <a:ext cx="6155289" cy="300120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F5F4953-378E-4AB5-A0F2-41BB73CA1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04" y="2612786"/>
            <a:ext cx="4810900" cy="31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27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99855" cy="4664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application </a:t>
            </a:r>
            <a:r>
              <a:rPr lang="ko-KR" altLang="en-US" dirty="0"/>
              <a:t>등의 구매에서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) In-app Billing</a:t>
            </a:r>
            <a:r>
              <a:rPr lang="ko-KR" altLang="en-US" dirty="0"/>
              <a:t>이 지원되는지 </a:t>
            </a:r>
            <a:r>
              <a:rPr lang="en-US" altLang="ko-KR" dirty="0" err="1"/>
              <a:t>isBillingSupported</a:t>
            </a:r>
            <a:r>
              <a:rPr lang="ko-KR" altLang="en-US" dirty="0"/>
              <a:t>로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ii) </a:t>
            </a:r>
            <a:r>
              <a:rPr lang="ko-KR" altLang="en-US" dirty="0"/>
              <a:t>사용자가 </a:t>
            </a:r>
            <a:r>
              <a:rPr lang="en-US" altLang="ko-KR" dirty="0" err="1"/>
              <a:t>getPurchase</a:t>
            </a:r>
            <a:r>
              <a:rPr lang="en-US" altLang="ko-KR" dirty="0"/>
              <a:t> </a:t>
            </a:r>
            <a:r>
              <a:rPr lang="ko-KR" altLang="en-US" dirty="0"/>
              <a:t>요청 보냄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iii) </a:t>
            </a:r>
            <a:r>
              <a:rPr lang="ko-KR" altLang="en-US" dirty="0"/>
              <a:t>세부정보 쿼리를 위해 </a:t>
            </a:r>
            <a:r>
              <a:rPr lang="en-US" altLang="ko-KR" dirty="0" err="1"/>
              <a:t>getSkuDetail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A8EC941-7E23-4867-8A7D-EFB871B06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55" y="1690692"/>
            <a:ext cx="5197881" cy="47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Papers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04721" cy="4664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eiric.or.kr/literature/ser_view.php?SnxGubun=INME&amp;mode=total&amp;searchCate=literature&amp;more=Y&amp;research=Y&amp;re_q1=&amp;gu=INME020D4&amp;cmd=qryview&amp;SnxIndxNum=165784&amp;rownum=2&amp;totalCnt=9&amp;q1_t=6rmA7Z2s7Je0&amp;listUrl=L3NlYXJjaC9yZXN1bHQucGhwP1NueEd1YnVuPUlOTUUmbW9kZT10b3RhbCZzZWFyY2hDYXRlPWxpdGVyYXR1cmUmcTE9JUIxJUU4JUM4JUYxJUJGJUFEJm1vcmU9WSZmMT0mcmVzZWFyY2g9WSZyZV9xMT0=&amp;q1=%B1%E8%C8%F1%BF%AD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9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국내 시장의 주요 </a:t>
            </a:r>
            <a:r>
              <a:rPr lang="en-US" altLang="ko-KR" dirty="0"/>
              <a:t>in-app payment </a:t>
            </a:r>
            <a:r>
              <a:rPr lang="ko-KR" altLang="en-US" dirty="0"/>
              <a:t>및 간략한 </a:t>
            </a:r>
            <a:r>
              <a:rPr lang="en-US" altLang="ko-KR" dirty="0"/>
              <a:t>Payment Flow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APK </a:t>
            </a:r>
            <a:r>
              <a:rPr lang="ko-KR" altLang="en-US" dirty="0"/>
              <a:t>분석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in-app payment </a:t>
            </a:r>
            <a:r>
              <a:rPr lang="ko-KR" altLang="en-US" dirty="0"/>
              <a:t>중 네트워크 트래픽 분석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en-US" altLang="ko-KR" dirty="0"/>
              <a:t>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85AE9-BBDD-41D7-B447-30A7603F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Detect Flawed In-app Payments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4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F2D1-BCF2-44ED-925C-41670A89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비슷한 논문 있는지 찾기</a:t>
            </a:r>
            <a:endParaRPr lang="en-US" altLang="ko-KR" dirty="0"/>
          </a:p>
          <a:p>
            <a:pPr lvl="1"/>
            <a:r>
              <a:rPr lang="ko-KR" altLang="en-US" dirty="0"/>
              <a:t>있다면 정리 후 공부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국내 </a:t>
            </a:r>
            <a:r>
              <a:rPr lang="en-US" altLang="ko-KR" dirty="0"/>
              <a:t>Third-party in-app payment </a:t>
            </a:r>
            <a:r>
              <a:rPr lang="ko-KR" altLang="en-US" dirty="0"/>
              <a:t>조사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en-US" altLang="ko-KR" dirty="0"/>
              <a:t>Third-party in-app payment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Third</a:t>
            </a:r>
            <a:r>
              <a:rPr lang="ko-KR" altLang="en-US" dirty="0"/>
              <a:t> </a:t>
            </a:r>
            <a:r>
              <a:rPr lang="en-US" altLang="ko-KR" dirty="0"/>
              <a:t>party in-app payment in KOREA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in-app payments in Korea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FFAD7E-2489-4A31-B539-9DE911025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01" y="1825624"/>
            <a:ext cx="5901397" cy="433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2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Samsung Pay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기준 </a:t>
            </a:r>
            <a:r>
              <a:rPr lang="en-US" altLang="ko-KR" dirty="0"/>
              <a:t>1040</a:t>
            </a:r>
            <a:r>
              <a:rPr lang="ko-KR" altLang="en-US" dirty="0"/>
              <a:t>만명 이용</a:t>
            </a:r>
            <a:r>
              <a:rPr lang="en-US" altLang="ko-KR" dirty="0"/>
              <a:t> (</a:t>
            </a:r>
            <a:r>
              <a:rPr lang="ko-KR" altLang="en-US" dirty="0"/>
              <a:t>오프라인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핸드폰 잠금 해제 </a:t>
            </a:r>
            <a:r>
              <a:rPr lang="en-US" altLang="ko-KR" dirty="0"/>
              <a:t>(</a:t>
            </a:r>
            <a:r>
              <a:rPr lang="ko-KR" altLang="en-US" dirty="0"/>
              <a:t>지문</a:t>
            </a:r>
            <a:r>
              <a:rPr lang="en-US" altLang="ko-KR" dirty="0"/>
              <a:t>, </a:t>
            </a:r>
            <a:r>
              <a:rPr lang="ko-KR" altLang="en-US" dirty="0"/>
              <a:t>홍채인식 등</a:t>
            </a:r>
            <a:r>
              <a:rPr lang="en-US" altLang="ko-KR" dirty="0"/>
              <a:t>)</a:t>
            </a:r>
            <a:r>
              <a:rPr lang="ko-KR" altLang="en-US" dirty="0"/>
              <a:t>만으로 간편하게 결제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신용카드가 작동하듯 </a:t>
            </a:r>
            <a:r>
              <a:rPr lang="en-US" altLang="ko-KR" dirty="0"/>
              <a:t>Magnetic </a:t>
            </a:r>
            <a:r>
              <a:rPr lang="ko-KR" altLang="en-US" dirty="0"/>
              <a:t>정보 전송 </a:t>
            </a:r>
            <a:r>
              <a:rPr lang="en-US" altLang="ko-KR" dirty="0"/>
              <a:t>(MST)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4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Naver</a:t>
            </a:r>
            <a:r>
              <a:rPr lang="en-US" dirty="0"/>
              <a:t> Pay #1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66407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온라인 점유율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간편결제</a:t>
            </a:r>
            <a:r>
              <a:rPr lang="en-US" altLang="ko-KR" dirty="0"/>
              <a:t>, </a:t>
            </a:r>
            <a:r>
              <a:rPr lang="ko-KR" altLang="en-US" dirty="0"/>
              <a:t>정기결제</a:t>
            </a:r>
            <a:r>
              <a:rPr lang="en-US" altLang="ko-KR" dirty="0"/>
              <a:t>, </a:t>
            </a:r>
            <a:r>
              <a:rPr lang="ko-KR" altLang="en-US" dirty="0"/>
              <a:t>예약결제 등 여러 결제 유형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Alipay, </a:t>
            </a:r>
            <a:r>
              <a:rPr lang="en-US" altLang="ko-KR" dirty="0" err="1"/>
              <a:t>Unipay</a:t>
            </a:r>
            <a:r>
              <a:rPr lang="en-US" altLang="ko-KR" dirty="0"/>
              <a:t> </a:t>
            </a:r>
            <a:r>
              <a:rPr lang="ko-KR" altLang="en-US" dirty="0"/>
              <a:t>등 논문에서 다뤘던 </a:t>
            </a:r>
            <a:r>
              <a:rPr lang="en-US" altLang="ko-KR" dirty="0"/>
              <a:t>in-app payment services </a:t>
            </a:r>
            <a:r>
              <a:rPr lang="ko-KR" altLang="en-US" dirty="0"/>
              <a:t>들과 유사한 </a:t>
            </a:r>
            <a:r>
              <a:rPr lang="en-US" altLang="ko-KR" dirty="0"/>
              <a:t>Flow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https://developer.pay.naver.com/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5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Naver</a:t>
            </a:r>
            <a:r>
              <a:rPr lang="en-US" dirty="0"/>
              <a:t> Pay #2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66407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단계의 결제단계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6CAF71-DFF4-4146-835E-E622FE9EE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7" y="2349911"/>
            <a:ext cx="7789717" cy="15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9992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4030</TotalTime>
  <Words>553</Words>
  <Application>Microsoft Office PowerPoint</Application>
  <PresentationFormat>와이드스크린</PresentationFormat>
  <Paragraphs>163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Inconsolata</vt:lpstr>
      <vt:lpstr>맑은 고딕</vt:lpstr>
      <vt:lpstr>Amaranth</vt:lpstr>
      <vt:lpstr>Arial</vt:lpstr>
      <vt:lpstr>Britannic Bold</vt:lpstr>
      <vt:lpstr>Calibri</vt:lpstr>
      <vt:lpstr>Wingdings</vt:lpstr>
      <vt:lpstr>HIT템플릿</vt:lpstr>
      <vt:lpstr>Finding Flawed Implementations of Third-party In-app Payment in Android Apps</vt:lpstr>
      <vt:lpstr>이전 Conclusion</vt:lpstr>
      <vt:lpstr>이전 Future Work</vt:lpstr>
      <vt:lpstr>Contents</vt:lpstr>
      <vt:lpstr>Third party in-app payment in KOREA</vt:lpstr>
      <vt:lpstr>in-app payments in Korea</vt:lpstr>
      <vt:lpstr>Samsung Pay</vt:lpstr>
      <vt:lpstr>Naver Pay #1</vt:lpstr>
      <vt:lpstr>Naver Pay #2</vt:lpstr>
      <vt:lpstr>Naver Pay #3</vt:lpstr>
      <vt:lpstr>Naver Pay #4</vt:lpstr>
      <vt:lpstr>Kakao Pay #1</vt:lpstr>
      <vt:lpstr>Kakao Pay #2</vt:lpstr>
      <vt:lpstr>PowerPoint 프레젠테이션</vt:lpstr>
      <vt:lpstr>Kakao Pay #3</vt:lpstr>
      <vt:lpstr>Google Pay</vt:lpstr>
      <vt:lpstr>Related Papers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Dongchan Oh</cp:lastModifiedBy>
  <cp:revision>185</cp:revision>
  <cp:lastPrinted>2016-11-28T00:53:03Z</cp:lastPrinted>
  <dcterms:created xsi:type="dcterms:W3CDTF">2019-03-02T03:50:50Z</dcterms:created>
  <dcterms:modified xsi:type="dcterms:W3CDTF">2019-07-18T15:08:59Z</dcterms:modified>
</cp:coreProperties>
</file>